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34" autoAdjust="0"/>
  </p:normalViewPr>
  <p:slideViewPr>
    <p:cSldViewPr>
      <p:cViewPr varScale="1">
        <p:scale>
          <a:sx n="61" d="100"/>
          <a:sy n="61" d="100"/>
        </p:scale>
        <p:origin x="15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hany TestaAvila" userId="01418d9c-222f-4bf4-a747-009b1e7eb07c" providerId="ADAL" clId="{1EFDEC55-6AAF-43AC-9731-E77BA563C0EB}"/>
    <pc:docChg chg="undo custSel modSld">
      <pc:chgData name="Bethany TestaAvila" userId="01418d9c-222f-4bf4-a747-009b1e7eb07c" providerId="ADAL" clId="{1EFDEC55-6AAF-43AC-9731-E77BA563C0EB}" dt="2024-07-23T15:57:09.183" v="107" actId="255"/>
      <pc:docMkLst>
        <pc:docMk/>
      </pc:docMkLst>
      <pc:sldChg chg="modSp mod">
        <pc:chgData name="Bethany TestaAvila" userId="01418d9c-222f-4bf4-a747-009b1e7eb07c" providerId="ADAL" clId="{1EFDEC55-6AAF-43AC-9731-E77BA563C0EB}" dt="2024-07-23T15:57:09.183" v="107" actId="255"/>
        <pc:sldMkLst>
          <pc:docMk/>
          <pc:sldMk cId="853874218" sldId="256"/>
        </pc:sldMkLst>
        <pc:spChg chg="mod">
          <ac:chgData name="Bethany TestaAvila" userId="01418d9c-222f-4bf4-a747-009b1e7eb07c" providerId="ADAL" clId="{1EFDEC55-6AAF-43AC-9731-E77BA563C0EB}" dt="2024-07-23T15:57:09.183" v="107" actId="255"/>
          <ac:spMkLst>
            <pc:docMk/>
            <pc:sldMk cId="853874218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A6089-4C3E-4AC5-9960-C38E1BCE2BE1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7EF8-C74A-44B7-9180-05AA89A4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12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is how the</a:t>
            </a:r>
            <a:r>
              <a:rPr lang="en-US" altLang="en-US" sz="1200" baseline="0" dirty="0"/>
              <a:t> IMA</a:t>
            </a:r>
            <a:r>
              <a:rPr lang="en-US" altLang="en-US" sz="1200" dirty="0"/>
              <a:t> will contact you.  Please include all information.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6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Student’s name:</a:t>
            </a:r>
          </a:p>
          <a:p>
            <a:r>
              <a:rPr lang="en-US" b="1" dirty="0"/>
              <a:t>Student’s grade:</a:t>
            </a:r>
          </a:p>
          <a:p>
            <a:r>
              <a:rPr lang="en-US" b="1" dirty="0"/>
              <a:t>Artwork</a:t>
            </a:r>
            <a:r>
              <a:rPr lang="en-US" b="1" baseline="0" dirty="0"/>
              <a:t> Title:</a:t>
            </a:r>
          </a:p>
          <a:p>
            <a:r>
              <a:rPr lang="en-US" b="1" baseline="0" dirty="0"/>
              <a:t>Media:</a:t>
            </a:r>
          </a:p>
          <a:p>
            <a:r>
              <a:rPr lang="en-US" b="1" baseline="0" dirty="0"/>
              <a:t>Dimensions:</a:t>
            </a:r>
          </a:p>
          <a:p>
            <a:r>
              <a:rPr lang="en-US" b="1" baseline="0" dirty="0"/>
              <a:t>Artist Statement: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Student’s name:</a:t>
            </a:r>
          </a:p>
          <a:p>
            <a:r>
              <a:rPr lang="en-US" b="1" dirty="0"/>
              <a:t>Student’s grade:</a:t>
            </a:r>
          </a:p>
          <a:p>
            <a:r>
              <a:rPr lang="en-US" b="1" dirty="0"/>
              <a:t>Artwork</a:t>
            </a:r>
            <a:r>
              <a:rPr lang="en-US" b="1" baseline="0" dirty="0"/>
              <a:t> Title:</a:t>
            </a:r>
          </a:p>
          <a:p>
            <a:r>
              <a:rPr lang="en-US" b="1" baseline="0" dirty="0"/>
              <a:t>Media:</a:t>
            </a:r>
          </a:p>
          <a:p>
            <a:r>
              <a:rPr lang="en-US" b="1" baseline="0" dirty="0"/>
              <a:t>Dimensions:</a:t>
            </a:r>
          </a:p>
          <a:p>
            <a:r>
              <a:rPr lang="en-US" b="1" baseline="0" dirty="0"/>
              <a:t>Artist Statement: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Student’s name:</a:t>
            </a:r>
          </a:p>
          <a:p>
            <a:r>
              <a:rPr lang="en-US" b="1" dirty="0"/>
              <a:t>Student’s grade:</a:t>
            </a:r>
          </a:p>
          <a:p>
            <a:r>
              <a:rPr lang="en-US" b="1" dirty="0"/>
              <a:t>Artwork</a:t>
            </a:r>
            <a:r>
              <a:rPr lang="en-US" b="1" baseline="0" dirty="0"/>
              <a:t> Title:</a:t>
            </a:r>
          </a:p>
          <a:p>
            <a:r>
              <a:rPr lang="en-US" b="1" baseline="0" dirty="0"/>
              <a:t>Media:</a:t>
            </a:r>
          </a:p>
          <a:p>
            <a:r>
              <a:rPr lang="en-US" b="1" baseline="0" dirty="0"/>
              <a:t>Dimensions:</a:t>
            </a:r>
          </a:p>
          <a:p>
            <a:r>
              <a:rPr lang="en-US" b="1" baseline="0" dirty="0"/>
              <a:t>Artist Statement: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Student’s name:</a:t>
            </a:r>
          </a:p>
          <a:p>
            <a:r>
              <a:rPr lang="en-US" b="1" dirty="0"/>
              <a:t>Student’s grade:</a:t>
            </a:r>
          </a:p>
          <a:p>
            <a:r>
              <a:rPr lang="en-US" b="1" dirty="0"/>
              <a:t>Artwork</a:t>
            </a:r>
            <a:r>
              <a:rPr lang="en-US" b="1" baseline="0" dirty="0"/>
              <a:t> Title:</a:t>
            </a:r>
          </a:p>
          <a:p>
            <a:r>
              <a:rPr lang="en-US" b="1" baseline="0" dirty="0"/>
              <a:t>Media:</a:t>
            </a:r>
          </a:p>
          <a:p>
            <a:r>
              <a:rPr lang="en-US" b="1" baseline="0" dirty="0"/>
              <a:t>Dimensions:</a:t>
            </a:r>
          </a:p>
          <a:p>
            <a:r>
              <a:rPr lang="en-US" b="1" baseline="0" dirty="0"/>
              <a:t>Artist Statement: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Student’s name:</a:t>
            </a:r>
          </a:p>
          <a:p>
            <a:r>
              <a:rPr lang="en-US" b="1" dirty="0"/>
              <a:t>Student’s grade:</a:t>
            </a:r>
          </a:p>
          <a:p>
            <a:r>
              <a:rPr lang="en-US" b="1" dirty="0"/>
              <a:t>Artwork</a:t>
            </a:r>
            <a:r>
              <a:rPr lang="en-US" b="1" baseline="0" dirty="0"/>
              <a:t> Title:</a:t>
            </a:r>
          </a:p>
          <a:p>
            <a:r>
              <a:rPr lang="en-US" b="1" baseline="0" dirty="0"/>
              <a:t>Media:</a:t>
            </a:r>
          </a:p>
          <a:p>
            <a:r>
              <a:rPr lang="en-US" b="1" baseline="0" dirty="0"/>
              <a:t>Dimensions:</a:t>
            </a:r>
          </a:p>
          <a:p>
            <a:r>
              <a:rPr lang="en-US" b="1" baseline="0" dirty="0"/>
              <a:t>Artist Statement: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37EF8-C74A-44B7-9180-05AA89A497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6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1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5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9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7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3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3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8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C03A2-02EF-49F0-A0E1-78E1748DC905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A92DD-10B0-4B42-B5BF-86A4AC752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9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24839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entury Gothic" panose="020B0502020202020204" pitchFamily="34" charset="0"/>
              </a:rPr>
              <a:t>Inspired by Universal Beauty</a:t>
            </a:r>
            <a:br>
              <a:rPr lang="en-US" sz="4000" b="1" dirty="0">
                <a:latin typeface="Century Gothic" panose="020B0502020202020204" pitchFamily="34" charset="0"/>
              </a:rPr>
            </a:br>
            <a:r>
              <a:rPr lang="en-US" sz="3500" b="1" i="1" dirty="0">
                <a:latin typeface="Century Gothic" panose="020B0502020202020204" pitchFamily="34" charset="0"/>
              </a:rPr>
              <a:t>The Tie Rack </a:t>
            </a:r>
            <a:r>
              <a:rPr lang="en-US" sz="3500" b="1" dirty="0">
                <a:latin typeface="Century Gothic" panose="020B0502020202020204" pitchFamily="34" charset="0"/>
              </a:rPr>
              <a:t>by Jacob Lawrence</a:t>
            </a:r>
            <a:br>
              <a:rPr lang="en-US" sz="3400" b="1" dirty="0">
                <a:latin typeface="Century Gothic" panose="020B0502020202020204" pitchFamily="34" charset="0"/>
              </a:rPr>
            </a:br>
            <a:r>
              <a:rPr lang="en-US" sz="3200" b="1" dirty="0">
                <a:latin typeface="Century Gothic" panose="020B0502020202020204" pitchFamily="34" charset="0"/>
              </a:rPr>
              <a:t>School Competition and </a:t>
            </a:r>
            <a:br>
              <a:rPr lang="en-US" sz="3200" b="1" dirty="0">
                <a:latin typeface="Century Gothic" panose="020B0502020202020204" pitchFamily="34" charset="0"/>
              </a:rPr>
            </a:br>
            <a:r>
              <a:rPr lang="en-US" sz="3200" b="1" dirty="0">
                <a:latin typeface="Century Gothic" panose="020B0502020202020204" pitchFamily="34" charset="0"/>
              </a:rPr>
              <a:t>Exhibition Submissions</a:t>
            </a:r>
            <a:br>
              <a:rPr lang="en-US" sz="4000" b="1" dirty="0">
                <a:latin typeface="Century Gothic" panose="020B0502020202020204" pitchFamily="34" charset="0"/>
              </a:rPr>
            </a:br>
            <a:br>
              <a:rPr lang="en-US" dirty="0">
                <a:latin typeface="Century Gothic" panose="020B0502020202020204" pitchFamily="34" charset="0"/>
              </a:rPr>
            </a:br>
            <a:r>
              <a:rPr lang="en-US" sz="3000" dirty="0">
                <a:latin typeface="Century Gothic" panose="020B0502020202020204" pitchFamily="34" charset="0"/>
              </a:rPr>
              <a:t>Teacher name:</a:t>
            </a:r>
            <a:br>
              <a:rPr lang="en-US" sz="3000" dirty="0">
                <a:latin typeface="Century Gothic" panose="020B0502020202020204" pitchFamily="34" charset="0"/>
              </a:rPr>
            </a:br>
            <a:r>
              <a:rPr lang="en-US" sz="3000" dirty="0">
                <a:latin typeface="Century Gothic" panose="020B0502020202020204" pitchFamily="34" charset="0"/>
              </a:rPr>
              <a:t>Teacher email address:</a:t>
            </a:r>
            <a:br>
              <a:rPr lang="en-US" sz="3000" dirty="0">
                <a:latin typeface="Century Gothic" panose="020B0502020202020204" pitchFamily="34" charset="0"/>
              </a:rPr>
            </a:br>
            <a:r>
              <a:rPr lang="en-US" sz="3000" dirty="0">
                <a:latin typeface="Century Gothic" panose="020B0502020202020204" pitchFamily="34" charset="0"/>
              </a:rPr>
              <a:t>Teacher phone number:</a:t>
            </a:r>
            <a:br>
              <a:rPr lang="en-US" sz="3000" dirty="0">
                <a:latin typeface="Century Gothic" panose="020B0502020202020204" pitchFamily="34" charset="0"/>
              </a:rPr>
            </a:br>
            <a:r>
              <a:rPr lang="en-US" sz="3000" dirty="0">
                <a:latin typeface="Century Gothic" panose="020B0502020202020204" pitchFamily="34" charset="0"/>
              </a:rPr>
              <a:t>School name:</a:t>
            </a:r>
            <a:br>
              <a:rPr lang="en-US" sz="3000" dirty="0">
                <a:latin typeface="Century Gothic" panose="020B0502020202020204" pitchFamily="34" charset="0"/>
              </a:rPr>
            </a:br>
            <a:r>
              <a:rPr lang="en-US" sz="3000" dirty="0">
                <a:latin typeface="Century Gothic" panose="020B0502020202020204" pitchFamily="34" charset="0"/>
              </a:rPr>
              <a:t>School address</a:t>
            </a:r>
            <a:r>
              <a:rPr lang="en-US" sz="3000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7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228600"/>
            <a:ext cx="8534400" cy="64007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55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228600"/>
            <a:ext cx="8534400" cy="64007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51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228600"/>
            <a:ext cx="8534400" cy="64007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5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228600"/>
            <a:ext cx="8534400" cy="64007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51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228600"/>
            <a:ext cx="8534400" cy="64007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5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01A8469F299640BBDE31CB92279FD6" ma:contentTypeVersion="6" ma:contentTypeDescription="Create a new document." ma:contentTypeScope="" ma:versionID="9f97d73522ecd57b974fd12c3443cd4f">
  <xsd:schema xmlns:xsd="http://www.w3.org/2001/XMLSchema" xmlns:xs="http://www.w3.org/2001/XMLSchema" xmlns:p="http://schemas.microsoft.com/office/2006/metadata/properties" xmlns:ns2="bbda854d-912e-4c4d-b086-4fc7a8e0dd52" xmlns:ns3="6c568d9e-e8ae-47d4-b89b-f47f7ca542a9" targetNamespace="http://schemas.microsoft.com/office/2006/metadata/properties" ma:root="true" ma:fieldsID="275275c1f50df29b4769b0863455686f" ns2:_="" ns3:_="">
    <xsd:import namespace="bbda854d-912e-4c4d-b086-4fc7a8e0dd52"/>
    <xsd:import namespace="6c568d9e-e8ae-47d4-b89b-f47f7ca542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a854d-912e-4c4d-b086-4fc7a8e0d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68d9e-e8ae-47d4-b89b-f47f7ca542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0574FE-12AE-4DC1-B699-F040D68FBA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4D943-3D79-4558-8FDD-C918FCFE0706}">
  <ds:schemaRefs>
    <ds:schemaRef ds:uri="http://schemas.microsoft.com/office/2006/metadata/properties"/>
    <ds:schemaRef ds:uri="http://schemas.microsoft.com/office/infopath/2007/PartnerControls"/>
    <ds:schemaRef ds:uri="b150f7cc-d643-4184-abbd-dbc86bec151b"/>
    <ds:schemaRef ds:uri="94bf517f-24fa-4776-840b-2db4b7130580"/>
  </ds:schemaRefs>
</ds:datastoreItem>
</file>

<file path=customXml/itemProps3.xml><?xml version="1.0" encoding="utf-8"?>
<ds:datastoreItem xmlns:ds="http://schemas.openxmlformats.org/officeDocument/2006/customXml" ds:itemID="{6ED53F49-5CCC-4EBE-92CB-0CB99C48BD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a854d-912e-4c4d-b086-4fc7a8e0dd52"/>
    <ds:schemaRef ds:uri="6c568d9e-e8ae-47d4-b89b-f47f7ca542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141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Office Theme</vt:lpstr>
      <vt:lpstr>Inspired by Universal Beauty The Tie Rack by Jacob Lawrence School Competition and  Exhibition Submissions  Teacher name: Teacher email address: Teacher phone number: School name: School address: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Stars School  Competition and Exhibition  Submissions teacher’s name: email address: school address:</dc:title>
  <dc:creator>Katherine Rieck</dc:creator>
  <cp:lastModifiedBy>Bethany TestaAvila</cp:lastModifiedBy>
  <cp:revision>12</cp:revision>
  <dcterms:created xsi:type="dcterms:W3CDTF">2015-12-08T15:17:13Z</dcterms:created>
  <dcterms:modified xsi:type="dcterms:W3CDTF">2024-07-23T15:57:10Z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0x0101007801A8469F299640BBDE31CB92279FD6</vt:lpwstr>
  </property>
  <property fmtid="{D5CDD505-2E9C-101B-9397-08002B2CF9AE}" pid="3" name="Order">
    <vt:r8>3366100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