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1"/>
  </p:notesMasterIdLst>
  <p:sldIdLst>
    <p:sldId id="256" r:id="rId5"/>
    <p:sldId id="257" r:id="rId6"/>
    <p:sldId id="258" r:id="rId7"/>
    <p:sldId id="259" r:id="rId8"/>
    <p:sldId id="260" r:id="rId9"/>
    <p:sldId id="261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0E22082-2F8E-4534-87F6-EF398CF2A4E1}" v="20" dt="2025-08-13T13:10:39.37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2734" autoAdjust="0"/>
  </p:normalViewPr>
  <p:slideViewPr>
    <p:cSldViewPr>
      <p:cViewPr varScale="1">
        <p:scale>
          <a:sx n="64" d="100"/>
          <a:sy n="64" d="100"/>
        </p:scale>
        <p:origin x="1478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2A6089-4C3E-4AC5-9960-C38E1BCE2BE1}" type="datetimeFigureOut">
              <a:rPr lang="en-US" smtClean="0"/>
              <a:t>8/19/2025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7F37EF8-C74A-44B7-9180-05AA89A497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00121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sz="1200" dirty="0"/>
              <a:t>This is how the</a:t>
            </a:r>
            <a:r>
              <a:rPr lang="en-US" altLang="en-US" sz="1200" baseline="0" dirty="0"/>
              <a:t> IMA</a:t>
            </a:r>
            <a:r>
              <a:rPr lang="en-US" altLang="en-US" sz="1200" dirty="0"/>
              <a:t> will contact you.  Please include all information.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F37EF8-C74A-44B7-9180-05AA89A4972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536881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/>
              <a:t>Student’s name:</a:t>
            </a:r>
          </a:p>
          <a:p>
            <a:r>
              <a:rPr lang="en-US" b="1" dirty="0"/>
              <a:t>Student’s grade:</a:t>
            </a:r>
          </a:p>
          <a:p>
            <a:r>
              <a:rPr lang="en-US" b="1" dirty="0"/>
              <a:t>Artwork</a:t>
            </a:r>
            <a:r>
              <a:rPr lang="en-US" b="1" baseline="0" dirty="0"/>
              <a:t> Title:</a:t>
            </a:r>
          </a:p>
          <a:p>
            <a:r>
              <a:rPr lang="en-US" b="1" baseline="0" dirty="0"/>
              <a:t>Media:</a:t>
            </a:r>
          </a:p>
          <a:p>
            <a:r>
              <a:rPr lang="en-US" b="1" baseline="0" dirty="0"/>
              <a:t>Dimensions:</a:t>
            </a:r>
          </a:p>
          <a:p>
            <a:r>
              <a:rPr lang="en-US" b="1" baseline="0" dirty="0"/>
              <a:t>Artist Statement:</a:t>
            </a: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F37EF8-C74A-44B7-9180-05AA89A49722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72190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/>
              <a:t>Student’s name:</a:t>
            </a:r>
          </a:p>
          <a:p>
            <a:r>
              <a:rPr lang="en-US" b="1" dirty="0"/>
              <a:t>Student’s grade:</a:t>
            </a:r>
          </a:p>
          <a:p>
            <a:r>
              <a:rPr lang="en-US" b="1" dirty="0"/>
              <a:t>Artwork</a:t>
            </a:r>
            <a:r>
              <a:rPr lang="en-US" b="1" baseline="0" dirty="0"/>
              <a:t> Title:</a:t>
            </a:r>
          </a:p>
          <a:p>
            <a:r>
              <a:rPr lang="en-US" b="1" baseline="0" dirty="0"/>
              <a:t>Media:</a:t>
            </a:r>
          </a:p>
          <a:p>
            <a:r>
              <a:rPr lang="en-US" b="1" baseline="0" dirty="0"/>
              <a:t>Dimensions:</a:t>
            </a:r>
          </a:p>
          <a:p>
            <a:r>
              <a:rPr lang="en-US" b="1" baseline="0" dirty="0"/>
              <a:t>Artist Statement:</a:t>
            </a: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F37EF8-C74A-44B7-9180-05AA89A49722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72190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/>
              <a:t>Student’s name:</a:t>
            </a:r>
          </a:p>
          <a:p>
            <a:r>
              <a:rPr lang="en-US" b="1" dirty="0"/>
              <a:t>Student’s grade:</a:t>
            </a:r>
          </a:p>
          <a:p>
            <a:r>
              <a:rPr lang="en-US" b="1" dirty="0"/>
              <a:t>Artwork</a:t>
            </a:r>
            <a:r>
              <a:rPr lang="en-US" b="1" baseline="0" dirty="0"/>
              <a:t> Title:</a:t>
            </a:r>
          </a:p>
          <a:p>
            <a:r>
              <a:rPr lang="en-US" b="1" baseline="0" dirty="0"/>
              <a:t>Media:</a:t>
            </a:r>
          </a:p>
          <a:p>
            <a:r>
              <a:rPr lang="en-US" b="1" baseline="0" dirty="0"/>
              <a:t>Dimensions:</a:t>
            </a:r>
          </a:p>
          <a:p>
            <a:r>
              <a:rPr lang="en-US" b="1" baseline="0" dirty="0"/>
              <a:t>Artist Statement:</a:t>
            </a: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F37EF8-C74A-44B7-9180-05AA89A49722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72190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/>
              <a:t>Student’s name:</a:t>
            </a:r>
          </a:p>
          <a:p>
            <a:r>
              <a:rPr lang="en-US" b="1" dirty="0"/>
              <a:t>Student’s grade:</a:t>
            </a:r>
          </a:p>
          <a:p>
            <a:r>
              <a:rPr lang="en-US" b="1" dirty="0"/>
              <a:t>Artwork</a:t>
            </a:r>
            <a:r>
              <a:rPr lang="en-US" b="1" baseline="0" dirty="0"/>
              <a:t> Title:</a:t>
            </a:r>
          </a:p>
          <a:p>
            <a:r>
              <a:rPr lang="en-US" b="1" baseline="0" dirty="0"/>
              <a:t>Media:</a:t>
            </a:r>
          </a:p>
          <a:p>
            <a:r>
              <a:rPr lang="en-US" b="1" baseline="0" dirty="0"/>
              <a:t>Dimensions:</a:t>
            </a:r>
          </a:p>
          <a:p>
            <a:r>
              <a:rPr lang="en-US" b="1" baseline="0" dirty="0"/>
              <a:t>Artist Statement:</a:t>
            </a: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F37EF8-C74A-44B7-9180-05AA89A49722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72190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/>
              <a:t>Student’s name:</a:t>
            </a:r>
          </a:p>
          <a:p>
            <a:r>
              <a:rPr lang="en-US" b="1" dirty="0"/>
              <a:t>Student’s grade:</a:t>
            </a:r>
          </a:p>
          <a:p>
            <a:r>
              <a:rPr lang="en-US" b="1" dirty="0"/>
              <a:t>Artwork</a:t>
            </a:r>
            <a:r>
              <a:rPr lang="en-US" b="1" baseline="0" dirty="0"/>
              <a:t> Title:</a:t>
            </a:r>
          </a:p>
          <a:p>
            <a:r>
              <a:rPr lang="en-US" b="1" baseline="0" dirty="0"/>
              <a:t>Media:</a:t>
            </a:r>
          </a:p>
          <a:p>
            <a:r>
              <a:rPr lang="en-US" b="1" baseline="0" dirty="0"/>
              <a:t>Dimensions:</a:t>
            </a:r>
          </a:p>
          <a:p>
            <a:r>
              <a:rPr lang="en-US" b="1" baseline="0" dirty="0"/>
              <a:t>Artist Statement:</a:t>
            </a: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F37EF8-C74A-44B7-9180-05AA89A49722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7219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C03A2-02EF-49F0-A0E1-78E1748DC905}" type="datetimeFigureOut">
              <a:rPr lang="en-US" smtClean="0"/>
              <a:t>8/19/2025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A92DD-10B0-4B42-B5BF-86A4AC7527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09603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C03A2-02EF-49F0-A0E1-78E1748DC905}" type="datetimeFigureOut">
              <a:rPr lang="en-US" smtClean="0"/>
              <a:t>8/19/2025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A92DD-10B0-4B42-B5BF-86A4AC7527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46159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C03A2-02EF-49F0-A0E1-78E1748DC905}" type="datetimeFigureOut">
              <a:rPr lang="en-US" smtClean="0"/>
              <a:t>8/19/2025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A92DD-10B0-4B42-B5BF-86A4AC7527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11168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C03A2-02EF-49F0-A0E1-78E1748DC905}" type="datetimeFigureOut">
              <a:rPr lang="en-US" smtClean="0"/>
              <a:t>8/19/2025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A92DD-10B0-4B42-B5BF-86A4AC7527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45568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C03A2-02EF-49F0-A0E1-78E1748DC905}" type="datetimeFigureOut">
              <a:rPr lang="en-US" smtClean="0"/>
              <a:t>8/19/2025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A92DD-10B0-4B42-B5BF-86A4AC7527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80939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C03A2-02EF-49F0-A0E1-78E1748DC905}" type="datetimeFigureOut">
              <a:rPr lang="en-US" smtClean="0"/>
              <a:t>8/19/2025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A92DD-10B0-4B42-B5BF-86A4AC7527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46777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C03A2-02EF-49F0-A0E1-78E1748DC905}" type="datetimeFigureOut">
              <a:rPr lang="en-US" smtClean="0"/>
              <a:t>8/19/2025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A92DD-10B0-4B42-B5BF-86A4AC7527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4952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C03A2-02EF-49F0-A0E1-78E1748DC905}" type="datetimeFigureOut">
              <a:rPr lang="en-US" smtClean="0"/>
              <a:t>8/19/2025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A92DD-10B0-4B42-B5BF-86A4AC7527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62398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C03A2-02EF-49F0-A0E1-78E1748DC905}" type="datetimeFigureOut">
              <a:rPr lang="en-US" smtClean="0"/>
              <a:t>8/19/2025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A92DD-10B0-4B42-B5BF-86A4AC7527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82345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C03A2-02EF-49F0-A0E1-78E1748DC905}" type="datetimeFigureOut">
              <a:rPr lang="en-US" smtClean="0"/>
              <a:t>8/19/2025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A92DD-10B0-4B42-B5BF-86A4AC7527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6232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C03A2-02EF-49F0-A0E1-78E1748DC905}" type="datetimeFigureOut">
              <a:rPr lang="en-US" smtClean="0"/>
              <a:t>8/19/2025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A92DD-10B0-4B42-B5BF-86A4AC7527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20834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FC03A2-02EF-49F0-A0E1-78E1748DC905}" type="datetimeFigureOut">
              <a:rPr lang="en-US" smtClean="0"/>
              <a:t>8/19/2025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3A92DD-10B0-4B42-B5BF-86A4AC7527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23972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04800"/>
            <a:ext cx="7772400" cy="6248399"/>
          </a:xfrm>
        </p:spPr>
        <p:txBody>
          <a:bodyPr>
            <a:normAutofit/>
          </a:bodyPr>
          <a:lstStyle/>
          <a:p>
            <a:r>
              <a:rPr lang="en-US" sz="4000" b="1" dirty="0">
                <a:latin typeface="Century Gothic" panose="020B0502020202020204" pitchFamily="34" charset="0"/>
              </a:rPr>
              <a:t>Inspired by </a:t>
            </a:r>
            <a:r>
              <a:rPr lang="en-US" sz="4000" b="1" i="1" dirty="0">
                <a:latin typeface="Century Gothic" panose="020B0502020202020204" pitchFamily="34" charset="0"/>
              </a:rPr>
              <a:t>Black Dandelion</a:t>
            </a:r>
            <a:br>
              <a:rPr lang="en-US" sz="4000" b="1" dirty="0">
                <a:latin typeface="Century Gothic" panose="020B0502020202020204" pitchFamily="34" charset="0"/>
              </a:rPr>
            </a:br>
            <a:r>
              <a:rPr lang="en-US" sz="3500" b="1" dirty="0">
                <a:latin typeface="Century Gothic" panose="020B0502020202020204" pitchFamily="34" charset="0"/>
              </a:rPr>
              <a:t>By Kori Newkirk</a:t>
            </a:r>
            <a:br>
              <a:rPr lang="en-US" sz="3400" b="1" dirty="0">
                <a:latin typeface="Century Gothic" panose="020B0502020202020204" pitchFamily="34" charset="0"/>
              </a:rPr>
            </a:br>
            <a:r>
              <a:rPr lang="en-US" sz="3200" b="1" dirty="0">
                <a:latin typeface="Century Gothic" panose="020B0502020202020204" pitchFamily="34" charset="0"/>
              </a:rPr>
              <a:t>School Competition and </a:t>
            </a:r>
            <a:br>
              <a:rPr lang="en-US" sz="3200" b="1" dirty="0">
                <a:latin typeface="Century Gothic" panose="020B0502020202020204" pitchFamily="34" charset="0"/>
              </a:rPr>
            </a:br>
            <a:r>
              <a:rPr lang="en-US" sz="3200" b="1" dirty="0">
                <a:latin typeface="Century Gothic" panose="020B0502020202020204" pitchFamily="34" charset="0"/>
              </a:rPr>
              <a:t>Exhibition Submissions</a:t>
            </a:r>
            <a:br>
              <a:rPr lang="en-US" sz="4000" b="1" dirty="0">
                <a:latin typeface="Century Gothic" panose="020B0502020202020204" pitchFamily="34" charset="0"/>
              </a:rPr>
            </a:br>
            <a:br>
              <a:rPr lang="en-US" dirty="0">
                <a:latin typeface="Century Gothic" panose="020B0502020202020204" pitchFamily="34" charset="0"/>
              </a:rPr>
            </a:br>
            <a:r>
              <a:rPr lang="en-US" sz="3000" dirty="0">
                <a:latin typeface="Century Gothic" panose="020B0502020202020204" pitchFamily="34" charset="0"/>
              </a:rPr>
              <a:t>Teacher name:</a:t>
            </a:r>
            <a:br>
              <a:rPr lang="en-US" sz="3000" dirty="0">
                <a:latin typeface="Century Gothic" panose="020B0502020202020204" pitchFamily="34" charset="0"/>
              </a:rPr>
            </a:br>
            <a:r>
              <a:rPr lang="en-US" sz="3000" dirty="0">
                <a:latin typeface="Century Gothic" panose="020B0502020202020204" pitchFamily="34" charset="0"/>
              </a:rPr>
              <a:t>Teacher email address:</a:t>
            </a:r>
            <a:br>
              <a:rPr lang="en-US" sz="3000" dirty="0">
                <a:latin typeface="Century Gothic" panose="020B0502020202020204" pitchFamily="34" charset="0"/>
              </a:rPr>
            </a:br>
            <a:r>
              <a:rPr lang="en-US" sz="3000" dirty="0">
                <a:latin typeface="Century Gothic" panose="020B0502020202020204" pitchFamily="34" charset="0"/>
              </a:rPr>
              <a:t>Teacher phone number:</a:t>
            </a:r>
            <a:br>
              <a:rPr lang="en-US" sz="3000" dirty="0">
                <a:latin typeface="Century Gothic" panose="020B0502020202020204" pitchFamily="34" charset="0"/>
              </a:rPr>
            </a:br>
            <a:r>
              <a:rPr lang="en-US" sz="3000" dirty="0">
                <a:latin typeface="Century Gothic" panose="020B0502020202020204" pitchFamily="34" charset="0"/>
              </a:rPr>
              <a:t>School name:</a:t>
            </a:r>
            <a:br>
              <a:rPr lang="en-US" sz="3000" dirty="0">
                <a:latin typeface="Century Gothic" panose="020B0502020202020204" pitchFamily="34" charset="0"/>
              </a:rPr>
            </a:br>
            <a:r>
              <a:rPr lang="en-US" sz="3000" dirty="0">
                <a:latin typeface="Century Gothic" panose="020B0502020202020204" pitchFamily="34" charset="0"/>
              </a:rPr>
              <a:t>School address</a:t>
            </a:r>
            <a:r>
              <a:rPr lang="en-US" sz="3000" dirty="0"/>
              <a:t>: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38742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A metal sculpture on the ceiling&#10;&#10;AI-generated content may be incorrect.">
            <a:extLst>
              <a:ext uri="{FF2B5EF4-FFF2-40B4-BE49-F238E27FC236}">
                <a16:creationId xmlns:a16="http://schemas.microsoft.com/office/drawing/2014/main" id="{A9DA5D99-51DE-53C1-CEE6-645F75E463A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5" y="2577"/>
            <a:ext cx="7930763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186556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4800" y="228600"/>
            <a:ext cx="8534400" cy="6400799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70515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4800" y="228600"/>
            <a:ext cx="8534400" cy="6400799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70515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4800" y="228600"/>
            <a:ext cx="8534400" cy="6400799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70515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4800" y="228600"/>
            <a:ext cx="8534400" cy="6400799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70515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6c568d9e-e8ae-47d4-b89b-f47f7ca542a9" xsi:nil="true"/>
    <lcf76f155ced4ddcb4097134ff3c332f xmlns="bbda854d-912e-4c4d-b086-4fc7a8e0dd52">
      <Terms xmlns="http://schemas.microsoft.com/office/infopath/2007/PartnerControls"/>
    </lcf76f155ced4ddcb4097134ff3c332f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801A8469F299640BBDE31CB92279FD6" ma:contentTypeVersion="14" ma:contentTypeDescription="Create a new document." ma:contentTypeScope="" ma:versionID="82758aaa92302fdeccd56b46989dd2fc">
  <xsd:schema xmlns:xsd="http://www.w3.org/2001/XMLSchema" xmlns:xs="http://www.w3.org/2001/XMLSchema" xmlns:p="http://schemas.microsoft.com/office/2006/metadata/properties" xmlns:ns2="bbda854d-912e-4c4d-b086-4fc7a8e0dd52" xmlns:ns3="6c568d9e-e8ae-47d4-b89b-f47f7ca542a9" targetNamespace="http://schemas.microsoft.com/office/2006/metadata/properties" ma:root="true" ma:fieldsID="0898341f762043308d01a2f6526a690e" ns2:_="" ns3:_="">
    <xsd:import namespace="bbda854d-912e-4c4d-b086-4fc7a8e0dd52"/>
    <xsd:import namespace="6c568d9e-e8ae-47d4-b89b-f47f7ca542a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MediaServiceSearchPropertie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bda854d-912e-4c4d-b086-4fc7a8e0dd5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1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lcf76f155ced4ddcb4097134ff3c332f" ma:index="15" nillable="true" ma:taxonomy="true" ma:internalName="lcf76f155ced4ddcb4097134ff3c332f" ma:taxonomyFieldName="MediaServiceImageTags" ma:displayName="Image Tags" ma:readOnly="false" ma:fieldId="{5cf76f15-5ced-4ddc-b409-7134ff3c332f}" ma:taxonomyMulti="true" ma:sspId="bcf8db7f-6a55-4840-be3a-e556b4fe7049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7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9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0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21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c568d9e-e8ae-47d4-b89b-f47f7ca542a9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6" nillable="true" ma:displayName="Taxonomy Catch All Column" ma:hidden="true" ma:list="{3a7d61a5-dd53-4367-af4a-ef6f9d1830bb}" ma:internalName="TaxCatchAll" ma:showField="CatchAllData" ma:web="6c568d9e-e8ae-47d4-b89b-f47f7ca542a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0734D943-3D79-4558-8FDD-C918FCFE0706}">
  <ds:schemaRefs>
    <ds:schemaRef ds:uri="http://schemas.microsoft.com/office/2006/metadata/properties"/>
    <ds:schemaRef ds:uri="http://schemas.microsoft.com/office/infopath/2007/PartnerControls"/>
    <ds:schemaRef ds:uri="b150f7cc-d643-4184-abbd-dbc86bec151b"/>
    <ds:schemaRef ds:uri="94bf517f-24fa-4776-840b-2db4b7130580"/>
    <ds:schemaRef ds:uri="6c568d9e-e8ae-47d4-b89b-f47f7ca542a9"/>
    <ds:schemaRef ds:uri="bbda854d-912e-4c4d-b086-4fc7a8e0dd52"/>
  </ds:schemaRefs>
</ds:datastoreItem>
</file>

<file path=customXml/itemProps2.xml><?xml version="1.0" encoding="utf-8"?>
<ds:datastoreItem xmlns:ds="http://schemas.openxmlformats.org/officeDocument/2006/customXml" ds:itemID="{270574FE-12AE-4DC1-B699-F040D68FBA1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8D0076A-474E-4C71-A836-E80DDF40410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bda854d-912e-4c4d-b086-4fc7a8e0dd52"/>
    <ds:schemaRef ds:uri="6c568d9e-e8ae-47d4-b89b-f47f7ca542a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33</TotalTime>
  <Words>138</Words>
  <Application>Microsoft Office PowerPoint</Application>
  <PresentationFormat>On-screen Show (4:3)</PresentationFormat>
  <Paragraphs>38</Paragraphs>
  <Slides>6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Inspired by Black Dandelion By Kori Newkirk School Competition and  Exhibition Submissions  Teacher name: Teacher email address: Teacher phone number: School name: School address: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19 Stars School  Competition and Exhibition  Submissions teacher’s name: email address: school address:</dc:title>
  <dc:creator>Katherine Rieck</dc:creator>
  <cp:lastModifiedBy>Bethany TestaAvila</cp:lastModifiedBy>
  <cp:revision>14</cp:revision>
  <dcterms:created xsi:type="dcterms:W3CDTF">2015-12-08T15:17:13Z</dcterms:created>
  <dcterms:modified xsi:type="dcterms:W3CDTF">2025-08-19T15:38:55Z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0x0101007801A8469F299640BBDE31CB92279FD6</vt:lpwstr>
  </property>
  <property fmtid="{D5CDD505-2E9C-101B-9397-08002B2CF9AE}" pid="3" name="Order">
    <vt:r8>3366100</vt:r8>
  </property>
  <property fmtid="{D5CDD505-2E9C-101B-9397-08002B2CF9AE}" pid="4" name="xd_Signature">
    <vt:bool>false</vt:bool>
  </property>
  <property fmtid="{D5CDD505-2E9C-101B-9397-08002B2CF9AE}" pid="5" name="xd_ProgID">
    <vt:lpwstr/>
  </property>
  <property fmtid="{D5CDD505-2E9C-101B-9397-08002B2CF9AE}" pid="6" name="_ExtendedDescription">
    <vt:lpwstr/>
  </property>
  <property fmtid="{D5CDD505-2E9C-101B-9397-08002B2CF9AE}" pid="7" name="TriggerFlowInfo">
    <vt:lpwstr/>
  </property>
  <property fmtid="{D5CDD505-2E9C-101B-9397-08002B2CF9AE}" pid="8" name="ComplianceAssetId">
    <vt:lpwstr/>
  </property>
  <property fmtid="{D5CDD505-2E9C-101B-9397-08002B2CF9AE}" pid="9" name="TemplateUrl">
    <vt:lpwstr/>
  </property>
  <property fmtid="{D5CDD505-2E9C-101B-9397-08002B2CF9AE}" pid="10" name="MediaServiceImageTags">
    <vt:lpwstr/>
  </property>
</Properties>
</file>