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7" r:id="rId2"/>
    <p:sldId id="281" r:id="rId3"/>
    <p:sldId id="258" r:id="rId4"/>
    <p:sldId id="256" r:id="rId5"/>
    <p:sldId id="282" r:id="rId6"/>
    <p:sldId id="283" r:id="rId7"/>
    <p:sldId id="285" r:id="rId8"/>
    <p:sldId id="286" r:id="rId9"/>
    <p:sldId id="284" r:id="rId10"/>
    <p:sldId id="287" r:id="rId11"/>
    <p:sldId id="288" r:id="rId12"/>
    <p:sldId id="289" r:id="rId13"/>
    <p:sldId id="290" r:id="rId14"/>
    <p:sldId id="291" r:id="rId15"/>
    <p:sldId id="292" r:id="rId16"/>
    <p:sldId id="2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95F"/>
    <a:srgbClr val="66CC00"/>
    <a:srgbClr val="4916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8"/>
    <p:restoredTop sz="96327"/>
  </p:normalViewPr>
  <p:slideViewPr>
    <p:cSldViewPr snapToGrid="0" snapToObjects="1">
      <p:cViewPr varScale="1">
        <p:scale>
          <a:sx n="97" d="100"/>
          <a:sy n="97" d="100"/>
        </p:scale>
        <p:origin x="92" y="19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8" d="100"/>
          <a:sy n="78" d="100"/>
        </p:scale>
        <p:origin x="3388"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3A3305-FF4B-4A0B-AAAE-7E3BA5EA641D}" type="datetimeFigureOut">
              <a:rPr lang="en-CA" smtClean="0"/>
              <a:t>2021-11-15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889173-3707-4CEA-BBD8-F65BE167C009}" type="slidenum">
              <a:rPr lang="en-CA" smtClean="0"/>
              <a:t>‹#›</a:t>
            </a:fld>
            <a:endParaRPr lang="en-CA"/>
          </a:p>
        </p:txBody>
      </p:sp>
    </p:spTree>
    <p:extLst>
      <p:ext uri="{BB962C8B-B14F-4D97-AF65-F5344CB8AC3E}">
        <p14:creationId xmlns:p14="http://schemas.microsoft.com/office/powerpoint/2010/main" val="131338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259F9-3AC5-8D42-9E21-98CA70CFF689}" type="datetimeFigureOut">
              <a:rPr lang="en-US" smtClean="0"/>
              <a:t>15/11/2021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70425-8569-2B48-9348-31643B85EF03}" type="slidenum">
              <a:rPr lang="en-US" smtClean="0"/>
              <a:t>‹#›</a:t>
            </a:fld>
            <a:endParaRPr lang="en-US"/>
          </a:p>
        </p:txBody>
      </p:sp>
    </p:spTree>
    <p:extLst>
      <p:ext uri="{BB962C8B-B14F-4D97-AF65-F5344CB8AC3E}">
        <p14:creationId xmlns:p14="http://schemas.microsoft.com/office/powerpoint/2010/main" val="187440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7c6f0ce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d7c6f0ce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74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7c6f0ce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d7c6f0ce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827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655B9-9B29-0440-B038-BD50B2BCCF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B6D6A21-34E5-DD40-9972-2FAC61B42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1AE99C9-A44A-5C49-922B-D6FBBA433786}"/>
              </a:ext>
            </a:extLst>
          </p:cNvPr>
          <p:cNvSpPr>
            <a:spLocks noGrp="1"/>
          </p:cNvSpPr>
          <p:nvPr>
            <p:ph type="dt" sz="half" idx="10"/>
          </p:nvPr>
        </p:nvSpPr>
        <p:spPr/>
        <p:txBody>
          <a:bodyPr/>
          <a:lstStyle/>
          <a:p>
            <a:fld id="{F912082C-5AF2-634C-8B56-CF3ED2723319}" type="datetimeFigureOut">
              <a:rPr lang="en-US" smtClean="0"/>
              <a:t>15/11/2021</a:t>
            </a:fld>
            <a:endParaRPr lang="en-US"/>
          </a:p>
        </p:txBody>
      </p:sp>
      <p:sp>
        <p:nvSpPr>
          <p:cNvPr id="5" name="Footer Placeholder 4">
            <a:extLst>
              <a:ext uri="{FF2B5EF4-FFF2-40B4-BE49-F238E27FC236}">
                <a16:creationId xmlns="" xmlns:a16="http://schemas.microsoft.com/office/drawing/2014/main" id="{C1827935-A3D5-3C4E-B69E-7DC6053580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DE157AC-FA0C-6F4A-B05F-BC1829907397}"/>
              </a:ext>
            </a:extLst>
          </p:cNvPr>
          <p:cNvSpPr>
            <a:spLocks noGrp="1"/>
          </p:cNvSpPr>
          <p:nvPr>
            <p:ph type="sldNum" sz="quarter" idx="12"/>
          </p:nvPr>
        </p:nvSpPr>
        <p:spPr/>
        <p:txBody>
          <a:bodyPr/>
          <a:lstStyle/>
          <a:p>
            <a:fld id="{F44FC016-DD11-A442-83BC-1A9BAD976C0B}" type="slidenum">
              <a:rPr lang="en-US" smtClean="0"/>
              <a:t>‹#›</a:t>
            </a:fld>
            <a:endParaRPr lang="en-US"/>
          </a:p>
        </p:txBody>
      </p:sp>
    </p:spTree>
    <p:extLst>
      <p:ext uri="{BB962C8B-B14F-4D97-AF65-F5344CB8AC3E}">
        <p14:creationId xmlns:p14="http://schemas.microsoft.com/office/powerpoint/2010/main" val="773069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12568A-363F-9743-9B79-B4C378B108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71BA2C0-3165-D04F-AB46-A871C5688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6EF4B80-D2F9-F846-A0CA-C40368C68F03}"/>
              </a:ext>
            </a:extLst>
          </p:cNvPr>
          <p:cNvSpPr>
            <a:spLocks noGrp="1"/>
          </p:cNvSpPr>
          <p:nvPr>
            <p:ph type="dt" sz="half" idx="10"/>
          </p:nvPr>
        </p:nvSpPr>
        <p:spPr/>
        <p:txBody>
          <a:bodyPr/>
          <a:lstStyle/>
          <a:p>
            <a:fld id="{F912082C-5AF2-634C-8B56-CF3ED2723319}" type="datetimeFigureOut">
              <a:rPr lang="en-US" smtClean="0"/>
              <a:t>15/11/2021</a:t>
            </a:fld>
            <a:endParaRPr lang="en-US"/>
          </a:p>
        </p:txBody>
      </p:sp>
      <p:sp>
        <p:nvSpPr>
          <p:cNvPr id="5" name="Footer Placeholder 4">
            <a:extLst>
              <a:ext uri="{FF2B5EF4-FFF2-40B4-BE49-F238E27FC236}">
                <a16:creationId xmlns="" xmlns:a16="http://schemas.microsoft.com/office/drawing/2014/main" id="{FDD7E922-2B5E-D64E-BDEB-BDC8584AC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BA1ED53-7FB1-7444-A39A-AACBA3A262F6}"/>
              </a:ext>
            </a:extLst>
          </p:cNvPr>
          <p:cNvSpPr>
            <a:spLocks noGrp="1"/>
          </p:cNvSpPr>
          <p:nvPr>
            <p:ph type="sldNum" sz="quarter" idx="12"/>
          </p:nvPr>
        </p:nvSpPr>
        <p:spPr/>
        <p:txBody>
          <a:bodyPr/>
          <a:lstStyle/>
          <a:p>
            <a:fld id="{F44FC016-DD11-A442-83BC-1A9BAD976C0B}" type="slidenum">
              <a:rPr lang="en-US" smtClean="0"/>
              <a:t>‹#›</a:t>
            </a:fld>
            <a:endParaRPr lang="en-US"/>
          </a:p>
        </p:txBody>
      </p:sp>
    </p:spTree>
    <p:extLst>
      <p:ext uri="{BB962C8B-B14F-4D97-AF65-F5344CB8AC3E}">
        <p14:creationId xmlns:p14="http://schemas.microsoft.com/office/powerpoint/2010/main" val="3733449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D669A4F-AF99-A143-BEB8-68C19CB824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0F3B353-1CB8-494D-A5C1-82C07AEEC8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89116D-7250-3844-B63E-B0F3CF1602A1}"/>
              </a:ext>
            </a:extLst>
          </p:cNvPr>
          <p:cNvSpPr>
            <a:spLocks noGrp="1"/>
          </p:cNvSpPr>
          <p:nvPr>
            <p:ph type="dt" sz="half" idx="10"/>
          </p:nvPr>
        </p:nvSpPr>
        <p:spPr/>
        <p:txBody>
          <a:bodyPr/>
          <a:lstStyle/>
          <a:p>
            <a:fld id="{F912082C-5AF2-634C-8B56-CF3ED2723319}" type="datetimeFigureOut">
              <a:rPr lang="en-US" smtClean="0"/>
              <a:t>15/11/2021</a:t>
            </a:fld>
            <a:endParaRPr lang="en-US"/>
          </a:p>
        </p:txBody>
      </p:sp>
      <p:sp>
        <p:nvSpPr>
          <p:cNvPr id="5" name="Footer Placeholder 4">
            <a:extLst>
              <a:ext uri="{FF2B5EF4-FFF2-40B4-BE49-F238E27FC236}">
                <a16:creationId xmlns="" xmlns:a16="http://schemas.microsoft.com/office/drawing/2014/main" id="{5A2B486F-869B-FC4E-BEA3-733D1458B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0E14729-B771-944D-8713-56A613CA3BA6}"/>
              </a:ext>
            </a:extLst>
          </p:cNvPr>
          <p:cNvSpPr>
            <a:spLocks noGrp="1"/>
          </p:cNvSpPr>
          <p:nvPr>
            <p:ph type="sldNum" sz="quarter" idx="12"/>
          </p:nvPr>
        </p:nvSpPr>
        <p:spPr/>
        <p:txBody>
          <a:bodyPr/>
          <a:lstStyle/>
          <a:p>
            <a:fld id="{F44FC016-DD11-A442-83BC-1A9BAD976C0B}" type="slidenum">
              <a:rPr lang="en-US" smtClean="0"/>
              <a:t>‹#›</a:t>
            </a:fld>
            <a:endParaRPr lang="en-US"/>
          </a:p>
        </p:txBody>
      </p:sp>
    </p:spTree>
    <p:extLst>
      <p:ext uri="{BB962C8B-B14F-4D97-AF65-F5344CB8AC3E}">
        <p14:creationId xmlns:p14="http://schemas.microsoft.com/office/powerpoint/2010/main" val="2543657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50"/>
        <p:cNvGrpSpPr/>
        <p:nvPr/>
      </p:nvGrpSpPr>
      <p:grpSpPr>
        <a:xfrm>
          <a:off x="0" y="0"/>
          <a:ext cx="0" cy="0"/>
          <a:chOff x="0" y="0"/>
          <a:chExt cx="0" cy="0"/>
        </a:xfrm>
      </p:grpSpPr>
      <p:sp>
        <p:nvSpPr>
          <p:cNvPr id="53" name="Google Shape;53;p13"/>
          <p:cNvSpPr txBox="1">
            <a:spLocks noGrp="1"/>
          </p:cNvSpPr>
          <p:nvPr>
            <p:ph type="body" idx="1"/>
          </p:nvPr>
        </p:nvSpPr>
        <p:spPr>
          <a:xfrm>
            <a:off x="1007435" y="2108039"/>
            <a:ext cx="5472800" cy="1911960"/>
          </a:xfrm>
          <a:prstGeom prst="rect">
            <a:avLst/>
          </a:prstGeom>
          <a:noFill/>
          <a:ln>
            <a:noFill/>
          </a:ln>
        </p:spPr>
        <p:txBody>
          <a:bodyPr spcFirstLastPara="1" wrap="square" lIns="91425" tIns="45700" rIns="91425" bIns="45700" anchor="b" anchorCtr="0">
            <a:normAutofit/>
          </a:bodyPr>
          <a:lstStyle>
            <a:lvl1pPr marL="548626" lvl="0" indent="-274313" algn="l" rtl="0">
              <a:spcBef>
                <a:spcPts val="960"/>
              </a:spcBef>
              <a:spcAft>
                <a:spcPts val="0"/>
              </a:spcAft>
              <a:buSzPts val="4000"/>
              <a:buNone/>
              <a:defRPr sz="4800">
                <a:solidFill>
                  <a:srgbClr val="49166D"/>
                </a:solidFill>
                <a:latin typeface="Arial"/>
                <a:ea typeface="Arial"/>
                <a:cs typeface="Arial"/>
                <a:sym typeface="Arial"/>
              </a:defRPr>
            </a:lvl1pPr>
            <a:lvl2pPr marL="1097253" lvl="1" indent="-411470" algn="l" rtl="0">
              <a:spcBef>
                <a:spcPts val="1440"/>
              </a:spcBef>
              <a:spcAft>
                <a:spcPts val="0"/>
              </a:spcAft>
              <a:buSzPts val="1800"/>
              <a:buChar char="○"/>
              <a:defRPr/>
            </a:lvl2pPr>
            <a:lvl3pPr marL="1645879" lvl="2" indent="-411470" algn="l" rtl="0">
              <a:spcBef>
                <a:spcPts val="1440"/>
              </a:spcBef>
              <a:spcAft>
                <a:spcPts val="0"/>
              </a:spcAft>
              <a:buSzPts val="1800"/>
              <a:buChar char="■"/>
              <a:defRPr/>
            </a:lvl3pPr>
            <a:lvl4pPr marL="2194505" lvl="3" indent="-411470" algn="l" rtl="0">
              <a:spcBef>
                <a:spcPts val="1440"/>
              </a:spcBef>
              <a:spcAft>
                <a:spcPts val="0"/>
              </a:spcAft>
              <a:buSzPts val="1800"/>
              <a:buChar char="●"/>
              <a:defRPr/>
            </a:lvl4pPr>
            <a:lvl5pPr marL="2743131" lvl="4" indent="-411470" algn="l" rtl="0">
              <a:spcBef>
                <a:spcPts val="1440"/>
              </a:spcBef>
              <a:spcAft>
                <a:spcPts val="0"/>
              </a:spcAft>
              <a:buSzPts val="1800"/>
              <a:buChar char="○"/>
              <a:defRPr/>
            </a:lvl5pPr>
            <a:lvl6pPr marL="3291758" lvl="5" indent="-411470" algn="l" rtl="0">
              <a:spcBef>
                <a:spcPts val="1440"/>
              </a:spcBef>
              <a:spcAft>
                <a:spcPts val="0"/>
              </a:spcAft>
              <a:buSzPts val="1800"/>
              <a:buChar char="■"/>
              <a:defRPr/>
            </a:lvl6pPr>
            <a:lvl7pPr marL="3840384" lvl="6" indent="-411470" algn="l" rtl="0">
              <a:spcBef>
                <a:spcPts val="1440"/>
              </a:spcBef>
              <a:spcAft>
                <a:spcPts val="0"/>
              </a:spcAft>
              <a:buSzPts val="1800"/>
              <a:buChar char="●"/>
              <a:defRPr/>
            </a:lvl7pPr>
            <a:lvl8pPr marL="4389010" lvl="7" indent="-411470" algn="l" rtl="0">
              <a:spcBef>
                <a:spcPts val="1440"/>
              </a:spcBef>
              <a:spcAft>
                <a:spcPts val="0"/>
              </a:spcAft>
              <a:buSzPts val="1800"/>
              <a:buChar char="○"/>
              <a:defRPr/>
            </a:lvl8pPr>
            <a:lvl9pPr marL="4937637" lvl="8" indent="-411470" algn="l" rtl="0">
              <a:spcBef>
                <a:spcPts val="1440"/>
              </a:spcBef>
              <a:spcAft>
                <a:spcPts val="1440"/>
              </a:spcAft>
              <a:buSzPts val="1800"/>
              <a:buChar char="■"/>
              <a:defRPr/>
            </a:lvl9pPr>
          </a:lstStyle>
          <a:p>
            <a:endParaRPr dirty="0"/>
          </a:p>
        </p:txBody>
      </p:sp>
      <p:sp>
        <p:nvSpPr>
          <p:cNvPr id="54" name="Google Shape;54;p13"/>
          <p:cNvSpPr txBox="1">
            <a:spLocks noGrp="1"/>
          </p:cNvSpPr>
          <p:nvPr>
            <p:ph type="body" idx="2"/>
          </p:nvPr>
        </p:nvSpPr>
        <p:spPr>
          <a:xfrm>
            <a:off x="1007435" y="4179209"/>
            <a:ext cx="5472800" cy="903240"/>
          </a:xfrm>
          <a:prstGeom prst="rect">
            <a:avLst/>
          </a:prstGeom>
          <a:noFill/>
          <a:ln>
            <a:noFill/>
          </a:ln>
        </p:spPr>
        <p:txBody>
          <a:bodyPr spcFirstLastPara="1" wrap="square" lIns="91425" tIns="45700" rIns="91425" bIns="45700" anchor="t" anchorCtr="0">
            <a:normAutofit/>
          </a:bodyPr>
          <a:lstStyle>
            <a:lvl1pPr marL="548626" lvl="0" indent="-274313" algn="l" rtl="0">
              <a:spcBef>
                <a:spcPts val="432"/>
              </a:spcBef>
              <a:spcAft>
                <a:spcPts val="0"/>
              </a:spcAft>
              <a:buSzPts val="1800"/>
              <a:buNone/>
              <a:defRPr sz="2160">
                <a:solidFill>
                  <a:srgbClr val="54595F"/>
                </a:solidFill>
                <a:latin typeface="Arial"/>
                <a:ea typeface="Arial"/>
                <a:cs typeface="Arial"/>
                <a:sym typeface="Arial"/>
              </a:defRPr>
            </a:lvl1pPr>
            <a:lvl2pPr marL="1097253" lvl="1" indent="-274313" algn="l" rtl="0">
              <a:spcBef>
                <a:spcPts val="1440"/>
              </a:spcBef>
              <a:spcAft>
                <a:spcPts val="0"/>
              </a:spcAft>
              <a:buSzPts val="2800"/>
              <a:buNone/>
              <a:defRPr>
                <a:latin typeface="Arial"/>
                <a:ea typeface="Arial"/>
                <a:cs typeface="Arial"/>
                <a:sym typeface="Arial"/>
              </a:defRPr>
            </a:lvl2pPr>
            <a:lvl3pPr marL="1645879" lvl="2" indent="-274313" algn="l" rtl="0">
              <a:spcBef>
                <a:spcPts val="1440"/>
              </a:spcBef>
              <a:spcAft>
                <a:spcPts val="0"/>
              </a:spcAft>
              <a:buSzPts val="2400"/>
              <a:buNone/>
              <a:defRPr>
                <a:latin typeface="Arial"/>
                <a:ea typeface="Arial"/>
                <a:cs typeface="Arial"/>
                <a:sym typeface="Arial"/>
              </a:defRPr>
            </a:lvl3pPr>
            <a:lvl4pPr marL="2194505" lvl="3" indent="-274313" algn="l" rtl="0">
              <a:spcBef>
                <a:spcPts val="1440"/>
              </a:spcBef>
              <a:spcAft>
                <a:spcPts val="0"/>
              </a:spcAft>
              <a:buSzPts val="2000"/>
              <a:buNone/>
              <a:defRPr>
                <a:latin typeface="Arial"/>
                <a:ea typeface="Arial"/>
                <a:cs typeface="Arial"/>
                <a:sym typeface="Arial"/>
              </a:defRPr>
            </a:lvl4pPr>
            <a:lvl5pPr marL="2743131" lvl="4" indent="-274313" algn="l" rtl="0">
              <a:spcBef>
                <a:spcPts val="1440"/>
              </a:spcBef>
              <a:spcAft>
                <a:spcPts val="0"/>
              </a:spcAft>
              <a:buSzPts val="2000"/>
              <a:buNone/>
              <a:defRPr>
                <a:latin typeface="Arial"/>
                <a:ea typeface="Arial"/>
                <a:cs typeface="Arial"/>
                <a:sym typeface="Arial"/>
              </a:defRPr>
            </a:lvl5pPr>
            <a:lvl6pPr marL="3291758" lvl="5" indent="-411470" algn="l" rtl="0">
              <a:spcBef>
                <a:spcPts val="1440"/>
              </a:spcBef>
              <a:spcAft>
                <a:spcPts val="0"/>
              </a:spcAft>
              <a:buSzPts val="1800"/>
              <a:buChar char="■"/>
              <a:defRPr/>
            </a:lvl6pPr>
            <a:lvl7pPr marL="3840384" lvl="6" indent="-411470" algn="l" rtl="0">
              <a:spcBef>
                <a:spcPts val="1440"/>
              </a:spcBef>
              <a:spcAft>
                <a:spcPts val="0"/>
              </a:spcAft>
              <a:buSzPts val="1800"/>
              <a:buChar char="●"/>
              <a:defRPr/>
            </a:lvl7pPr>
            <a:lvl8pPr marL="4389010" lvl="7" indent="-411470" algn="l" rtl="0">
              <a:spcBef>
                <a:spcPts val="1440"/>
              </a:spcBef>
              <a:spcAft>
                <a:spcPts val="0"/>
              </a:spcAft>
              <a:buSzPts val="1800"/>
              <a:buChar char="○"/>
              <a:defRPr/>
            </a:lvl8pPr>
            <a:lvl9pPr marL="4937637" lvl="8" indent="-411470" algn="l" rtl="0">
              <a:spcBef>
                <a:spcPts val="1440"/>
              </a:spcBef>
              <a:spcAft>
                <a:spcPts val="1440"/>
              </a:spcAft>
              <a:buSzPts val="1800"/>
              <a:buChar char="■"/>
              <a:defRPr/>
            </a:lvl9pPr>
          </a:lstStyle>
          <a:p>
            <a:endParaRPr/>
          </a:p>
        </p:txBody>
      </p:sp>
      <p:pic>
        <p:nvPicPr>
          <p:cNvPr id="5" name="Graphic 4">
            <a:extLst>
              <a:ext uri="{FF2B5EF4-FFF2-40B4-BE49-F238E27FC236}">
                <a16:creationId xmlns="" xmlns:a16="http://schemas.microsoft.com/office/drawing/2014/main" id="{52AC1058-4DD7-BB42-9133-19B83165875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07435" y="1428397"/>
            <a:ext cx="3030836" cy="679643"/>
          </a:xfrm>
          <a:prstGeom prst="rect">
            <a:avLst/>
          </a:prstGeom>
        </p:spPr>
      </p:pic>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25114" r="24205"/>
          <a:stretch/>
        </p:blipFill>
        <p:spPr>
          <a:xfrm>
            <a:off x="7692081" y="2039675"/>
            <a:ext cx="2937433" cy="3042774"/>
          </a:xfrm>
          <a:prstGeom prst="rect">
            <a:avLst/>
          </a:prstGeom>
        </p:spPr>
      </p:pic>
    </p:spTree>
    <p:extLst>
      <p:ext uri="{BB962C8B-B14F-4D97-AF65-F5344CB8AC3E}">
        <p14:creationId xmlns:p14="http://schemas.microsoft.com/office/powerpoint/2010/main" val="3483554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53C672B0-8AD5-8244-A235-925B8FE6FD40}"/>
              </a:ext>
            </a:extLst>
          </p:cNvPr>
          <p:cNvSpPr>
            <a:spLocks noGrp="1"/>
          </p:cNvSpPr>
          <p:nvPr>
            <p:ph type="dt" sz="half" idx="10"/>
          </p:nvPr>
        </p:nvSpPr>
        <p:spPr/>
        <p:txBody>
          <a:bodyPr/>
          <a:lstStyle/>
          <a:p>
            <a:fld id="{0C1244FA-D4F6-7B4E-985F-336E548BCBD7}" type="datetimeFigureOut">
              <a:rPr lang="en-US" smtClean="0"/>
              <a:t>15/11/2021</a:t>
            </a:fld>
            <a:endParaRPr lang="en-US"/>
          </a:p>
        </p:txBody>
      </p:sp>
      <p:sp>
        <p:nvSpPr>
          <p:cNvPr id="4" name="Footer Placeholder 3">
            <a:extLst>
              <a:ext uri="{FF2B5EF4-FFF2-40B4-BE49-F238E27FC236}">
                <a16:creationId xmlns="" xmlns:a16="http://schemas.microsoft.com/office/drawing/2014/main" id="{ACD10F02-847F-094B-A619-A9281F020A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9A6CCB7-C9FF-1A44-A569-C36C32A790B6}"/>
              </a:ext>
            </a:extLst>
          </p:cNvPr>
          <p:cNvSpPr>
            <a:spLocks noGrp="1"/>
          </p:cNvSpPr>
          <p:nvPr>
            <p:ph type="sldNum" sz="quarter" idx="12"/>
          </p:nvPr>
        </p:nvSpPr>
        <p:spPr/>
        <p:txBody>
          <a:bodyPr/>
          <a:lstStyle/>
          <a:p>
            <a:fld id="{7E0F5848-DDB3-1C4C-BDF2-CBFCDCB1B3D5}" type="slidenum">
              <a:rPr lang="en-US" smtClean="0"/>
              <a:t>‹#›</a:t>
            </a:fld>
            <a:endParaRPr lang="en-US"/>
          </a:p>
        </p:txBody>
      </p:sp>
    </p:spTree>
    <p:extLst>
      <p:ext uri="{BB962C8B-B14F-4D97-AF65-F5344CB8AC3E}">
        <p14:creationId xmlns:p14="http://schemas.microsoft.com/office/powerpoint/2010/main" val="458533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BBF80A-AF06-9D42-B8C6-A3AC2065B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D117080-2194-554C-9431-A3A5326DD1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3601F8-B6E7-7C43-A8CC-75B13071AF43}"/>
              </a:ext>
            </a:extLst>
          </p:cNvPr>
          <p:cNvSpPr>
            <a:spLocks noGrp="1"/>
          </p:cNvSpPr>
          <p:nvPr>
            <p:ph type="dt" sz="half" idx="10"/>
          </p:nvPr>
        </p:nvSpPr>
        <p:spPr/>
        <p:txBody>
          <a:bodyPr/>
          <a:lstStyle/>
          <a:p>
            <a:fld id="{F912082C-5AF2-634C-8B56-CF3ED2723319}" type="datetimeFigureOut">
              <a:rPr lang="en-US" smtClean="0"/>
              <a:t>15/11/2021</a:t>
            </a:fld>
            <a:endParaRPr lang="en-US"/>
          </a:p>
        </p:txBody>
      </p:sp>
      <p:sp>
        <p:nvSpPr>
          <p:cNvPr id="5" name="Footer Placeholder 4">
            <a:extLst>
              <a:ext uri="{FF2B5EF4-FFF2-40B4-BE49-F238E27FC236}">
                <a16:creationId xmlns="" xmlns:a16="http://schemas.microsoft.com/office/drawing/2014/main" id="{5D295BF0-6BC9-4C42-A506-570BB8B5F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2311E20-0C55-E94E-9F38-F87E36FC956E}"/>
              </a:ext>
            </a:extLst>
          </p:cNvPr>
          <p:cNvSpPr>
            <a:spLocks noGrp="1"/>
          </p:cNvSpPr>
          <p:nvPr>
            <p:ph type="sldNum" sz="quarter" idx="12"/>
          </p:nvPr>
        </p:nvSpPr>
        <p:spPr/>
        <p:txBody>
          <a:bodyPr/>
          <a:lstStyle/>
          <a:p>
            <a:fld id="{F44FC016-DD11-A442-83BC-1A9BAD976C0B}" type="slidenum">
              <a:rPr lang="en-US" smtClean="0"/>
              <a:t>‹#›</a:t>
            </a:fld>
            <a:endParaRPr lang="en-US"/>
          </a:p>
        </p:txBody>
      </p:sp>
    </p:spTree>
    <p:extLst>
      <p:ext uri="{BB962C8B-B14F-4D97-AF65-F5344CB8AC3E}">
        <p14:creationId xmlns:p14="http://schemas.microsoft.com/office/powerpoint/2010/main" val="1319135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1ACDD2-E989-9845-9D26-69A75128C7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0AA1E6C-B199-E546-BCE7-E1E96CD3D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CF693A6-7EA1-B543-AE5C-F8F238C81EAB}"/>
              </a:ext>
            </a:extLst>
          </p:cNvPr>
          <p:cNvSpPr>
            <a:spLocks noGrp="1"/>
          </p:cNvSpPr>
          <p:nvPr>
            <p:ph type="dt" sz="half" idx="10"/>
          </p:nvPr>
        </p:nvSpPr>
        <p:spPr/>
        <p:txBody>
          <a:bodyPr/>
          <a:lstStyle/>
          <a:p>
            <a:fld id="{F912082C-5AF2-634C-8B56-CF3ED2723319}" type="datetimeFigureOut">
              <a:rPr lang="en-US" smtClean="0"/>
              <a:t>15/11/2021</a:t>
            </a:fld>
            <a:endParaRPr lang="en-US"/>
          </a:p>
        </p:txBody>
      </p:sp>
      <p:sp>
        <p:nvSpPr>
          <p:cNvPr id="5" name="Footer Placeholder 4">
            <a:extLst>
              <a:ext uri="{FF2B5EF4-FFF2-40B4-BE49-F238E27FC236}">
                <a16:creationId xmlns="" xmlns:a16="http://schemas.microsoft.com/office/drawing/2014/main" id="{910F1C53-D1B2-984C-BE58-A1C5211B2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69A436E-FD29-DE45-BF48-D4207D467EED}"/>
              </a:ext>
            </a:extLst>
          </p:cNvPr>
          <p:cNvSpPr>
            <a:spLocks noGrp="1"/>
          </p:cNvSpPr>
          <p:nvPr>
            <p:ph type="sldNum" sz="quarter" idx="12"/>
          </p:nvPr>
        </p:nvSpPr>
        <p:spPr/>
        <p:txBody>
          <a:bodyPr/>
          <a:lstStyle/>
          <a:p>
            <a:fld id="{F44FC016-DD11-A442-83BC-1A9BAD976C0B}" type="slidenum">
              <a:rPr lang="en-US" smtClean="0"/>
              <a:t>‹#›</a:t>
            </a:fld>
            <a:endParaRPr lang="en-US"/>
          </a:p>
        </p:txBody>
      </p:sp>
    </p:spTree>
    <p:extLst>
      <p:ext uri="{BB962C8B-B14F-4D97-AF65-F5344CB8AC3E}">
        <p14:creationId xmlns:p14="http://schemas.microsoft.com/office/powerpoint/2010/main" val="37838150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C00E7B-841A-B747-B53A-2B79735C6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F4E163D-919C-BB43-88A0-9ACF90B558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BA5A0CC-C44A-EC42-8A5D-012428498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55B88B3-862E-1F40-9E5B-867C687A846D}"/>
              </a:ext>
            </a:extLst>
          </p:cNvPr>
          <p:cNvSpPr>
            <a:spLocks noGrp="1"/>
          </p:cNvSpPr>
          <p:nvPr>
            <p:ph type="dt" sz="half" idx="10"/>
          </p:nvPr>
        </p:nvSpPr>
        <p:spPr/>
        <p:txBody>
          <a:bodyPr/>
          <a:lstStyle/>
          <a:p>
            <a:fld id="{F912082C-5AF2-634C-8B56-CF3ED2723319}" type="datetimeFigureOut">
              <a:rPr lang="en-US" smtClean="0"/>
              <a:t>15/11/2021</a:t>
            </a:fld>
            <a:endParaRPr lang="en-US"/>
          </a:p>
        </p:txBody>
      </p:sp>
      <p:sp>
        <p:nvSpPr>
          <p:cNvPr id="6" name="Footer Placeholder 5">
            <a:extLst>
              <a:ext uri="{FF2B5EF4-FFF2-40B4-BE49-F238E27FC236}">
                <a16:creationId xmlns="" xmlns:a16="http://schemas.microsoft.com/office/drawing/2014/main" id="{BACCD9BC-E78F-3E4C-8A4B-CF6685DE6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9FB7429-AD02-A04E-A4DE-78C099930451}"/>
              </a:ext>
            </a:extLst>
          </p:cNvPr>
          <p:cNvSpPr>
            <a:spLocks noGrp="1"/>
          </p:cNvSpPr>
          <p:nvPr>
            <p:ph type="sldNum" sz="quarter" idx="12"/>
          </p:nvPr>
        </p:nvSpPr>
        <p:spPr/>
        <p:txBody>
          <a:bodyPr/>
          <a:lstStyle/>
          <a:p>
            <a:fld id="{F44FC016-DD11-A442-83BC-1A9BAD976C0B}" type="slidenum">
              <a:rPr lang="en-US" smtClean="0"/>
              <a:t>‹#›</a:t>
            </a:fld>
            <a:endParaRPr lang="en-US"/>
          </a:p>
        </p:txBody>
      </p:sp>
    </p:spTree>
    <p:extLst>
      <p:ext uri="{BB962C8B-B14F-4D97-AF65-F5344CB8AC3E}">
        <p14:creationId xmlns:p14="http://schemas.microsoft.com/office/powerpoint/2010/main" val="1288346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35BD26-44A4-FB4F-A27A-D766A71BC8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4284B56-5AE4-844A-9FC5-8744C9EAD6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1CF33F7-1AE4-3A43-85DF-E8D83C1D3E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B4D33CD-F14F-8547-90B4-B4EB6D389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DED27A4-6C5A-DC4D-A800-9F13096D67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31E81AD-22E0-0B45-B594-FFFB72242F2D}"/>
              </a:ext>
            </a:extLst>
          </p:cNvPr>
          <p:cNvSpPr>
            <a:spLocks noGrp="1"/>
          </p:cNvSpPr>
          <p:nvPr>
            <p:ph type="dt" sz="half" idx="10"/>
          </p:nvPr>
        </p:nvSpPr>
        <p:spPr/>
        <p:txBody>
          <a:bodyPr/>
          <a:lstStyle/>
          <a:p>
            <a:fld id="{F912082C-5AF2-634C-8B56-CF3ED2723319}" type="datetimeFigureOut">
              <a:rPr lang="en-US" smtClean="0"/>
              <a:t>15/11/2021</a:t>
            </a:fld>
            <a:endParaRPr lang="en-US"/>
          </a:p>
        </p:txBody>
      </p:sp>
      <p:sp>
        <p:nvSpPr>
          <p:cNvPr id="8" name="Footer Placeholder 7">
            <a:extLst>
              <a:ext uri="{FF2B5EF4-FFF2-40B4-BE49-F238E27FC236}">
                <a16:creationId xmlns="" xmlns:a16="http://schemas.microsoft.com/office/drawing/2014/main" id="{E9FF41A0-808D-B84B-8899-647939B1C2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B6FB39F-9039-A748-AC35-32F829B8DF13}"/>
              </a:ext>
            </a:extLst>
          </p:cNvPr>
          <p:cNvSpPr>
            <a:spLocks noGrp="1"/>
          </p:cNvSpPr>
          <p:nvPr>
            <p:ph type="sldNum" sz="quarter" idx="12"/>
          </p:nvPr>
        </p:nvSpPr>
        <p:spPr/>
        <p:txBody>
          <a:bodyPr/>
          <a:lstStyle/>
          <a:p>
            <a:fld id="{F44FC016-DD11-A442-83BC-1A9BAD976C0B}" type="slidenum">
              <a:rPr lang="en-US" smtClean="0"/>
              <a:t>‹#›</a:t>
            </a:fld>
            <a:endParaRPr lang="en-US"/>
          </a:p>
        </p:txBody>
      </p:sp>
    </p:spTree>
    <p:extLst>
      <p:ext uri="{BB962C8B-B14F-4D97-AF65-F5344CB8AC3E}">
        <p14:creationId xmlns:p14="http://schemas.microsoft.com/office/powerpoint/2010/main" val="3464009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96A0ED-D2EB-7D4C-A5ED-2223E1F21E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16DE480-B69E-A049-A5F1-4DA44F7EFFE0}"/>
              </a:ext>
            </a:extLst>
          </p:cNvPr>
          <p:cNvSpPr>
            <a:spLocks noGrp="1"/>
          </p:cNvSpPr>
          <p:nvPr>
            <p:ph type="dt" sz="half" idx="10"/>
          </p:nvPr>
        </p:nvSpPr>
        <p:spPr/>
        <p:txBody>
          <a:bodyPr/>
          <a:lstStyle/>
          <a:p>
            <a:fld id="{F912082C-5AF2-634C-8B56-CF3ED2723319}" type="datetimeFigureOut">
              <a:rPr lang="en-US" smtClean="0"/>
              <a:t>15/11/2021</a:t>
            </a:fld>
            <a:endParaRPr lang="en-US"/>
          </a:p>
        </p:txBody>
      </p:sp>
      <p:sp>
        <p:nvSpPr>
          <p:cNvPr id="4" name="Footer Placeholder 3">
            <a:extLst>
              <a:ext uri="{FF2B5EF4-FFF2-40B4-BE49-F238E27FC236}">
                <a16:creationId xmlns="" xmlns:a16="http://schemas.microsoft.com/office/drawing/2014/main" id="{AAAC0375-51D3-D04F-A5D0-0A26DAF27C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8F5E1AA-8EB5-2949-959F-96981D43A266}"/>
              </a:ext>
            </a:extLst>
          </p:cNvPr>
          <p:cNvSpPr>
            <a:spLocks noGrp="1"/>
          </p:cNvSpPr>
          <p:nvPr>
            <p:ph type="sldNum" sz="quarter" idx="12"/>
          </p:nvPr>
        </p:nvSpPr>
        <p:spPr/>
        <p:txBody>
          <a:bodyPr/>
          <a:lstStyle/>
          <a:p>
            <a:fld id="{F44FC016-DD11-A442-83BC-1A9BAD976C0B}" type="slidenum">
              <a:rPr lang="en-US" smtClean="0"/>
              <a:t>‹#›</a:t>
            </a:fld>
            <a:endParaRPr lang="en-US"/>
          </a:p>
        </p:txBody>
      </p:sp>
    </p:spTree>
    <p:extLst>
      <p:ext uri="{BB962C8B-B14F-4D97-AF65-F5344CB8AC3E}">
        <p14:creationId xmlns:p14="http://schemas.microsoft.com/office/powerpoint/2010/main" val="764765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595C146-E42F-2940-AF8F-B48E2E17B118}"/>
              </a:ext>
            </a:extLst>
          </p:cNvPr>
          <p:cNvSpPr>
            <a:spLocks noGrp="1"/>
          </p:cNvSpPr>
          <p:nvPr>
            <p:ph type="dt" sz="half" idx="10"/>
          </p:nvPr>
        </p:nvSpPr>
        <p:spPr/>
        <p:txBody>
          <a:bodyPr/>
          <a:lstStyle/>
          <a:p>
            <a:fld id="{F912082C-5AF2-634C-8B56-CF3ED2723319}" type="datetimeFigureOut">
              <a:rPr lang="en-US" smtClean="0"/>
              <a:t>15/11/2021</a:t>
            </a:fld>
            <a:endParaRPr lang="en-US"/>
          </a:p>
        </p:txBody>
      </p:sp>
      <p:sp>
        <p:nvSpPr>
          <p:cNvPr id="3" name="Footer Placeholder 2">
            <a:extLst>
              <a:ext uri="{FF2B5EF4-FFF2-40B4-BE49-F238E27FC236}">
                <a16:creationId xmlns="" xmlns:a16="http://schemas.microsoft.com/office/drawing/2014/main" id="{8D757BDB-E228-674A-AAA6-CD5E68DDBD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C58F65E-9406-224C-9AAD-0FE0EF07A51B}"/>
              </a:ext>
            </a:extLst>
          </p:cNvPr>
          <p:cNvSpPr>
            <a:spLocks noGrp="1"/>
          </p:cNvSpPr>
          <p:nvPr>
            <p:ph type="sldNum" sz="quarter" idx="12"/>
          </p:nvPr>
        </p:nvSpPr>
        <p:spPr/>
        <p:txBody>
          <a:bodyPr/>
          <a:lstStyle/>
          <a:p>
            <a:fld id="{F44FC016-DD11-A442-83BC-1A9BAD976C0B}" type="slidenum">
              <a:rPr lang="en-US" smtClean="0"/>
              <a:t>‹#›</a:t>
            </a:fld>
            <a:endParaRPr lang="en-US"/>
          </a:p>
        </p:txBody>
      </p:sp>
    </p:spTree>
    <p:extLst>
      <p:ext uri="{BB962C8B-B14F-4D97-AF65-F5344CB8AC3E}">
        <p14:creationId xmlns:p14="http://schemas.microsoft.com/office/powerpoint/2010/main" val="2182133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DA0CF5-D460-C847-80BB-65838F7E6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056730B-C31F-6144-96DB-240DB6BED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BB77356-5B17-394C-A04C-F747F4E42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7A9FD53-5B1E-8B48-A7D2-F135FF888264}"/>
              </a:ext>
            </a:extLst>
          </p:cNvPr>
          <p:cNvSpPr>
            <a:spLocks noGrp="1"/>
          </p:cNvSpPr>
          <p:nvPr>
            <p:ph type="dt" sz="half" idx="10"/>
          </p:nvPr>
        </p:nvSpPr>
        <p:spPr/>
        <p:txBody>
          <a:bodyPr/>
          <a:lstStyle/>
          <a:p>
            <a:fld id="{F912082C-5AF2-634C-8B56-CF3ED2723319}" type="datetimeFigureOut">
              <a:rPr lang="en-US" smtClean="0"/>
              <a:t>15/11/2021</a:t>
            </a:fld>
            <a:endParaRPr lang="en-US"/>
          </a:p>
        </p:txBody>
      </p:sp>
      <p:sp>
        <p:nvSpPr>
          <p:cNvPr id="6" name="Footer Placeholder 5">
            <a:extLst>
              <a:ext uri="{FF2B5EF4-FFF2-40B4-BE49-F238E27FC236}">
                <a16:creationId xmlns="" xmlns:a16="http://schemas.microsoft.com/office/drawing/2014/main" id="{BCDCE0D0-425F-0242-B262-06AB5A3E4C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0212103-4BF1-8C47-85EA-BC7DB0B49995}"/>
              </a:ext>
            </a:extLst>
          </p:cNvPr>
          <p:cNvSpPr>
            <a:spLocks noGrp="1"/>
          </p:cNvSpPr>
          <p:nvPr>
            <p:ph type="sldNum" sz="quarter" idx="12"/>
          </p:nvPr>
        </p:nvSpPr>
        <p:spPr/>
        <p:txBody>
          <a:bodyPr/>
          <a:lstStyle/>
          <a:p>
            <a:fld id="{F44FC016-DD11-A442-83BC-1A9BAD976C0B}" type="slidenum">
              <a:rPr lang="en-US" smtClean="0"/>
              <a:t>‹#›</a:t>
            </a:fld>
            <a:endParaRPr lang="en-US"/>
          </a:p>
        </p:txBody>
      </p:sp>
    </p:spTree>
    <p:extLst>
      <p:ext uri="{BB962C8B-B14F-4D97-AF65-F5344CB8AC3E}">
        <p14:creationId xmlns:p14="http://schemas.microsoft.com/office/powerpoint/2010/main" val="3517383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45AA5F-5419-774E-AE1D-490862D996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8A50388-5945-9C48-A6BA-060D705E5B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345A51E-D41F-2B4C-9450-FD7D77C71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B78DECE-6DF8-A648-9EE9-091558DE8039}"/>
              </a:ext>
            </a:extLst>
          </p:cNvPr>
          <p:cNvSpPr>
            <a:spLocks noGrp="1"/>
          </p:cNvSpPr>
          <p:nvPr>
            <p:ph type="dt" sz="half" idx="10"/>
          </p:nvPr>
        </p:nvSpPr>
        <p:spPr/>
        <p:txBody>
          <a:bodyPr/>
          <a:lstStyle/>
          <a:p>
            <a:fld id="{F912082C-5AF2-634C-8B56-CF3ED2723319}" type="datetimeFigureOut">
              <a:rPr lang="en-US" smtClean="0"/>
              <a:t>15/11/2021</a:t>
            </a:fld>
            <a:endParaRPr lang="en-US"/>
          </a:p>
        </p:txBody>
      </p:sp>
      <p:sp>
        <p:nvSpPr>
          <p:cNvPr id="6" name="Footer Placeholder 5">
            <a:extLst>
              <a:ext uri="{FF2B5EF4-FFF2-40B4-BE49-F238E27FC236}">
                <a16:creationId xmlns="" xmlns:a16="http://schemas.microsoft.com/office/drawing/2014/main" id="{3FDF8DBA-A163-954E-8216-C9C1FB17D1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4190E91-0734-0140-97A2-66360557220F}"/>
              </a:ext>
            </a:extLst>
          </p:cNvPr>
          <p:cNvSpPr>
            <a:spLocks noGrp="1"/>
          </p:cNvSpPr>
          <p:nvPr>
            <p:ph type="sldNum" sz="quarter" idx="12"/>
          </p:nvPr>
        </p:nvSpPr>
        <p:spPr/>
        <p:txBody>
          <a:bodyPr/>
          <a:lstStyle/>
          <a:p>
            <a:fld id="{F44FC016-DD11-A442-83BC-1A9BAD976C0B}" type="slidenum">
              <a:rPr lang="en-US" smtClean="0"/>
              <a:t>‹#›</a:t>
            </a:fld>
            <a:endParaRPr lang="en-US"/>
          </a:p>
        </p:txBody>
      </p:sp>
    </p:spTree>
    <p:extLst>
      <p:ext uri="{BB962C8B-B14F-4D97-AF65-F5344CB8AC3E}">
        <p14:creationId xmlns:p14="http://schemas.microsoft.com/office/powerpoint/2010/main" val="3644348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28C7187-8C6D-DE41-9264-B2B589EC2C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32C26B9-8A19-D046-9BF0-CB71894407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AA98FF0-8805-1E47-B913-DBA756F12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2082C-5AF2-634C-8B56-CF3ED2723319}" type="datetimeFigureOut">
              <a:rPr lang="en-US" smtClean="0"/>
              <a:t>15/11/2021</a:t>
            </a:fld>
            <a:endParaRPr lang="en-US"/>
          </a:p>
        </p:txBody>
      </p:sp>
      <p:sp>
        <p:nvSpPr>
          <p:cNvPr id="5" name="Footer Placeholder 4">
            <a:extLst>
              <a:ext uri="{FF2B5EF4-FFF2-40B4-BE49-F238E27FC236}">
                <a16:creationId xmlns="" xmlns:a16="http://schemas.microsoft.com/office/drawing/2014/main" id="{6A3FA430-103C-CF4A-9351-18810C59FB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61AA958-8F55-D14E-B5AF-74848A800B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FC016-DD11-A442-83BC-1A9BAD976C0B}" type="slidenum">
              <a:rPr lang="en-US" smtClean="0"/>
              <a:t>‹#›</a:t>
            </a:fld>
            <a:endParaRPr lang="en-US"/>
          </a:p>
        </p:txBody>
      </p:sp>
    </p:spTree>
    <p:extLst>
      <p:ext uri="{BB962C8B-B14F-4D97-AF65-F5344CB8AC3E}">
        <p14:creationId xmlns:p14="http://schemas.microsoft.com/office/powerpoint/2010/main" val="1836723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4.xml"/><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5" Type="http://schemas.openxmlformats.org/officeDocument/2006/relationships/image" Target="../media/image5.svg"/><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9"/>
          <p:cNvSpPr txBox="1">
            <a:spLocks noGrp="1"/>
          </p:cNvSpPr>
          <p:nvPr>
            <p:ph type="body" idx="1"/>
          </p:nvPr>
        </p:nvSpPr>
        <p:spPr>
          <a:xfrm>
            <a:off x="1153852" y="1291960"/>
            <a:ext cx="7734932" cy="3296666"/>
          </a:xfrm>
          <a:prstGeom prst="rect">
            <a:avLst/>
          </a:prstGeom>
          <a:noFill/>
          <a:ln>
            <a:noFill/>
          </a:ln>
        </p:spPr>
        <p:txBody>
          <a:bodyPr spcFirstLastPara="1" vert="horz" wrap="square" lIns="109711" tIns="54840" rIns="109711" bIns="54840" rtlCol="0" anchor="b" anchorCtr="0">
            <a:normAutofit/>
          </a:bodyPr>
          <a:lstStyle/>
          <a:p>
            <a:pPr marL="0" indent="0">
              <a:spcBef>
                <a:spcPts val="0"/>
              </a:spcBef>
              <a:spcAft>
                <a:spcPts val="1440"/>
              </a:spcAft>
            </a:pPr>
            <a:r>
              <a:rPr lang="en-CA" dirty="0">
                <a:latin typeface="Arial" panose="020B0604020202020204" pitchFamily="34" charset="0"/>
                <a:ea typeface="Helvetica Neue Light"/>
                <a:cs typeface="Arial" panose="020B0604020202020204" pitchFamily="34" charset="0"/>
                <a:sym typeface="Helvetica Neue Light"/>
              </a:rPr>
              <a:t>#EndBullying</a:t>
            </a:r>
            <a:br>
              <a:rPr lang="en-CA" dirty="0">
                <a:latin typeface="Arial" panose="020B0604020202020204" pitchFamily="34" charset="0"/>
                <a:ea typeface="Helvetica Neue Light"/>
                <a:cs typeface="Arial" panose="020B0604020202020204" pitchFamily="34" charset="0"/>
                <a:sym typeface="Helvetica Neue Light"/>
              </a:rPr>
            </a:br>
            <a:r>
              <a:rPr lang="en-CA" dirty="0">
                <a:latin typeface="Arial" panose="020B0604020202020204" pitchFamily="34" charset="0"/>
                <a:ea typeface="Helvetica Neue Light"/>
                <a:cs typeface="Arial" panose="020B0604020202020204" pitchFamily="34" charset="0"/>
                <a:sym typeface="Helvetica Neue Light"/>
              </a:rPr>
              <a:t>  Wheel of Fortune</a:t>
            </a:r>
            <a:endParaRPr dirty="0">
              <a:latin typeface="Arial" panose="020B0604020202020204" pitchFamily="34" charset="0"/>
              <a:ea typeface="Helvetica Neue Light"/>
              <a:cs typeface="Arial" panose="020B0604020202020204" pitchFamily="34" charset="0"/>
              <a:sym typeface="Helvetica Neue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a:extLst>
              <a:ext uri="{FF2B5EF4-FFF2-40B4-BE49-F238E27FC236}">
                <a16:creationId xmlns="" xmlns:a16="http://schemas.microsoft.com/office/drawing/2014/main" id="{F4F92820-0C18-2A44-9A17-2DCB786A91C2}"/>
              </a:ext>
            </a:extLst>
          </p:cNvPr>
          <p:cNvSpPr/>
          <p:nvPr/>
        </p:nvSpPr>
        <p:spPr>
          <a:xfrm>
            <a:off x="1606035"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Rounded Rectangle 65">
            <a:extLst>
              <a:ext uri="{FF2B5EF4-FFF2-40B4-BE49-F238E27FC236}">
                <a16:creationId xmlns="" xmlns:a16="http://schemas.microsoft.com/office/drawing/2014/main" id="{EE3ABFD7-C0A7-4249-B71B-87FD0E097C13}"/>
              </a:ext>
            </a:extLst>
          </p:cNvPr>
          <p:cNvSpPr/>
          <p:nvPr/>
        </p:nvSpPr>
        <p:spPr>
          <a:xfrm>
            <a:off x="2741084"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rgbClr val="49166D"/>
              </a:solidFill>
            </a:endParaRPr>
          </a:p>
        </p:txBody>
      </p:sp>
      <p:sp>
        <p:nvSpPr>
          <p:cNvPr id="67" name="Rounded Rectangle 66">
            <a:extLst>
              <a:ext uri="{FF2B5EF4-FFF2-40B4-BE49-F238E27FC236}">
                <a16:creationId xmlns="" xmlns:a16="http://schemas.microsoft.com/office/drawing/2014/main" id="{C45ABAEC-5079-6249-94F2-66429B48E733}"/>
              </a:ext>
            </a:extLst>
          </p:cNvPr>
          <p:cNvSpPr/>
          <p:nvPr/>
        </p:nvSpPr>
        <p:spPr>
          <a:xfrm>
            <a:off x="3876133"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ounded Rectangle 67">
            <a:extLst>
              <a:ext uri="{FF2B5EF4-FFF2-40B4-BE49-F238E27FC236}">
                <a16:creationId xmlns="" xmlns:a16="http://schemas.microsoft.com/office/drawing/2014/main" id="{94D12291-B4AC-914F-A82F-221B4D933AFB}"/>
              </a:ext>
            </a:extLst>
          </p:cNvPr>
          <p:cNvSpPr/>
          <p:nvPr/>
        </p:nvSpPr>
        <p:spPr>
          <a:xfrm>
            <a:off x="5011182"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9166D"/>
              </a:solidFill>
            </a:endParaRPr>
          </a:p>
        </p:txBody>
      </p:sp>
      <p:sp>
        <p:nvSpPr>
          <p:cNvPr id="69" name="Rounded Rectangle 68">
            <a:extLst>
              <a:ext uri="{FF2B5EF4-FFF2-40B4-BE49-F238E27FC236}">
                <a16:creationId xmlns="" xmlns:a16="http://schemas.microsoft.com/office/drawing/2014/main" id="{940455EB-350D-AA4B-AFE5-2E27AE4A6962}"/>
              </a:ext>
            </a:extLst>
          </p:cNvPr>
          <p:cNvSpPr/>
          <p:nvPr/>
        </p:nvSpPr>
        <p:spPr>
          <a:xfrm>
            <a:off x="6146231"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0" name="Rounded Rectangle 69">
            <a:extLst>
              <a:ext uri="{FF2B5EF4-FFF2-40B4-BE49-F238E27FC236}">
                <a16:creationId xmlns="" xmlns:a16="http://schemas.microsoft.com/office/drawing/2014/main" id="{067A4D92-71A2-2748-9DEB-19537E22A8CE}"/>
              </a:ext>
            </a:extLst>
          </p:cNvPr>
          <p:cNvSpPr/>
          <p:nvPr/>
        </p:nvSpPr>
        <p:spPr>
          <a:xfrm>
            <a:off x="7281280"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1" name="Rounded Rectangle 70">
            <a:extLst>
              <a:ext uri="{FF2B5EF4-FFF2-40B4-BE49-F238E27FC236}">
                <a16:creationId xmlns="" xmlns:a16="http://schemas.microsoft.com/office/drawing/2014/main" id="{42C387CB-A5E7-D740-86E5-8F399DB0C98B}"/>
              </a:ext>
            </a:extLst>
          </p:cNvPr>
          <p:cNvSpPr/>
          <p:nvPr/>
        </p:nvSpPr>
        <p:spPr>
          <a:xfrm>
            <a:off x="8416329"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ounded Rectangle 71">
            <a:extLst>
              <a:ext uri="{FF2B5EF4-FFF2-40B4-BE49-F238E27FC236}">
                <a16:creationId xmlns="" xmlns:a16="http://schemas.microsoft.com/office/drawing/2014/main" id="{001D5E45-251C-8E43-A010-0EC53C0548FC}"/>
              </a:ext>
            </a:extLst>
          </p:cNvPr>
          <p:cNvSpPr/>
          <p:nvPr/>
        </p:nvSpPr>
        <p:spPr>
          <a:xfrm>
            <a:off x="9551378"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ounded Rectangle 73">
            <a:extLst>
              <a:ext uri="{FF2B5EF4-FFF2-40B4-BE49-F238E27FC236}">
                <a16:creationId xmlns="" xmlns:a16="http://schemas.microsoft.com/office/drawing/2014/main" id="{17458134-687A-424C-868E-842ABA68E8B0}"/>
              </a:ext>
            </a:extLst>
          </p:cNvPr>
          <p:cNvSpPr/>
          <p:nvPr/>
        </p:nvSpPr>
        <p:spPr>
          <a:xfrm>
            <a:off x="466153" y="3494959"/>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Rounded Rectangle 74">
            <a:extLst>
              <a:ext uri="{FF2B5EF4-FFF2-40B4-BE49-F238E27FC236}">
                <a16:creationId xmlns="" xmlns:a16="http://schemas.microsoft.com/office/drawing/2014/main" id="{41107E5F-2497-0249-8C3A-B793A4F23637}"/>
              </a:ext>
            </a:extLst>
          </p:cNvPr>
          <p:cNvSpPr/>
          <p:nvPr/>
        </p:nvSpPr>
        <p:spPr>
          <a:xfrm>
            <a:off x="1601202"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a:extLst>
              <a:ext uri="{FF2B5EF4-FFF2-40B4-BE49-F238E27FC236}">
                <a16:creationId xmlns="" xmlns:a16="http://schemas.microsoft.com/office/drawing/2014/main" id="{D55CC80E-0C32-A048-93DC-B68431216FAA}"/>
              </a:ext>
            </a:extLst>
          </p:cNvPr>
          <p:cNvSpPr/>
          <p:nvPr/>
        </p:nvSpPr>
        <p:spPr>
          <a:xfrm>
            <a:off x="2736251"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7" name="Rounded Rectangle 76">
            <a:extLst>
              <a:ext uri="{FF2B5EF4-FFF2-40B4-BE49-F238E27FC236}">
                <a16:creationId xmlns="" xmlns:a16="http://schemas.microsoft.com/office/drawing/2014/main" id="{4D683ED0-4624-3941-BB9E-537DB888163C}"/>
              </a:ext>
            </a:extLst>
          </p:cNvPr>
          <p:cNvSpPr/>
          <p:nvPr/>
        </p:nvSpPr>
        <p:spPr>
          <a:xfrm>
            <a:off x="3871300"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8" name="Rounded Rectangle 77">
            <a:extLst>
              <a:ext uri="{FF2B5EF4-FFF2-40B4-BE49-F238E27FC236}">
                <a16:creationId xmlns="" xmlns:a16="http://schemas.microsoft.com/office/drawing/2014/main" id="{FB5263CC-F135-2F45-8B20-FC8FFCB30211}"/>
              </a:ext>
            </a:extLst>
          </p:cNvPr>
          <p:cNvSpPr/>
          <p:nvPr/>
        </p:nvSpPr>
        <p:spPr>
          <a:xfrm>
            <a:off x="5006349"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9" name="Rounded Rectangle 78">
            <a:extLst>
              <a:ext uri="{FF2B5EF4-FFF2-40B4-BE49-F238E27FC236}">
                <a16:creationId xmlns="" xmlns:a16="http://schemas.microsoft.com/office/drawing/2014/main" id="{B9AFF664-C7F4-B343-8880-BB5E06872005}"/>
              </a:ext>
            </a:extLst>
          </p:cNvPr>
          <p:cNvSpPr/>
          <p:nvPr/>
        </p:nvSpPr>
        <p:spPr>
          <a:xfrm>
            <a:off x="6141398"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0" name="Rounded Rectangle 79">
            <a:extLst>
              <a:ext uri="{FF2B5EF4-FFF2-40B4-BE49-F238E27FC236}">
                <a16:creationId xmlns="" xmlns:a16="http://schemas.microsoft.com/office/drawing/2014/main" id="{D1DD21C4-1BBB-F344-B4A0-DE326DF48061}"/>
              </a:ext>
            </a:extLst>
          </p:cNvPr>
          <p:cNvSpPr/>
          <p:nvPr/>
        </p:nvSpPr>
        <p:spPr>
          <a:xfrm>
            <a:off x="7276447"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1" name="Rounded Rectangle 80">
            <a:extLst>
              <a:ext uri="{FF2B5EF4-FFF2-40B4-BE49-F238E27FC236}">
                <a16:creationId xmlns="" xmlns:a16="http://schemas.microsoft.com/office/drawing/2014/main" id="{891264B7-0081-E849-A759-5B2048B3A9FC}"/>
              </a:ext>
            </a:extLst>
          </p:cNvPr>
          <p:cNvSpPr/>
          <p:nvPr/>
        </p:nvSpPr>
        <p:spPr>
          <a:xfrm>
            <a:off x="8411496"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2" name="Rounded Rectangle 81">
            <a:extLst>
              <a:ext uri="{FF2B5EF4-FFF2-40B4-BE49-F238E27FC236}">
                <a16:creationId xmlns="" xmlns:a16="http://schemas.microsoft.com/office/drawing/2014/main" id="{BDACAF7B-0FEA-5549-A679-C13C2DD40701}"/>
              </a:ext>
            </a:extLst>
          </p:cNvPr>
          <p:cNvSpPr/>
          <p:nvPr/>
        </p:nvSpPr>
        <p:spPr>
          <a:xfrm>
            <a:off x="9546545"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3" name="Rounded Rectangle 82">
            <a:extLst>
              <a:ext uri="{FF2B5EF4-FFF2-40B4-BE49-F238E27FC236}">
                <a16:creationId xmlns="" xmlns:a16="http://schemas.microsoft.com/office/drawing/2014/main" id="{9850EC28-977D-2243-B126-DF208D28A7D9}"/>
              </a:ext>
            </a:extLst>
          </p:cNvPr>
          <p:cNvSpPr/>
          <p:nvPr/>
        </p:nvSpPr>
        <p:spPr>
          <a:xfrm>
            <a:off x="10681594"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Rounded Rectangle 84">
            <a:extLst>
              <a:ext uri="{FF2B5EF4-FFF2-40B4-BE49-F238E27FC236}">
                <a16:creationId xmlns="" xmlns:a16="http://schemas.microsoft.com/office/drawing/2014/main" id="{390289BF-7FF8-A84B-A6BA-0EAF5D49F117}"/>
              </a:ext>
            </a:extLst>
          </p:cNvPr>
          <p:cNvSpPr/>
          <p:nvPr/>
        </p:nvSpPr>
        <p:spPr>
          <a:xfrm>
            <a:off x="1601202"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Rounded Rectangle 85">
            <a:extLst>
              <a:ext uri="{FF2B5EF4-FFF2-40B4-BE49-F238E27FC236}">
                <a16:creationId xmlns="" xmlns:a16="http://schemas.microsoft.com/office/drawing/2014/main" id="{24379167-9C11-2C42-8AAC-0DFF5CCA19D1}"/>
              </a:ext>
            </a:extLst>
          </p:cNvPr>
          <p:cNvSpPr/>
          <p:nvPr/>
        </p:nvSpPr>
        <p:spPr>
          <a:xfrm>
            <a:off x="2736251"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Rounded Rectangle 86">
            <a:extLst>
              <a:ext uri="{FF2B5EF4-FFF2-40B4-BE49-F238E27FC236}">
                <a16:creationId xmlns="" xmlns:a16="http://schemas.microsoft.com/office/drawing/2014/main" id="{3A89E3E3-F21E-854E-80AA-A52C9007F1DB}"/>
              </a:ext>
            </a:extLst>
          </p:cNvPr>
          <p:cNvSpPr/>
          <p:nvPr/>
        </p:nvSpPr>
        <p:spPr>
          <a:xfrm>
            <a:off x="3871300"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ounded Rectangle 87">
            <a:extLst>
              <a:ext uri="{FF2B5EF4-FFF2-40B4-BE49-F238E27FC236}">
                <a16:creationId xmlns="" xmlns:a16="http://schemas.microsoft.com/office/drawing/2014/main" id="{7830208B-E6A1-8D4E-823B-7A52C475F89D}"/>
              </a:ext>
            </a:extLst>
          </p:cNvPr>
          <p:cNvSpPr/>
          <p:nvPr/>
        </p:nvSpPr>
        <p:spPr>
          <a:xfrm>
            <a:off x="5006349"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ounded Rectangle 88">
            <a:extLst>
              <a:ext uri="{FF2B5EF4-FFF2-40B4-BE49-F238E27FC236}">
                <a16:creationId xmlns="" xmlns:a16="http://schemas.microsoft.com/office/drawing/2014/main" id="{AF11E071-E6A8-9247-B1FA-FBCDFA960D31}"/>
              </a:ext>
            </a:extLst>
          </p:cNvPr>
          <p:cNvSpPr/>
          <p:nvPr/>
        </p:nvSpPr>
        <p:spPr>
          <a:xfrm>
            <a:off x="6141398"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Rounded Rectangle 89">
            <a:extLst>
              <a:ext uri="{FF2B5EF4-FFF2-40B4-BE49-F238E27FC236}">
                <a16:creationId xmlns="" xmlns:a16="http://schemas.microsoft.com/office/drawing/2014/main" id="{6A69A3FF-E6EC-1744-8AAC-8A1829D60617}"/>
              </a:ext>
            </a:extLst>
          </p:cNvPr>
          <p:cNvSpPr/>
          <p:nvPr/>
        </p:nvSpPr>
        <p:spPr>
          <a:xfrm>
            <a:off x="7276447"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Rounded Rectangle 90">
            <a:extLst>
              <a:ext uri="{FF2B5EF4-FFF2-40B4-BE49-F238E27FC236}">
                <a16:creationId xmlns="" xmlns:a16="http://schemas.microsoft.com/office/drawing/2014/main" id="{097928C0-4243-8F46-8CCD-D03F33AEAF1F}"/>
              </a:ext>
            </a:extLst>
          </p:cNvPr>
          <p:cNvSpPr/>
          <p:nvPr/>
        </p:nvSpPr>
        <p:spPr>
          <a:xfrm>
            <a:off x="8411496"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a:extLst>
              <a:ext uri="{FF2B5EF4-FFF2-40B4-BE49-F238E27FC236}">
                <a16:creationId xmlns="" xmlns:a16="http://schemas.microsoft.com/office/drawing/2014/main" id="{824CB955-9197-954C-9430-839BBFDCEAB1}"/>
              </a:ext>
            </a:extLst>
          </p:cNvPr>
          <p:cNvSpPr/>
          <p:nvPr/>
        </p:nvSpPr>
        <p:spPr>
          <a:xfrm>
            <a:off x="9546545"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TextBox 93">
            <a:extLst>
              <a:ext uri="{FF2B5EF4-FFF2-40B4-BE49-F238E27FC236}">
                <a16:creationId xmlns="" xmlns:a16="http://schemas.microsoft.com/office/drawing/2014/main" id="{BBD444DD-220B-824E-AB44-938C1F5FBBD9}"/>
              </a:ext>
            </a:extLst>
          </p:cNvPr>
          <p:cNvSpPr txBox="1"/>
          <p:nvPr/>
        </p:nvSpPr>
        <p:spPr>
          <a:xfrm>
            <a:off x="1035509" y="841045"/>
            <a:ext cx="10120982" cy="1508105"/>
          </a:xfrm>
          <a:prstGeom prst="rect">
            <a:avLst/>
          </a:prstGeom>
          <a:noFill/>
        </p:spPr>
        <p:txBody>
          <a:bodyPr wrap="square" rtlCol="0">
            <a:spAutoFit/>
          </a:bodyPr>
          <a:lstStyle/>
          <a:p>
            <a:pPr algn="ctr"/>
            <a:r>
              <a:rPr lang="en-CA" b="1" dirty="0">
                <a:solidFill>
                  <a:srgbClr val="54595F"/>
                </a:solidFill>
                <a:latin typeface="Arial" panose="020B0604020202020204" pitchFamily="34" charset="0"/>
                <a:ea typeface="Helvetica Neue" panose="02000503000000020004" pitchFamily="2" charset="0"/>
                <a:cs typeface="Arial" panose="020B0604020202020204" pitchFamily="34" charset="0"/>
              </a:rPr>
              <a:t>Question G</a:t>
            </a:r>
          </a:p>
          <a:p>
            <a:pPr algn="ct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What’s one thing you can do if you </a:t>
            </a:r>
            <a:b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b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experience cyberbullying?</a:t>
            </a:r>
            <a:endParaRPr lang="en-US" sz="2800" dirty="0">
              <a:solidFill>
                <a:srgbClr val="54595F"/>
              </a:solidFill>
              <a:latin typeface="Arial" panose="020B0604020202020204" pitchFamily="34" charset="0"/>
              <a:ea typeface="Helvetica Neue" panose="02000503000000020004" pitchFamily="2" charset="0"/>
              <a:cs typeface="Arial" panose="020B0604020202020204" pitchFamily="34" charset="0"/>
            </a:endParaRPr>
          </a:p>
          <a:p>
            <a:endParaRPr lang="en-US" dirty="0"/>
          </a:p>
        </p:txBody>
      </p:sp>
      <p:sp>
        <p:nvSpPr>
          <p:cNvPr id="181" name="Rounded Rectangle 180">
            <a:extLst>
              <a:ext uri="{FF2B5EF4-FFF2-40B4-BE49-F238E27FC236}">
                <a16:creationId xmlns="" xmlns:a16="http://schemas.microsoft.com/office/drawing/2014/main" id="{BAA8FF08-FCE5-A54D-A654-AD120776BF73}"/>
              </a:ext>
            </a:extLst>
          </p:cNvPr>
          <p:cNvSpPr/>
          <p:nvPr/>
        </p:nvSpPr>
        <p:spPr>
          <a:xfrm>
            <a:off x="5016992" y="3515101"/>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182" name="Rounded Rectangle 181">
            <a:extLst>
              <a:ext uri="{FF2B5EF4-FFF2-40B4-BE49-F238E27FC236}">
                <a16:creationId xmlns="" xmlns:a16="http://schemas.microsoft.com/office/drawing/2014/main" id="{78693F9C-F20D-6846-AC37-804952029B4F}"/>
              </a:ext>
            </a:extLst>
          </p:cNvPr>
          <p:cNvSpPr/>
          <p:nvPr/>
        </p:nvSpPr>
        <p:spPr>
          <a:xfrm>
            <a:off x="6146231" y="3491183"/>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183" name="Rounded Rectangle 182">
            <a:extLst>
              <a:ext uri="{FF2B5EF4-FFF2-40B4-BE49-F238E27FC236}">
                <a16:creationId xmlns="" xmlns:a16="http://schemas.microsoft.com/office/drawing/2014/main" id="{DE3F7D6B-1E53-7142-A8D8-270ABFCE3037}"/>
              </a:ext>
            </a:extLst>
          </p:cNvPr>
          <p:cNvSpPr/>
          <p:nvPr/>
        </p:nvSpPr>
        <p:spPr>
          <a:xfrm>
            <a:off x="7291923" y="3491183"/>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184" name="Rounded Rectangle 183">
            <a:extLst>
              <a:ext uri="{FF2B5EF4-FFF2-40B4-BE49-F238E27FC236}">
                <a16:creationId xmlns="" xmlns:a16="http://schemas.microsoft.com/office/drawing/2014/main" id="{62EC27D3-0E32-B648-8048-4B173B60BEDD}"/>
              </a:ext>
            </a:extLst>
          </p:cNvPr>
          <p:cNvSpPr/>
          <p:nvPr/>
        </p:nvSpPr>
        <p:spPr>
          <a:xfrm>
            <a:off x="8422139" y="3504834"/>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185" name="Rounded Rectangle 184">
            <a:extLst>
              <a:ext uri="{FF2B5EF4-FFF2-40B4-BE49-F238E27FC236}">
                <a16:creationId xmlns="" xmlns:a16="http://schemas.microsoft.com/office/drawing/2014/main" id="{C463CD5B-A5BC-8049-8C15-58DBD7744725}"/>
              </a:ext>
            </a:extLst>
          </p:cNvPr>
          <p:cNvSpPr/>
          <p:nvPr/>
        </p:nvSpPr>
        <p:spPr>
          <a:xfrm>
            <a:off x="9546545" y="3491183"/>
            <a:ext cx="105504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73" name="Rounded Rectangle 72">
            <a:extLst>
              <a:ext uri="{FF2B5EF4-FFF2-40B4-BE49-F238E27FC236}">
                <a16:creationId xmlns="" xmlns:a16="http://schemas.microsoft.com/office/drawing/2014/main" id="{91B18807-42D2-3D46-BBB5-BCDCFE428474}"/>
              </a:ext>
            </a:extLst>
          </p:cNvPr>
          <p:cNvSpPr/>
          <p:nvPr/>
        </p:nvSpPr>
        <p:spPr>
          <a:xfrm>
            <a:off x="10676761" y="3491183"/>
            <a:ext cx="105504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84" name="Rounded Rectangle 83">
            <a:extLst>
              <a:ext uri="{FF2B5EF4-FFF2-40B4-BE49-F238E27FC236}">
                <a16:creationId xmlns="" xmlns:a16="http://schemas.microsoft.com/office/drawing/2014/main" id="{C331200B-838D-264E-8207-CE1B35591C98}"/>
              </a:ext>
            </a:extLst>
          </p:cNvPr>
          <p:cNvSpPr/>
          <p:nvPr/>
        </p:nvSpPr>
        <p:spPr>
          <a:xfrm>
            <a:off x="1619068"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101" name="Rounded Rectangle 100">
            <a:extLst>
              <a:ext uri="{FF2B5EF4-FFF2-40B4-BE49-F238E27FC236}">
                <a16:creationId xmlns="" xmlns:a16="http://schemas.microsoft.com/office/drawing/2014/main" id="{987B223D-9CD2-B249-9799-712AA961D3CD}"/>
              </a:ext>
            </a:extLst>
          </p:cNvPr>
          <p:cNvSpPr/>
          <p:nvPr/>
        </p:nvSpPr>
        <p:spPr>
          <a:xfrm>
            <a:off x="9544006"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pic>
        <p:nvPicPr>
          <p:cNvPr id="102" name="Graphic 101" descr="Home with solid fill">
            <a:hlinkClick r:id="rId2" action="ppaction://hlinksldjump"/>
            <a:extLst>
              <a:ext uri="{FF2B5EF4-FFF2-40B4-BE49-F238E27FC236}">
                <a16:creationId xmlns="" xmlns:a16="http://schemas.microsoft.com/office/drawing/2014/main" id="{23350322-77F5-CD41-BEC8-CFE907B9220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999783" y="4799728"/>
            <a:ext cx="810872" cy="810872"/>
          </a:xfrm>
          <a:prstGeom prst="rect">
            <a:avLst/>
          </a:prstGeom>
        </p:spPr>
      </p:pic>
      <p:sp>
        <p:nvSpPr>
          <p:cNvPr id="103" name="A - 1">
            <a:extLst>
              <a:ext uri="{FF2B5EF4-FFF2-40B4-BE49-F238E27FC236}">
                <a16:creationId xmlns="" xmlns:a16="http://schemas.microsoft.com/office/drawing/2014/main" id="{118A6C45-42E2-1F43-A3A8-F9D538A01215}"/>
              </a:ext>
            </a:extLst>
          </p:cNvPr>
          <p:cNvSpPr/>
          <p:nvPr/>
        </p:nvSpPr>
        <p:spPr>
          <a:xfrm>
            <a:off x="103550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04" name="B - 1">
            <a:extLst>
              <a:ext uri="{FF2B5EF4-FFF2-40B4-BE49-F238E27FC236}">
                <a16:creationId xmlns="" xmlns:a16="http://schemas.microsoft.com/office/drawing/2014/main" id="{E7FCE0B5-0DA6-0541-AB5B-FA596E7D7087}"/>
              </a:ext>
            </a:extLst>
          </p:cNvPr>
          <p:cNvSpPr/>
          <p:nvPr/>
        </p:nvSpPr>
        <p:spPr>
          <a:xfrm>
            <a:off x="142781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05" name="C - 1">
            <a:extLst>
              <a:ext uri="{FF2B5EF4-FFF2-40B4-BE49-F238E27FC236}">
                <a16:creationId xmlns="" xmlns:a16="http://schemas.microsoft.com/office/drawing/2014/main" id="{FF2CC4C5-17A9-3C4D-96A7-5659494CC4B5}"/>
              </a:ext>
            </a:extLst>
          </p:cNvPr>
          <p:cNvSpPr/>
          <p:nvPr/>
        </p:nvSpPr>
        <p:spPr>
          <a:xfrm>
            <a:off x="182011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06" name="D - 1">
            <a:extLst>
              <a:ext uri="{FF2B5EF4-FFF2-40B4-BE49-F238E27FC236}">
                <a16:creationId xmlns="" xmlns:a16="http://schemas.microsoft.com/office/drawing/2014/main" id="{C8E2BB0D-D20D-824A-9B9C-0BCD9F707E00}"/>
              </a:ext>
            </a:extLst>
          </p:cNvPr>
          <p:cNvSpPr/>
          <p:nvPr/>
        </p:nvSpPr>
        <p:spPr>
          <a:xfrm>
            <a:off x="221241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07" name="E - 1">
            <a:extLst>
              <a:ext uri="{FF2B5EF4-FFF2-40B4-BE49-F238E27FC236}">
                <a16:creationId xmlns="" xmlns:a16="http://schemas.microsoft.com/office/drawing/2014/main" id="{89481149-D50C-5C4C-B2BF-924CC02F5C94}"/>
              </a:ext>
            </a:extLst>
          </p:cNvPr>
          <p:cNvSpPr/>
          <p:nvPr/>
        </p:nvSpPr>
        <p:spPr>
          <a:xfrm>
            <a:off x="260472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08" name="F - 1">
            <a:extLst>
              <a:ext uri="{FF2B5EF4-FFF2-40B4-BE49-F238E27FC236}">
                <a16:creationId xmlns="" xmlns:a16="http://schemas.microsoft.com/office/drawing/2014/main" id="{685717F2-CC5C-EC4D-8C79-3A1753F14CCF}"/>
              </a:ext>
            </a:extLst>
          </p:cNvPr>
          <p:cNvSpPr/>
          <p:nvPr/>
        </p:nvSpPr>
        <p:spPr>
          <a:xfrm>
            <a:off x="299702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09" name="G - 1">
            <a:extLst>
              <a:ext uri="{FF2B5EF4-FFF2-40B4-BE49-F238E27FC236}">
                <a16:creationId xmlns="" xmlns:a16="http://schemas.microsoft.com/office/drawing/2014/main" id="{67727286-85F5-534D-8A36-F95B7E41C286}"/>
              </a:ext>
            </a:extLst>
          </p:cNvPr>
          <p:cNvSpPr/>
          <p:nvPr/>
        </p:nvSpPr>
        <p:spPr>
          <a:xfrm>
            <a:off x="338932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10" name="H - 1">
            <a:extLst>
              <a:ext uri="{FF2B5EF4-FFF2-40B4-BE49-F238E27FC236}">
                <a16:creationId xmlns="" xmlns:a16="http://schemas.microsoft.com/office/drawing/2014/main" id="{49E9269E-430B-F748-968B-93C3D6A58D8E}"/>
              </a:ext>
            </a:extLst>
          </p:cNvPr>
          <p:cNvSpPr/>
          <p:nvPr/>
        </p:nvSpPr>
        <p:spPr>
          <a:xfrm>
            <a:off x="378163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11" name="I - 1">
            <a:extLst>
              <a:ext uri="{FF2B5EF4-FFF2-40B4-BE49-F238E27FC236}">
                <a16:creationId xmlns="" xmlns:a16="http://schemas.microsoft.com/office/drawing/2014/main" id="{7F711C01-D34C-2545-8BDA-F0DAC20E6A53}"/>
              </a:ext>
            </a:extLst>
          </p:cNvPr>
          <p:cNvSpPr/>
          <p:nvPr/>
        </p:nvSpPr>
        <p:spPr>
          <a:xfrm>
            <a:off x="417393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12" name="J - 1">
            <a:extLst>
              <a:ext uri="{FF2B5EF4-FFF2-40B4-BE49-F238E27FC236}">
                <a16:creationId xmlns="" xmlns:a16="http://schemas.microsoft.com/office/drawing/2014/main" id="{2577960F-3953-DD49-9E70-4F3E1C74E4C3}"/>
              </a:ext>
            </a:extLst>
          </p:cNvPr>
          <p:cNvSpPr/>
          <p:nvPr/>
        </p:nvSpPr>
        <p:spPr>
          <a:xfrm>
            <a:off x="456623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13" name="K - 1">
            <a:extLst>
              <a:ext uri="{FF2B5EF4-FFF2-40B4-BE49-F238E27FC236}">
                <a16:creationId xmlns="" xmlns:a16="http://schemas.microsoft.com/office/drawing/2014/main" id="{D36EC2D0-C958-5A44-9842-CD5401595BD4}"/>
              </a:ext>
            </a:extLst>
          </p:cNvPr>
          <p:cNvSpPr/>
          <p:nvPr/>
        </p:nvSpPr>
        <p:spPr>
          <a:xfrm>
            <a:off x="495853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14" name="L - 1">
            <a:extLst>
              <a:ext uri="{FF2B5EF4-FFF2-40B4-BE49-F238E27FC236}">
                <a16:creationId xmlns="" xmlns:a16="http://schemas.microsoft.com/office/drawing/2014/main" id="{6985DDCD-A46A-B240-BA1E-29A820D44587}"/>
              </a:ext>
            </a:extLst>
          </p:cNvPr>
          <p:cNvSpPr/>
          <p:nvPr/>
        </p:nvSpPr>
        <p:spPr>
          <a:xfrm>
            <a:off x="535084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15" name="M - 1">
            <a:extLst>
              <a:ext uri="{FF2B5EF4-FFF2-40B4-BE49-F238E27FC236}">
                <a16:creationId xmlns="" xmlns:a16="http://schemas.microsoft.com/office/drawing/2014/main" id="{52BC7852-372C-4541-B669-E4F947C83000}"/>
              </a:ext>
            </a:extLst>
          </p:cNvPr>
          <p:cNvSpPr/>
          <p:nvPr/>
        </p:nvSpPr>
        <p:spPr>
          <a:xfrm>
            <a:off x="574314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16" name="N - 1">
            <a:extLst>
              <a:ext uri="{FF2B5EF4-FFF2-40B4-BE49-F238E27FC236}">
                <a16:creationId xmlns="" xmlns:a16="http://schemas.microsoft.com/office/drawing/2014/main" id="{97407A33-9AD4-EB43-B234-BCDEE06A3C33}"/>
              </a:ext>
            </a:extLst>
          </p:cNvPr>
          <p:cNvSpPr/>
          <p:nvPr/>
        </p:nvSpPr>
        <p:spPr>
          <a:xfrm>
            <a:off x="613544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17" name="O - 1">
            <a:extLst>
              <a:ext uri="{FF2B5EF4-FFF2-40B4-BE49-F238E27FC236}">
                <a16:creationId xmlns="" xmlns:a16="http://schemas.microsoft.com/office/drawing/2014/main" id="{891FF354-EC9E-704C-8C73-B3F66ABCFDEC}"/>
              </a:ext>
            </a:extLst>
          </p:cNvPr>
          <p:cNvSpPr/>
          <p:nvPr/>
        </p:nvSpPr>
        <p:spPr>
          <a:xfrm>
            <a:off x="652775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18" name="P - 1">
            <a:extLst>
              <a:ext uri="{FF2B5EF4-FFF2-40B4-BE49-F238E27FC236}">
                <a16:creationId xmlns="" xmlns:a16="http://schemas.microsoft.com/office/drawing/2014/main" id="{B4F85F19-E12C-0246-8597-5A2A8841D5BC}"/>
              </a:ext>
            </a:extLst>
          </p:cNvPr>
          <p:cNvSpPr/>
          <p:nvPr/>
        </p:nvSpPr>
        <p:spPr>
          <a:xfrm>
            <a:off x="692005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19" name="Q - 1">
            <a:extLst>
              <a:ext uri="{FF2B5EF4-FFF2-40B4-BE49-F238E27FC236}">
                <a16:creationId xmlns="" xmlns:a16="http://schemas.microsoft.com/office/drawing/2014/main" id="{ACC1751F-44D2-4D4E-B8E4-8207E66AA795}"/>
              </a:ext>
            </a:extLst>
          </p:cNvPr>
          <p:cNvSpPr/>
          <p:nvPr/>
        </p:nvSpPr>
        <p:spPr>
          <a:xfrm>
            <a:off x="731235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20" name="R - 1">
            <a:extLst>
              <a:ext uri="{FF2B5EF4-FFF2-40B4-BE49-F238E27FC236}">
                <a16:creationId xmlns="" xmlns:a16="http://schemas.microsoft.com/office/drawing/2014/main" id="{04CEC4F8-0480-564E-A485-C017AA0929D8}"/>
              </a:ext>
            </a:extLst>
          </p:cNvPr>
          <p:cNvSpPr/>
          <p:nvPr/>
        </p:nvSpPr>
        <p:spPr>
          <a:xfrm>
            <a:off x="770466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21" name="S - 1">
            <a:extLst>
              <a:ext uri="{FF2B5EF4-FFF2-40B4-BE49-F238E27FC236}">
                <a16:creationId xmlns="" xmlns:a16="http://schemas.microsoft.com/office/drawing/2014/main" id="{8F2B6610-E1D7-2A4C-B818-46AB9D050F31}"/>
              </a:ext>
            </a:extLst>
          </p:cNvPr>
          <p:cNvSpPr/>
          <p:nvPr/>
        </p:nvSpPr>
        <p:spPr>
          <a:xfrm>
            <a:off x="809696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22" name="T - 1">
            <a:extLst>
              <a:ext uri="{FF2B5EF4-FFF2-40B4-BE49-F238E27FC236}">
                <a16:creationId xmlns="" xmlns:a16="http://schemas.microsoft.com/office/drawing/2014/main" id="{6BFC050B-0DD0-E645-81CB-2F93438CF3F8}"/>
              </a:ext>
            </a:extLst>
          </p:cNvPr>
          <p:cNvSpPr/>
          <p:nvPr/>
        </p:nvSpPr>
        <p:spPr>
          <a:xfrm>
            <a:off x="848926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23" name="U - 1">
            <a:extLst>
              <a:ext uri="{FF2B5EF4-FFF2-40B4-BE49-F238E27FC236}">
                <a16:creationId xmlns="" xmlns:a16="http://schemas.microsoft.com/office/drawing/2014/main" id="{3F8F6029-542E-9B4F-9EDF-B170AFA2B2C1}"/>
              </a:ext>
            </a:extLst>
          </p:cNvPr>
          <p:cNvSpPr/>
          <p:nvPr/>
        </p:nvSpPr>
        <p:spPr>
          <a:xfrm>
            <a:off x="888156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24" name="V - 1">
            <a:extLst>
              <a:ext uri="{FF2B5EF4-FFF2-40B4-BE49-F238E27FC236}">
                <a16:creationId xmlns="" xmlns:a16="http://schemas.microsoft.com/office/drawing/2014/main" id="{BF2469D7-982B-424B-97B6-EA065A864F98}"/>
              </a:ext>
            </a:extLst>
          </p:cNvPr>
          <p:cNvSpPr/>
          <p:nvPr/>
        </p:nvSpPr>
        <p:spPr>
          <a:xfrm>
            <a:off x="927387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25" name="W - 1">
            <a:extLst>
              <a:ext uri="{FF2B5EF4-FFF2-40B4-BE49-F238E27FC236}">
                <a16:creationId xmlns="" xmlns:a16="http://schemas.microsoft.com/office/drawing/2014/main" id="{47ADAAFA-B388-4C4F-8290-B71F552E3A77}"/>
              </a:ext>
            </a:extLst>
          </p:cNvPr>
          <p:cNvSpPr/>
          <p:nvPr/>
        </p:nvSpPr>
        <p:spPr>
          <a:xfrm>
            <a:off x="96661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26" name="X - 1">
            <a:extLst>
              <a:ext uri="{FF2B5EF4-FFF2-40B4-BE49-F238E27FC236}">
                <a16:creationId xmlns="" xmlns:a16="http://schemas.microsoft.com/office/drawing/2014/main" id="{47068FF7-27FA-7940-B48E-F8BA64489D4E}"/>
              </a:ext>
            </a:extLst>
          </p:cNvPr>
          <p:cNvSpPr/>
          <p:nvPr/>
        </p:nvSpPr>
        <p:spPr>
          <a:xfrm>
            <a:off x="1005847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27" name="Y - 1">
            <a:extLst>
              <a:ext uri="{FF2B5EF4-FFF2-40B4-BE49-F238E27FC236}">
                <a16:creationId xmlns="" xmlns:a16="http://schemas.microsoft.com/office/drawing/2014/main" id="{43967A61-B562-9440-A7F3-0372C49FD129}"/>
              </a:ext>
            </a:extLst>
          </p:cNvPr>
          <p:cNvSpPr/>
          <p:nvPr/>
        </p:nvSpPr>
        <p:spPr>
          <a:xfrm>
            <a:off x="1045078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28" name="Z - 1">
            <a:extLst>
              <a:ext uri="{FF2B5EF4-FFF2-40B4-BE49-F238E27FC236}">
                <a16:creationId xmlns="" xmlns:a16="http://schemas.microsoft.com/office/drawing/2014/main" id="{4A1D942E-1294-BF47-9B26-8991F2637ABB}"/>
              </a:ext>
            </a:extLst>
          </p:cNvPr>
          <p:cNvSpPr/>
          <p:nvPr/>
        </p:nvSpPr>
        <p:spPr>
          <a:xfrm>
            <a:off x="108430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29" name="A">
            <a:extLst>
              <a:ext uri="{FF2B5EF4-FFF2-40B4-BE49-F238E27FC236}">
                <a16:creationId xmlns="" xmlns:a16="http://schemas.microsoft.com/office/drawing/2014/main" id="{202EE2FF-4325-FE49-AF9B-5823B22895CF}"/>
              </a:ext>
            </a:extLst>
          </p:cNvPr>
          <p:cNvSpPr/>
          <p:nvPr/>
        </p:nvSpPr>
        <p:spPr>
          <a:xfrm>
            <a:off x="120294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30" name="B">
            <a:extLst>
              <a:ext uri="{FF2B5EF4-FFF2-40B4-BE49-F238E27FC236}">
                <a16:creationId xmlns="" xmlns:a16="http://schemas.microsoft.com/office/drawing/2014/main" id="{2B562AC6-3BDD-1E47-A906-D945CB9373EC}"/>
              </a:ext>
            </a:extLst>
          </p:cNvPr>
          <p:cNvSpPr/>
          <p:nvPr/>
        </p:nvSpPr>
        <p:spPr>
          <a:xfrm>
            <a:off x="159525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31" name="C">
            <a:extLst>
              <a:ext uri="{FF2B5EF4-FFF2-40B4-BE49-F238E27FC236}">
                <a16:creationId xmlns="" xmlns:a16="http://schemas.microsoft.com/office/drawing/2014/main" id="{65077133-5B76-E746-AEE6-FD6A727BEE64}"/>
              </a:ext>
            </a:extLst>
          </p:cNvPr>
          <p:cNvSpPr/>
          <p:nvPr/>
        </p:nvSpPr>
        <p:spPr>
          <a:xfrm>
            <a:off x="198755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32" name="D">
            <a:extLst>
              <a:ext uri="{FF2B5EF4-FFF2-40B4-BE49-F238E27FC236}">
                <a16:creationId xmlns="" xmlns:a16="http://schemas.microsoft.com/office/drawing/2014/main" id="{983C1DB8-7283-514A-9518-17799429FEC4}"/>
              </a:ext>
            </a:extLst>
          </p:cNvPr>
          <p:cNvSpPr/>
          <p:nvPr/>
        </p:nvSpPr>
        <p:spPr>
          <a:xfrm>
            <a:off x="237985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33" name="E">
            <a:extLst>
              <a:ext uri="{FF2B5EF4-FFF2-40B4-BE49-F238E27FC236}">
                <a16:creationId xmlns="" xmlns:a16="http://schemas.microsoft.com/office/drawing/2014/main" id="{92DE57E7-6E2C-E547-863F-47C8DE008249}"/>
              </a:ext>
            </a:extLst>
          </p:cNvPr>
          <p:cNvSpPr/>
          <p:nvPr/>
        </p:nvSpPr>
        <p:spPr>
          <a:xfrm>
            <a:off x="277216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34" name="F">
            <a:extLst>
              <a:ext uri="{FF2B5EF4-FFF2-40B4-BE49-F238E27FC236}">
                <a16:creationId xmlns="" xmlns:a16="http://schemas.microsoft.com/office/drawing/2014/main" id="{109423FB-E77B-DE47-9386-A69DB80BBACE}"/>
              </a:ext>
            </a:extLst>
          </p:cNvPr>
          <p:cNvSpPr/>
          <p:nvPr/>
        </p:nvSpPr>
        <p:spPr>
          <a:xfrm>
            <a:off x="316446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35" name="G">
            <a:extLst>
              <a:ext uri="{FF2B5EF4-FFF2-40B4-BE49-F238E27FC236}">
                <a16:creationId xmlns="" xmlns:a16="http://schemas.microsoft.com/office/drawing/2014/main" id="{EC56C71B-367F-CE46-B5CB-8DB0BCDBE70D}"/>
              </a:ext>
            </a:extLst>
          </p:cNvPr>
          <p:cNvSpPr/>
          <p:nvPr/>
        </p:nvSpPr>
        <p:spPr>
          <a:xfrm>
            <a:off x="355676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36" name="H">
            <a:extLst>
              <a:ext uri="{FF2B5EF4-FFF2-40B4-BE49-F238E27FC236}">
                <a16:creationId xmlns="" xmlns:a16="http://schemas.microsoft.com/office/drawing/2014/main" id="{3E68D266-86D0-F342-8DE4-794605A4D148}"/>
              </a:ext>
            </a:extLst>
          </p:cNvPr>
          <p:cNvSpPr/>
          <p:nvPr/>
        </p:nvSpPr>
        <p:spPr>
          <a:xfrm>
            <a:off x="394907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37" name="I">
            <a:extLst>
              <a:ext uri="{FF2B5EF4-FFF2-40B4-BE49-F238E27FC236}">
                <a16:creationId xmlns="" xmlns:a16="http://schemas.microsoft.com/office/drawing/2014/main" id="{14974EE1-0F47-DE4F-83DF-386882C7FCDF}"/>
              </a:ext>
            </a:extLst>
          </p:cNvPr>
          <p:cNvSpPr/>
          <p:nvPr/>
        </p:nvSpPr>
        <p:spPr>
          <a:xfrm>
            <a:off x="434137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38" name="J">
            <a:extLst>
              <a:ext uri="{FF2B5EF4-FFF2-40B4-BE49-F238E27FC236}">
                <a16:creationId xmlns="" xmlns:a16="http://schemas.microsoft.com/office/drawing/2014/main" id="{22A70C3D-E0FC-EF4C-ABAF-E7CCB5CEEC12}"/>
              </a:ext>
            </a:extLst>
          </p:cNvPr>
          <p:cNvSpPr/>
          <p:nvPr/>
        </p:nvSpPr>
        <p:spPr>
          <a:xfrm>
            <a:off x="473367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39" name="K">
            <a:extLst>
              <a:ext uri="{FF2B5EF4-FFF2-40B4-BE49-F238E27FC236}">
                <a16:creationId xmlns="" xmlns:a16="http://schemas.microsoft.com/office/drawing/2014/main" id="{0F2DC032-F853-544B-9D22-F63FD6DC9387}"/>
              </a:ext>
            </a:extLst>
          </p:cNvPr>
          <p:cNvSpPr/>
          <p:nvPr/>
        </p:nvSpPr>
        <p:spPr>
          <a:xfrm>
            <a:off x="512597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40" name="L">
            <a:extLst>
              <a:ext uri="{FF2B5EF4-FFF2-40B4-BE49-F238E27FC236}">
                <a16:creationId xmlns="" xmlns:a16="http://schemas.microsoft.com/office/drawing/2014/main" id="{10008974-7E49-3147-BA4D-51FB4D3B39FC}"/>
              </a:ext>
            </a:extLst>
          </p:cNvPr>
          <p:cNvSpPr/>
          <p:nvPr/>
        </p:nvSpPr>
        <p:spPr>
          <a:xfrm>
            <a:off x="551828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41" name="M">
            <a:extLst>
              <a:ext uri="{FF2B5EF4-FFF2-40B4-BE49-F238E27FC236}">
                <a16:creationId xmlns="" xmlns:a16="http://schemas.microsoft.com/office/drawing/2014/main" id="{B105033F-7DF9-0744-B8FF-21EB020E4F70}"/>
              </a:ext>
            </a:extLst>
          </p:cNvPr>
          <p:cNvSpPr/>
          <p:nvPr/>
        </p:nvSpPr>
        <p:spPr>
          <a:xfrm>
            <a:off x="591058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42" name="N">
            <a:extLst>
              <a:ext uri="{FF2B5EF4-FFF2-40B4-BE49-F238E27FC236}">
                <a16:creationId xmlns="" xmlns:a16="http://schemas.microsoft.com/office/drawing/2014/main" id="{041C7F3B-F828-0546-89FE-7E37A50C742E}"/>
              </a:ext>
            </a:extLst>
          </p:cNvPr>
          <p:cNvSpPr/>
          <p:nvPr/>
        </p:nvSpPr>
        <p:spPr>
          <a:xfrm>
            <a:off x="630288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43" name="O">
            <a:extLst>
              <a:ext uri="{FF2B5EF4-FFF2-40B4-BE49-F238E27FC236}">
                <a16:creationId xmlns="" xmlns:a16="http://schemas.microsoft.com/office/drawing/2014/main" id="{A327495E-9225-944C-85A1-7EE7765D0CC6}"/>
              </a:ext>
            </a:extLst>
          </p:cNvPr>
          <p:cNvSpPr/>
          <p:nvPr/>
        </p:nvSpPr>
        <p:spPr>
          <a:xfrm>
            <a:off x="669519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44" name="P">
            <a:extLst>
              <a:ext uri="{FF2B5EF4-FFF2-40B4-BE49-F238E27FC236}">
                <a16:creationId xmlns="" xmlns:a16="http://schemas.microsoft.com/office/drawing/2014/main" id="{AA851CBF-CFCA-E04E-89AF-A1F0B8D032BC}"/>
              </a:ext>
            </a:extLst>
          </p:cNvPr>
          <p:cNvSpPr/>
          <p:nvPr/>
        </p:nvSpPr>
        <p:spPr>
          <a:xfrm>
            <a:off x="708749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45" name="Q">
            <a:extLst>
              <a:ext uri="{FF2B5EF4-FFF2-40B4-BE49-F238E27FC236}">
                <a16:creationId xmlns="" xmlns:a16="http://schemas.microsoft.com/office/drawing/2014/main" id="{B0F807B2-7103-DD43-9DE5-6F74190EBF43}"/>
              </a:ext>
            </a:extLst>
          </p:cNvPr>
          <p:cNvSpPr/>
          <p:nvPr/>
        </p:nvSpPr>
        <p:spPr>
          <a:xfrm>
            <a:off x="747979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46" name="R">
            <a:extLst>
              <a:ext uri="{FF2B5EF4-FFF2-40B4-BE49-F238E27FC236}">
                <a16:creationId xmlns="" xmlns:a16="http://schemas.microsoft.com/office/drawing/2014/main" id="{7B09169A-EF4F-5D4F-AEAF-3EC399DAA231}"/>
              </a:ext>
            </a:extLst>
          </p:cNvPr>
          <p:cNvSpPr/>
          <p:nvPr/>
        </p:nvSpPr>
        <p:spPr>
          <a:xfrm>
            <a:off x="787210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47" name="S">
            <a:extLst>
              <a:ext uri="{FF2B5EF4-FFF2-40B4-BE49-F238E27FC236}">
                <a16:creationId xmlns="" xmlns:a16="http://schemas.microsoft.com/office/drawing/2014/main" id="{107B0246-6E30-7F47-A6D1-CC291D3CA214}"/>
              </a:ext>
            </a:extLst>
          </p:cNvPr>
          <p:cNvSpPr/>
          <p:nvPr/>
        </p:nvSpPr>
        <p:spPr>
          <a:xfrm>
            <a:off x="826440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48" name="T">
            <a:extLst>
              <a:ext uri="{FF2B5EF4-FFF2-40B4-BE49-F238E27FC236}">
                <a16:creationId xmlns="" xmlns:a16="http://schemas.microsoft.com/office/drawing/2014/main" id="{DAA0F1A7-7C48-2E49-95AA-A493C6EB167D}"/>
              </a:ext>
            </a:extLst>
          </p:cNvPr>
          <p:cNvSpPr/>
          <p:nvPr/>
        </p:nvSpPr>
        <p:spPr>
          <a:xfrm>
            <a:off x="865670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49" name="U">
            <a:extLst>
              <a:ext uri="{FF2B5EF4-FFF2-40B4-BE49-F238E27FC236}">
                <a16:creationId xmlns="" xmlns:a16="http://schemas.microsoft.com/office/drawing/2014/main" id="{2F27E3A3-0A87-FF43-8A6E-F235E1C822FC}"/>
              </a:ext>
            </a:extLst>
          </p:cNvPr>
          <p:cNvSpPr/>
          <p:nvPr/>
        </p:nvSpPr>
        <p:spPr>
          <a:xfrm>
            <a:off x="904900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50" name="V">
            <a:extLst>
              <a:ext uri="{FF2B5EF4-FFF2-40B4-BE49-F238E27FC236}">
                <a16:creationId xmlns="" xmlns:a16="http://schemas.microsoft.com/office/drawing/2014/main" id="{952828C3-7089-314A-A44A-02273F25B533}"/>
              </a:ext>
            </a:extLst>
          </p:cNvPr>
          <p:cNvSpPr/>
          <p:nvPr/>
        </p:nvSpPr>
        <p:spPr>
          <a:xfrm>
            <a:off x="944131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51" name="W">
            <a:extLst>
              <a:ext uri="{FF2B5EF4-FFF2-40B4-BE49-F238E27FC236}">
                <a16:creationId xmlns="" xmlns:a16="http://schemas.microsoft.com/office/drawing/2014/main" id="{8C3B14B8-8B7C-4E4E-BCCB-113777721D13}"/>
              </a:ext>
            </a:extLst>
          </p:cNvPr>
          <p:cNvSpPr/>
          <p:nvPr/>
        </p:nvSpPr>
        <p:spPr>
          <a:xfrm>
            <a:off x="98336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52" name="X">
            <a:extLst>
              <a:ext uri="{FF2B5EF4-FFF2-40B4-BE49-F238E27FC236}">
                <a16:creationId xmlns="" xmlns:a16="http://schemas.microsoft.com/office/drawing/2014/main" id="{DDF47EE7-C1EA-5149-9A23-DF65B1CDE421}"/>
              </a:ext>
            </a:extLst>
          </p:cNvPr>
          <p:cNvSpPr/>
          <p:nvPr/>
        </p:nvSpPr>
        <p:spPr>
          <a:xfrm>
            <a:off x="1022591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53" name="Y">
            <a:extLst>
              <a:ext uri="{FF2B5EF4-FFF2-40B4-BE49-F238E27FC236}">
                <a16:creationId xmlns="" xmlns:a16="http://schemas.microsoft.com/office/drawing/2014/main" id="{A6E6C354-C59F-CD42-A09E-2F1691E64B0A}"/>
              </a:ext>
            </a:extLst>
          </p:cNvPr>
          <p:cNvSpPr/>
          <p:nvPr/>
        </p:nvSpPr>
        <p:spPr>
          <a:xfrm>
            <a:off x="1061822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54" name="Z">
            <a:extLst>
              <a:ext uri="{FF2B5EF4-FFF2-40B4-BE49-F238E27FC236}">
                <a16:creationId xmlns="" xmlns:a16="http://schemas.microsoft.com/office/drawing/2014/main" id="{F99F047B-A013-9A4F-9CBD-6BF81BBBEA67}"/>
              </a:ext>
            </a:extLst>
          </p:cNvPr>
          <p:cNvSpPr/>
          <p:nvPr/>
        </p:nvSpPr>
        <p:spPr>
          <a:xfrm>
            <a:off x="110105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55" name="A">
            <a:extLst>
              <a:ext uri="{FF2B5EF4-FFF2-40B4-BE49-F238E27FC236}">
                <a16:creationId xmlns="" xmlns:a16="http://schemas.microsoft.com/office/drawing/2014/main" id="{EF2CA17B-1B30-7841-A88A-834A3260C39F}"/>
              </a:ext>
            </a:extLst>
          </p:cNvPr>
          <p:cNvSpPr/>
          <p:nvPr/>
        </p:nvSpPr>
        <p:spPr>
          <a:xfrm>
            <a:off x="120294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56" name="B">
            <a:extLst>
              <a:ext uri="{FF2B5EF4-FFF2-40B4-BE49-F238E27FC236}">
                <a16:creationId xmlns="" xmlns:a16="http://schemas.microsoft.com/office/drawing/2014/main" id="{696C8B46-217C-494B-A519-86BAAEB59ED6}"/>
              </a:ext>
            </a:extLst>
          </p:cNvPr>
          <p:cNvSpPr/>
          <p:nvPr/>
        </p:nvSpPr>
        <p:spPr>
          <a:xfrm>
            <a:off x="159525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57" name="C">
            <a:extLst>
              <a:ext uri="{FF2B5EF4-FFF2-40B4-BE49-F238E27FC236}">
                <a16:creationId xmlns="" xmlns:a16="http://schemas.microsoft.com/office/drawing/2014/main" id="{327470A5-64D7-BB40-A0D5-CE4F0008AEB0}"/>
              </a:ext>
            </a:extLst>
          </p:cNvPr>
          <p:cNvSpPr/>
          <p:nvPr/>
        </p:nvSpPr>
        <p:spPr>
          <a:xfrm>
            <a:off x="198755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58" name="D">
            <a:extLst>
              <a:ext uri="{FF2B5EF4-FFF2-40B4-BE49-F238E27FC236}">
                <a16:creationId xmlns="" xmlns:a16="http://schemas.microsoft.com/office/drawing/2014/main" id="{3F6999E5-755B-A646-A6D6-1491DB418E92}"/>
              </a:ext>
            </a:extLst>
          </p:cNvPr>
          <p:cNvSpPr/>
          <p:nvPr/>
        </p:nvSpPr>
        <p:spPr>
          <a:xfrm>
            <a:off x="237985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59" name="E">
            <a:extLst>
              <a:ext uri="{FF2B5EF4-FFF2-40B4-BE49-F238E27FC236}">
                <a16:creationId xmlns="" xmlns:a16="http://schemas.microsoft.com/office/drawing/2014/main" id="{1A537F4E-DF61-FC4C-9B1E-1906AACC6750}"/>
              </a:ext>
            </a:extLst>
          </p:cNvPr>
          <p:cNvSpPr/>
          <p:nvPr/>
        </p:nvSpPr>
        <p:spPr>
          <a:xfrm>
            <a:off x="277216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60" name="F">
            <a:extLst>
              <a:ext uri="{FF2B5EF4-FFF2-40B4-BE49-F238E27FC236}">
                <a16:creationId xmlns="" xmlns:a16="http://schemas.microsoft.com/office/drawing/2014/main" id="{E571F9F4-67BA-3442-AA18-904DFF608C5F}"/>
              </a:ext>
            </a:extLst>
          </p:cNvPr>
          <p:cNvSpPr/>
          <p:nvPr/>
        </p:nvSpPr>
        <p:spPr>
          <a:xfrm>
            <a:off x="316446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61" name="G">
            <a:extLst>
              <a:ext uri="{FF2B5EF4-FFF2-40B4-BE49-F238E27FC236}">
                <a16:creationId xmlns="" xmlns:a16="http://schemas.microsoft.com/office/drawing/2014/main" id="{2639CB20-F9DE-6C41-81CF-D099C44A2FA9}"/>
              </a:ext>
            </a:extLst>
          </p:cNvPr>
          <p:cNvSpPr/>
          <p:nvPr/>
        </p:nvSpPr>
        <p:spPr>
          <a:xfrm>
            <a:off x="355676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62" name="H">
            <a:extLst>
              <a:ext uri="{FF2B5EF4-FFF2-40B4-BE49-F238E27FC236}">
                <a16:creationId xmlns="" xmlns:a16="http://schemas.microsoft.com/office/drawing/2014/main" id="{149070BA-417E-7D46-AB6E-8F867F4ED444}"/>
              </a:ext>
            </a:extLst>
          </p:cNvPr>
          <p:cNvSpPr/>
          <p:nvPr/>
        </p:nvSpPr>
        <p:spPr>
          <a:xfrm>
            <a:off x="394907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63" name="I">
            <a:extLst>
              <a:ext uri="{FF2B5EF4-FFF2-40B4-BE49-F238E27FC236}">
                <a16:creationId xmlns="" xmlns:a16="http://schemas.microsoft.com/office/drawing/2014/main" id="{50C1651D-7169-9C46-9D8B-AC3E8C255FB6}"/>
              </a:ext>
            </a:extLst>
          </p:cNvPr>
          <p:cNvSpPr/>
          <p:nvPr/>
        </p:nvSpPr>
        <p:spPr>
          <a:xfrm>
            <a:off x="434137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64" name="J">
            <a:extLst>
              <a:ext uri="{FF2B5EF4-FFF2-40B4-BE49-F238E27FC236}">
                <a16:creationId xmlns="" xmlns:a16="http://schemas.microsoft.com/office/drawing/2014/main" id="{C3CFEAF0-0FE2-C249-8680-D96A2B05FB4B}"/>
              </a:ext>
            </a:extLst>
          </p:cNvPr>
          <p:cNvSpPr/>
          <p:nvPr/>
        </p:nvSpPr>
        <p:spPr>
          <a:xfrm>
            <a:off x="473367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65" name="K">
            <a:extLst>
              <a:ext uri="{FF2B5EF4-FFF2-40B4-BE49-F238E27FC236}">
                <a16:creationId xmlns="" xmlns:a16="http://schemas.microsoft.com/office/drawing/2014/main" id="{3E224298-86C0-B348-A8C8-38866A89FD79}"/>
              </a:ext>
            </a:extLst>
          </p:cNvPr>
          <p:cNvSpPr/>
          <p:nvPr/>
        </p:nvSpPr>
        <p:spPr>
          <a:xfrm>
            <a:off x="512597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68" name="L">
            <a:extLst>
              <a:ext uri="{FF2B5EF4-FFF2-40B4-BE49-F238E27FC236}">
                <a16:creationId xmlns="" xmlns:a16="http://schemas.microsoft.com/office/drawing/2014/main" id="{37F843EB-1DAF-B542-A0EC-A530AA219E78}"/>
              </a:ext>
            </a:extLst>
          </p:cNvPr>
          <p:cNvSpPr/>
          <p:nvPr/>
        </p:nvSpPr>
        <p:spPr>
          <a:xfrm>
            <a:off x="551828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69" name="M">
            <a:extLst>
              <a:ext uri="{FF2B5EF4-FFF2-40B4-BE49-F238E27FC236}">
                <a16:creationId xmlns="" xmlns:a16="http://schemas.microsoft.com/office/drawing/2014/main" id="{14975E1A-5DEF-B848-B5AC-9D4B881B91DE}"/>
              </a:ext>
            </a:extLst>
          </p:cNvPr>
          <p:cNvSpPr/>
          <p:nvPr/>
        </p:nvSpPr>
        <p:spPr>
          <a:xfrm>
            <a:off x="591058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70" name="N">
            <a:extLst>
              <a:ext uri="{FF2B5EF4-FFF2-40B4-BE49-F238E27FC236}">
                <a16:creationId xmlns="" xmlns:a16="http://schemas.microsoft.com/office/drawing/2014/main" id="{D61EE2F7-A343-4443-9561-EA96202CB36D}"/>
              </a:ext>
            </a:extLst>
          </p:cNvPr>
          <p:cNvSpPr/>
          <p:nvPr/>
        </p:nvSpPr>
        <p:spPr>
          <a:xfrm>
            <a:off x="630288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71" name="O">
            <a:extLst>
              <a:ext uri="{FF2B5EF4-FFF2-40B4-BE49-F238E27FC236}">
                <a16:creationId xmlns="" xmlns:a16="http://schemas.microsoft.com/office/drawing/2014/main" id="{AD61E9EE-A46B-4B42-A1C2-1DB562968B6C}"/>
              </a:ext>
            </a:extLst>
          </p:cNvPr>
          <p:cNvSpPr/>
          <p:nvPr/>
        </p:nvSpPr>
        <p:spPr>
          <a:xfrm>
            <a:off x="669519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72" name="P">
            <a:extLst>
              <a:ext uri="{FF2B5EF4-FFF2-40B4-BE49-F238E27FC236}">
                <a16:creationId xmlns="" xmlns:a16="http://schemas.microsoft.com/office/drawing/2014/main" id="{5E26D36E-03EC-D542-A35B-BE066DB23B90}"/>
              </a:ext>
            </a:extLst>
          </p:cNvPr>
          <p:cNvSpPr/>
          <p:nvPr/>
        </p:nvSpPr>
        <p:spPr>
          <a:xfrm>
            <a:off x="708749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73" name="Q">
            <a:extLst>
              <a:ext uri="{FF2B5EF4-FFF2-40B4-BE49-F238E27FC236}">
                <a16:creationId xmlns="" xmlns:a16="http://schemas.microsoft.com/office/drawing/2014/main" id="{21A64925-1117-DF4D-8DD9-6D04B64C26BB}"/>
              </a:ext>
            </a:extLst>
          </p:cNvPr>
          <p:cNvSpPr/>
          <p:nvPr/>
        </p:nvSpPr>
        <p:spPr>
          <a:xfrm>
            <a:off x="747979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74" name="R">
            <a:extLst>
              <a:ext uri="{FF2B5EF4-FFF2-40B4-BE49-F238E27FC236}">
                <a16:creationId xmlns="" xmlns:a16="http://schemas.microsoft.com/office/drawing/2014/main" id="{4717B9C6-AD92-7C4D-9593-853CAD9DCA88}"/>
              </a:ext>
            </a:extLst>
          </p:cNvPr>
          <p:cNvSpPr/>
          <p:nvPr/>
        </p:nvSpPr>
        <p:spPr>
          <a:xfrm>
            <a:off x="787210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86" name="S">
            <a:extLst>
              <a:ext uri="{FF2B5EF4-FFF2-40B4-BE49-F238E27FC236}">
                <a16:creationId xmlns="" xmlns:a16="http://schemas.microsoft.com/office/drawing/2014/main" id="{DE5912D4-FB41-ED47-B729-18199B535010}"/>
              </a:ext>
            </a:extLst>
          </p:cNvPr>
          <p:cNvSpPr/>
          <p:nvPr/>
        </p:nvSpPr>
        <p:spPr>
          <a:xfrm>
            <a:off x="826440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87" name="T">
            <a:extLst>
              <a:ext uri="{FF2B5EF4-FFF2-40B4-BE49-F238E27FC236}">
                <a16:creationId xmlns="" xmlns:a16="http://schemas.microsoft.com/office/drawing/2014/main" id="{55B6C082-CBFB-E845-818E-BB45D29D59A5}"/>
              </a:ext>
            </a:extLst>
          </p:cNvPr>
          <p:cNvSpPr/>
          <p:nvPr/>
        </p:nvSpPr>
        <p:spPr>
          <a:xfrm>
            <a:off x="865670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88" name="U">
            <a:extLst>
              <a:ext uri="{FF2B5EF4-FFF2-40B4-BE49-F238E27FC236}">
                <a16:creationId xmlns="" xmlns:a16="http://schemas.microsoft.com/office/drawing/2014/main" id="{AA4BBFC3-1199-C24B-BA33-1B20EA1E01C8}"/>
              </a:ext>
            </a:extLst>
          </p:cNvPr>
          <p:cNvSpPr/>
          <p:nvPr/>
        </p:nvSpPr>
        <p:spPr>
          <a:xfrm>
            <a:off x="904900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89" name="V">
            <a:extLst>
              <a:ext uri="{FF2B5EF4-FFF2-40B4-BE49-F238E27FC236}">
                <a16:creationId xmlns="" xmlns:a16="http://schemas.microsoft.com/office/drawing/2014/main" id="{7AB53EF2-702F-2447-9CDB-1E4F8F082B9C}"/>
              </a:ext>
            </a:extLst>
          </p:cNvPr>
          <p:cNvSpPr/>
          <p:nvPr/>
        </p:nvSpPr>
        <p:spPr>
          <a:xfrm>
            <a:off x="944131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90" name="W">
            <a:extLst>
              <a:ext uri="{FF2B5EF4-FFF2-40B4-BE49-F238E27FC236}">
                <a16:creationId xmlns="" xmlns:a16="http://schemas.microsoft.com/office/drawing/2014/main" id="{C814BC70-1A9B-7F4F-8AC3-41C7EC8EAE99}"/>
              </a:ext>
            </a:extLst>
          </p:cNvPr>
          <p:cNvSpPr/>
          <p:nvPr/>
        </p:nvSpPr>
        <p:spPr>
          <a:xfrm>
            <a:off x="98336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91" name="X">
            <a:extLst>
              <a:ext uri="{FF2B5EF4-FFF2-40B4-BE49-F238E27FC236}">
                <a16:creationId xmlns="" xmlns:a16="http://schemas.microsoft.com/office/drawing/2014/main" id="{886863DF-E584-A441-8A9C-AB42F771D7A2}"/>
              </a:ext>
            </a:extLst>
          </p:cNvPr>
          <p:cNvSpPr/>
          <p:nvPr/>
        </p:nvSpPr>
        <p:spPr>
          <a:xfrm>
            <a:off x="1022591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92" name="Y">
            <a:extLst>
              <a:ext uri="{FF2B5EF4-FFF2-40B4-BE49-F238E27FC236}">
                <a16:creationId xmlns="" xmlns:a16="http://schemas.microsoft.com/office/drawing/2014/main" id="{D1BE68AC-D84E-334E-B84D-FCAD799F93B6}"/>
              </a:ext>
            </a:extLst>
          </p:cNvPr>
          <p:cNvSpPr/>
          <p:nvPr/>
        </p:nvSpPr>
        <p:spPr>
          <a:xfrm>
            <a:off x="1061822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93" name="Z">
            <a:extLst>
              <a:ext uri="{FF2B5EF4-FFF2-40B4-BE49-F238E27FC236}">
                <a16:creationId xmlns="" xmlns:a16="http://schemas.microsoft.com/office/drawing/2014/main" id="{C61A7C91-89F9-B542-9863-983412F57CE4}"/>
              </a:ext>
            </a:extLst>
          </p:cNvPr>
          <p:cNvSpPr/>
          <p:nvPr/>
        </p:nvSpPr>
        <p:spPr>
          <a:xfrm>
            <a:off x="110105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94" name="A">
            <a:extLst>
              <a:ext uri="{FF2B5EF4-FFF2-40B4-BE49-F238E27FC236}">
                <a16:creationId xmlns="" xmlns:a16="http://schemas.microsoft.com/office/drawing/2014/main" id="{41E295F8-C3F0-754E-8F4B-B9EE5D0C00DD}"/>
              </a:ext>
            </a:extLst>
          </p:cNvPr>
          <p:cNvSpPr/>
          <p:nvPr/>
        </p:nvSpPr>
        <p:spPr>
          <a:xfrm>
            <a:off x="120294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95" name="B">
            <a:extLst>
              <a:ext uri="{FF2B5EF4-FFF2-40B4-BE49-F238E27FC236}">
                <a16:creationId xmlns="" xmlns:a16="http://schemas.microsoft.com/office/drawing/2014/main" id="{AF9566C7-348A-4C40-8E3D-4FDE9702B62C}"/>
              </a:ext>
            </a:extLst>
          </p:cNvPr>
          <p:cNvSpPr/>
          <p:nvPr/>
        </p:nvSpPr>
        <p:spPr>
          <a:xfrm>
            <a:off x="159525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96" name="C">
            <a:extLst>
              <a:ext uri="{FF2B5EF4-FFF2-40B4-BE49-F238E27FC236}">
                <a16:creationId xmlns="" xmlns:a16="http://schemas.microsoft.com/office/drawing/2014/main" id="{3740E5E6-4154-854F-A2BA-09907F9357AA}"/>
              </a:ext>
            </a:extLst>
          </p:cNvPr>
          <p:cNvSpPr/>
          <p:nvPr/>
        </p:nvSpPr>
        <p:spPr>
          <a:xfrm>
            <a:off x="198755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97" name="D">
            <a:extLst>
              <a:ext uri="{FF2B5EF4-FFF2-40B4-BE49-F238E27FC236}">
                <a16:creationId xmlns="" xmlns:a16="http://schemas.microsoft.com/office/drawing/2014/main" id="{1016A3A2-E4B0-7947-B09D-2E1D3534929E}"/>
              </a:ext>
            </a:extLst>
          </p:cNvPr>
          <p:cNvSpPr/>
          <p:nvPr/>
        </p:nvSpPr>
        <p:spPr>
          <a:xfrm>
            <a:off x="237985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98" name="E">
            <a:extLst>
              <a:ext uri="{FF2B5EF4-FFF2-40B4-BE49-F238E27FC236}">
                <a16:creationId xmlns="" xmlns:a16="http://schemas.microsoft.com/office/drawing/2014/main" id="{4FB8ED10-5F34-3C4C-9D1F-E8E8A7B5C0CB}"/>
              </a:ext>
            </a:extLst>
          </p:cNvPr>
          <p:cNvSpPr/>
          <p:nvPr/>
        </p:nvSpPr>
        <p:spPr>
          <a:xfrm>
            <a:off x="3872680" y="4616850"/>
            <a:ext cx="1050211" cy="98687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199" name="F">
            <a:extLst>
              <a:ext uri="{FF2B5EF4-FFF2-40B4-BE49-F238E27FC236}">
                <a16:creationId xmlns="" xmlns:a16="http://schemas.microsoft.com/office/drawing/2014/main" id="{3F3EEF05-AFDA-4F4C-BB1A-D20D1737FC46}"/>
              </a:ext>
            </a:extLst>
          </p:cNvPr>
          <p:cNvSpPr/>
          <p:nvPr/>
        </p:nvSpPr>
        <p:spPr>
          <a:xfrm>
            <a:off x="316446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200" name="G">
            <a:extLst>
              <a:ext uri="{FF2B5EF4-FFF2-40B4-BE49-F238E27FC236}">
                <a16:creationId xmlns="" xmlns:a16="http://schemas.microsoft.com/office/drawing/2014/main" id="{3A53FA67-DB24-3849-B73E-CF98CE305999}"/>
              </a:ext>
            </a:extLst>
          </p:cNvPr>
          <p:cNvSpPr/>
          <p:nvPr/>
        </p:nvSpPr>
        <p:spPr>
          <a:xfrm>
            <a:off x="355676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01" name="H">
            <a:extLst>
              <a:ext uri="{FF2B5EF4-FFF2-40B4-BE49-F238E27FC236}">
                <a16:creationId xmlns="" xmlns:a16="http://schemas.microsoft.com/office/drawing/2014/main" id="{046DF946-9389-D647-9370-4978C779E661}"/>
              </a:ext>
            </a:extLst>
          </p:cNvPr>
          <p:cNvSpPr/>
          <p:nvPr/>
        </p:nvSpPr>
        <p:spPr>
          <a:xfrm>
            <a:off x="394907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202" name="I">
            <a:extLst>
              <a:ext uri="{FF2B5EF4-FFF2-40B4-BE49-F238E27FC236}">
                <a16:creationId xmlns="" xmlns:a16="http://schemas.microsoft.com/office/drawing/2014/main" id="{2AC57416-B3B1-F24C-9122-B23B52C6AAAC}"/>
              </a:ext>
            </a:extLst>
          </p:cNvPr>
          <p:cNvSpPr/>
          <p:nvPr/>
        </p:nvSpPr>
        <p:spPr>
          <a:xfrm>
            <a:off x="434137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203" name="J">
            <a:extLst>
              <a:ext uri="{FF2B5EF4-FFF2-40B4-BE49-F238E27FC236}">
                <a16:creationId xmlns="" xmlns:a16="http://schemas.microsoft.com/office/drawing/2014/main" id="{C23619CF-C3F4-184D-9A2D-6124DC109A77}"/>
              </a:ext>
            </a:extLst>
          </p:cNvPr>
          <p:cNvSpPr/>
          <p:nvPr/>
        </p:nvSpPr>
        <p:spPr>
          <a:xfrm>
            <a:off x="473367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04" name="K">
            <a:extLst>
              <a:ext uri="{FF2B5EF4-FFF2-40B4-BE49-F238E27FC236}">
                <a16:creationId xmlns="" xmlns:a16="http://schemas.microsoft.com/office/drawing/2014/main" id="{7B019D19-CC0E-CC4C-B48C-23D3A43B9055}"/>
              </a:ext>
            </a:extLst>
          </p:cNvPr>
          <p:cNvSpPr/>
          <p:nvPr/>
        </p:nvSpPr>
        <p:spPr>
          <a:xfrm>
            <a:off x="512597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205" name="L">
            <a:extLst>
              <a:ext uri="{FF2B5EF4-FFF2-40B4-BE49-F238E27FC236}">
                <a16:creationId xmlns="" xmlns:a16="http://schemas.microsoft.com/office/drawing/2014/main" id="{408E9C4E-3BA6-FF4C-AF3C-527BD2236489}"/>
              </a:ext>
            </a:extLst>
          </p:cNvPr>
          <p:cNvSpPr/>
          <p:nvPr/>
        </p:nvSpPr>
        <p:spPr>
          <a:xfrm>
            <a:off x="551828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206" name="M">
            <a:extLst>
              <a:ext uri="{FF2B5EF4-FFF2-40B4-BE49-F238E27FC236}">
                <a16:creationId xmlns="" xmlns:a16="http://schemas.microsoft.com/office/drawing/2014/main" id="{53F5A1E1-418E-F847-8BF0-A8E9E9E8D305}"/>
              </a:ext>
            </a:extLst>
          </p:cNvPr>
          <p:cNvSpPr/>
          <p:nvPr/>
        </p:nvSpPr>
        <p:spPr>
          <a:xfrm>
            <a:off x="591058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207" name="N">
            <a:extLst>
              <a:ext uri="{FF2B5EF4-FFF2-40B4-BE49-F238E27FC236}">
                <a16:creationId xmlns="" xmlns:a16="http://schemas.microsoft.com/office/drawing/2014/main" id="{5B0C946D-BF39-DA4F-A76A-C006E6442FEA}"/>
              </a:ext>
            </a:extLst>
          </p:cNvPr>
          <p:cNvSpPr/>
          <p:nvPr/>
        </p:nvSpPr>
        <p:spPr>
          <a:xfrm>
            <a:off x="630288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208" name="O">
            <a:extLst>
              <a:ext uri="{FF2B5EF4-FFF2-40B4-BE49-F238E27FC236}">
                <a16:creationId xmlns="" xmlns:a16="http://schemas.microsoft.com/office/drawing/2014/main" id="{FBAECBC6-653B-6E41-A66F-AE133A835D46}"/>
              </a:ext>
            </a:extLst>
          </p:cNvPr>
          <p:cNvSpPr/>
          <p:nvPr/>
        </p:nvSpPr>
        <p:spPr>
          <a:xfrm>
            <a:off x="7276447" y="4616850"/>
            <a:ext cx="1044402" cy="98687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O</a:t>
            </a:r>
          </a:p>
        </p:txBody>
      </p:sp>
      <p:sp>
        <p:nvSpPr>
          <p:cNvPr id="209" name="P">
            <a:extLst>
              <a:ext uri="{FF2B5EF4-FFF2-40B4-BE49-F238E27FC236}">
                <a16:creationId xmlns="" xmlns:a16="http://schemas.microsoft.com/office/drawing/2014/main" id="{F8BE0312-AD96-3B41-9678-4734B0F70CBD}"/>
              </a:ext>
            </a:extLst>
          </p:cNvPr>
          <p:cNvSpPr/>
          <p:nvPr/>
        </p:nvSpPr>
        <p:spPr>
          <a:xfrm>
            <a:off x="708749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10" name="Q">
            <a:extLst>
              <a:ext uri="{FF2B5EF4-FFF2-40B4-BE49-F238E27FC236}">
                <a16:creationId xmlns="" xmlns:a16="http://schemas.microsoft.com/office/drawing/2014/main" id="{2A40A81C-9E6D-F445-92CF-345BC18939EE}"/>
              </a:ext>
            </a:extLst>
          </p:cNvPr>
          <p:cNvSpPr/>
          <p:nvPr/>
        </p:nvSpPr>
        <p:spPr>
          <a:xfrm>
            <a:off x="747979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11" name="R">
            <a:extLst>
              <a:ext uri="{FF2B5EF4-FFF2-40B4-BE49-F238E27FC236}">
                <a16:creationId xmlns="" xmlns:a16="http://schemas.microsoft.com/office/drawing/2014/main" id="{9F69CCD3-7473-2247-B66B-216E1543205E}"/>
              </a:ext>
            </a:extLst>
          </p:cNvPr>
          <p:cNvSpPr/>
          <p:nvPr/>
        </p:nvSpPr>
        <p:spPr>
          <a:xfrm>
            <a:off x="787210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12" name="S">
            <a:extLst>
              <a:ext uri="{FF2B5EF4-FFF2-40B4-BE49-F238E27FC236}">
                <a16:creationId xmlns="" xmlns:a16="http://schemas.microsoft.com/office/drawing/2014/main" id="{767CE0ED-0DE7-A14F-A148-8132E95167CF}"/>
              </a:ext>
            </a:extLst>
          </p:cNvPr>
          <p:cNvSpPr/>
          <p:nvPr/>
        </p:nvSpPr>
        <p:spPr>
          <a:xfrm>
            <a:off x="826440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213" name="T">
            <a:extLst>
              <a:ext uri="{FF2B5EF4-FFF2-40B4-BE49-F238E27FC236}">
                <a16:creationId xmlns="" xmlns:a16="http://schemas.microsoft.com/office/drawing/2014/main" id="{04494B6C-08E5-EC4A-AAB8-6CDD9C7C4A80}"/>
              </a:ext>
            </a:extLst>
          </p:cNvPr>
          <p:cNvSpPr/>
          <p:nvPr/>
        </p:nvSpPr>
        <p:spPr>
          <a:xfrm>
            <a:off x="865670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214" name="U">
            <a:extLst>
              <a:ext uri="{FF2B5EF4-FFF2-40B4-BE49-F238E27FC236}">
                <a16:creationId xmlns="" xmlns:a16="http://schemas.microsoft.com/office/drawing/2014/main" id="{3BA0AC7F-4C23-8B44-81C1-5ED0967111B3}"/>
              </a:ext>
            </a:extLst>
          </p:cNvPr>
          <p:cNvSpPr/>
          <p:nvPr/>
        </p:nvSpPr>
        <p:spPr>
          <a:xfrm>
            <a:off x="904900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15" name="V">
            <a:extLst>
              <a:ext uri="{FF2B5EF4-FFF2-40B4-BE49-F238E27FC236}">
                <a16:creationId xmlns="" xmlns:a16="http://schemas.microsoft.com/office/drawing/2014/main" id="{77DA826D-62FB-9C49-B28C-D5AA414AF309}"/>
              </a:ext>
            </a:extLst>
          </p:cNvPr>
          <p:cNvSpPr/>
          <p:nvPr/>
        </p:nvSpPr>
        <p:spPr>
          <a:xfrm>
            <a:off x="944131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16" name="W">
            <a:extLst>
              <a:ext uri="{FF2B5EF4-FFF2-40B4-BE49-F238E27FC236}">
                <a16:creationId xmlns="" xmlns:a16="http://schemas.microsoft.com/office/drawing/2014/main" id="{2C403311-75F0-9846-8BE1-6AE0D6C6A79A}"/>
              </a:ext>
            </a:extLst>
          </p:cNvPr>
          <p:cNvSpPr/>
          <p:nvPr/>
        </p:nvSpPr>
        <p:spPr>
          <a:xfrm>
            <a:off x="98336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17" name="X">
            <a:extLst>
              <a:ext uri="{FF2B5EF4-FFF2-40B4-BE49-F238E27FC236}">
                <a16:creationId xmlns="" xmlns:a16="http://schemas.microsoft.com/office/drawing/2014/main" id="{A76DEFE2-AECD-3943-A1F8-1B3225D26F8B}"/>
              </a:ext>
            </a:extLst>
          </p:cNvPr>
          <p:cNvSpPr/>
          <p:nvPr/>
        </p:nvSpPr>
        <p:spPr>
          <a:xfrm>
            <a:off x="1022591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18" name="Y">
            <a:extLst>
              <a:ext uri="{FF2B5EF4-FFF2-40B4-BE49-F238E27FC236}">
                <a16:creationId xmlns="" xmlns:a16="http://schemas.microsoft.com/office/drawing/2014/main" id="{822C4F20-E74E-4C45-9394-CF1B6C5DAA38}"/>
              </a:ext>
            </a:extLst>
          </p:cNvPr>
          <p:cNvSpPr/>
          <p:nvPr/>
        </p:nvSpPr>
        <p:spPr>
          <a:xfrm>
            <a:off x="1061822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19" name="Z">
            <a:extLst>
              <a:ext uri="{FF2B5EF4-FFF2-40B4-BE49-F238E27FC236}">
                <a16:creationId xmlns="" xmlns:a16="http://schemas.microsoft.com/office/drawing/2014/main" id="{2C82FEFE-F066-FD4F-8CB8-9AFA8BEAF544}"/>
              </a:ext>
            </a:extLst>
          </p:cNvPr>
          <p:cNvSpPr/>
          <p:nvPr/>
        </p:nvSpPr>
        <p:spPr>
          <a:xfrm>
            <a:off x="110105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220" name="A">
            <a:extLst>
              <a:ext uri="{FF2B5EF4-FFF2-40B4-BE49-F238E27FC236}">
                <a16:creationId xmlns="" xmlns:a16="http://schemas.microsoft.com/office/drawing/2014/main" id="{B00B86BF-D068-0B44-9501-D304CBEE5822}"/>
              </a:ext>
            </a:extLst>
          </p:cNvPr>
          <p:cNvSpPr/>
          <p:nvPr/>
        </p:nvSpPr>
        <p:spPr>
          <a:xfrm>
            <a:off x="121226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221" name="B">
            <a:extLst>
              <a:ext uri="{FF2B5EF4-FFF2-40B4-BE49-F238E27FC236}">
                <a16:creationId xmlns="" xmlns:a16="http://schemas.microsoft.com/office/drawing/2014/main" id="{446791A7-77C1-AF48-A3D7-6CD27EB22930}"/>
              </a:ext>
            </a:extLst>
          </p:cNvPr>
          <p:cNvSpPr/>
          <p:nvPr/>
        </p:nvSpPr>
        <p:spPr>
          <a:xfrm>
            <a:off x="2736250" y="2369969"/>
            <a:ext cx="1050211" cy="99307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B</a:t>
            </a:r>
          </a:p>
        </p:txBody>
      </p:sp>
      <p:sp>
        <p:nvSpPr>
          <p:cNvPr id="222" name="C">
            <a:extLst>
              <a:ext uri="{FF2B5EF4-FFF2-40B4-BE49-F238E27FC236}">
                <a16:creationId xmlns="" xmlns:a16="http://schemas.microsoft.com/office/drawing/2014/main" id="{B71925DB-248C-764D-A683-62C23F327BEA}"/>
              </a:ext>
            </a:extLst>
          </p:cNvPr>
          <p:cNvSpPr/>
          <p:nvPr/>
        </p:nvSpPr>
        <p:spPr>
          <a:xfrm>
            <a:off x="6146180" y="2383248"/>
            <a:ext cx="1045430"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C</a:t>
            </a:r>
          </a:p>
        </p:txBody>
      </p:sp>
      <p:sp>
        <p:nvSpPr>
          <p:cNvPr id="223" name="D">
            <a:extLst>
              <a:ext uri="{FF2B5EF4-FFF2-40B4-BE49-F238E27FC236}">
                <a16:creationId xmlns="" xmlns:a16="http://schemas.microsoft.com/office/drawing/2014/main" id="{4194D11F-0637-A347-BC4F-91E4F294B606}"/>
              </a:ext>
            </a:extLst>
          </p:cNvPr>
          <p:cNvSpPr/>
          <p:nvPr/>
        </p:nvSpPr>
        <p:spPr>
          <a:xfrm>
            <a:off x="238917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224" name="E">
            <a:extLst>
              <a:ext uri="{FF2B5EF4-FFF2-40B4-BE49-F238E27FC236}">
                <a16:creationId xmlns="" xmlns:a16="http://schemas.microsoft.com/office/drawing/2014/main" id="{FD950239-DCE4-D844-80D5-0C960B39322C}"/>
              </a:ext>
            </a:extLst>
          </p:cNvPr>
          <p:cNvSpPr/>
          <p:nvPr/>
        </p:nvSpPr>
        <p:spPr>
          <a:xfrm>
            <a:off x="3870182" y="3498149"/>
            <a:ext cx="1045519" cy="986783"/>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225" name="F">
            <a:extLst>
              <a:ext uri="{FF2B5EF4-FFF2-40B4-BE49-F238E27FC236}">
                <a16:creationId xmlns="" xmlns:a16="http://schemas.microsoft.com/office/drawing/2014/main" id="{DA9E4023-61FE-F242-875D-250DBBD6A14C}"/>
              </a:ext>
            </a:extLst>
          </p:cNvPr>
          <p:cNvSpPr/>
          <p:nvPr/>
        </p:nvSpPr>
        <p:spPr>
          <a:xfrm>
            <a:off x="317377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226" name="G">
            <a:extLst>
              <a:ext uri="{FF2B5EF4-FFF2-40B4-BE49-F238E27FC236}">
                <a16:creationId xmlns="" xmlns:a16="http://schemas.microsoft.com/office/drawing/2014/main" id="{067F1B0C-A143-F14B-9758-A375985D5495}"/>
              </a:ext>
            </a:extLst>
          </p:cNvPr>
          <p:cNvSpPr/>
          <p:nvPr/>
        </p:nvSpPr>
        <p:spPr>
          <a:xfrm>
            <a:off x="356608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27" name="H">
            <a:extLst>
              <a:ext uri="{FF2B5EF4-FFF2-40B4-BE49-F238E27FC236}">
                <a16:creationId xmlns="" xmlns:a16="http://schemas.microsoft.com/office/drawing/2014/main" id="{204087FA-EF49-C843-BA8C-C4C0262E01B9}"/>
              </a:ext>
            </a:extLst>
          </p:cNvPr>
          <p:cNvSpPr/>
          <p:nvPr/>
        </p:nvSpPr>
        <p:spPr>
          <a:xfrm>
            <a:off x="2736250" y="3491183"/>
            <a:ext cx="102892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H</a:t>
            </a:r>
          </a:p>
        </p:txBody>
      </p:sp>
      <p:sp>
        <p:nvSpPr>
          <p:cNvPr id="228" name="I">
            <a:extLst>
              <a:ext uri="{FF2B5EF4-FFF2-40B4-BE49-F238E27FC236}">
                <a16:creationId xmlns="" xmlns:a16="http://schemas.microsoft.com/office/drawing/2014/main" id="{D59528F1-469E-F844-AE1E-C8C7AA036103}"/>
              </a:ext>
            </a:extLst>
          </p:cNvPr>
          <p:cNvSpPr/>
          <p:nvPr/>
        </p:nvSpPr>
        <p:spPr>
          <a:xfrm>
            <a:off x="435068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229" name="J">
            <a:extLst>
              <a:ext uri="{FF2B5EF4-FFF2-40B4-BE49-F238E27FC236}">
                <a16:creationId xmlns="" xmlns:a16="http://schemas.microsoft.com/office/drawing/2014/main" id="{C7D2EC53-CE5D-2B43-B765-93C616FBB1A8}"/>
              </a:ext>
            </a:extLst>
          </p:cNvPr>
          <p:cNvSpPr/>
          <p:nvPr/>
        </p:nvSpPr>
        <p:spPr>
          <a:xfrm>
            <a:off x="474298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30" name="K">
            <a:extLst>
              <a:ext uri="{FF2B5EF4-FFF2-40B4-BE49-F238E27FC236}">
                <a16:creationId xmlns="" xmlns:a16="http://schemas.microsoft.com/office/drawing/2014/main" id="{74185FCE-F3C4-1D42-9381-A31ECD53DA5A}"/>
              </a:ext>
            </a:extLst>
          </p:cNvPr>
          <p:cNvSpPr/>
          <p:nvPr/>
        </p:nvSpPr>
        <p:spPr>
          <a:xfrm>
            <a:off x="7291922" y="2371602"/>
            <a:ext cx="1039569" cy="995215"/>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K</a:t>
            </a:r>
          </a:p>
        </p:txBody>
      </p:sp>
      <p:sp>
        <p:nvSpPr>
          <p:cNvPr id="231" name="L">
            <a:extLst>
              <a:ext uri="{FF2B5EF4-FFF2-40B4-BE49-F238E27FC236}">
                <a16:creationId xmlns="" xmlns:a16="http://schemas.microsoft.com/office/drawing/2014/main" id="{7EB5EC0E-1684-7A4E-933E-49599DE1CF8D}"/>
              </a:ext>
            </a:extLst>
          </p:cNvPr>
          <p:cNvSpPr/>
          <p:nvPr/>
        </p:nvSpPr>
        <p:spPr>
          <a:xfrm>
            <a:off x="3870183" y="2369969"/>
            <a:ext cx="1040538" cy="99307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L</a:t>
            </a:r>
          </a:p>
        </p:txBody>
      </p:sp>
      <p:sp>
        <p:nvSpPr>
          <p:cNvPr id="232" name="M">
            <a:extLst>
              <a:ext uri="{FF2B5EF4-FFF2-40B4-BE49-F238E27FC236}">
                <a16:creationId xmlns="" xmlns:a16="http://schemas.microsoft.com/office/drawing/2014/main" id="{4E467618-CA4B-1F46-BAD9-2B07076FEADA}"/>
              </a:ext>
            </a:extLst>
          </p:cNvPr>
          <p:cNvSpPr/>
          <p:nvPr/>
        </p:nvSpPr>
        <p:spPr>
          <a:xfrm>
            <a:off x="591989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233" name="N">
            <a:extLst>
              <a:ext uri="{FF2B5EF4-FFF2-40B4-BE49-F238E27FC236}">
                <a16:creationId xmlns="" xmlns:a16="http://schemas.microsoft.com/office/drawing/2014/main" id="{6DDBADAF-E0EC-A540-85FF-6FCCF1537A80}"/>
              </a:ext>
            </a:extLst>
          </p:cNvPr>
          <p:cNvSpPr/>
          <p:nvPr/>
        </p:nvSpPr>
        <p:spPr>
          <a:xfrm>
            <a:off x="8421110" y="4630112"/>
            <a:ext cx="1050211"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N</a:t>
            </a:r>
          </a:p>
        </p:txBody>
      </p:sp>
      <p:sp>
        <p:nvSpPr>
          <p:cNvPr id="234" name="O">
            <a:extLst>
              <a:ext uri="{FF2B5EF4-FFF2-40B4-BE49-F238E27FC236}">
                <a16:creationId xmlns="" xmlns:a16="http://schemas.microsoft.com/office/drawing/2014/main" id="{FD3EE6FD-A8E7-0E4C-927A-9D8F5D16877D}"/>
              </a:ext>
            </a:extLst>
          </p:cNvPr>
          <p:cNvSpPr/>
          <p:nvPr/>
        </p:nvSpPr>
        <p:spPr>
          <a:xfrm>
            <a:off x="5006006" y="2369291"/>
            <a:ext cx="1050211"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O</a:t>
            </a:r>
          </a:p>
        </p:txBody>
      </p:sp>
      <p:sp>
        <p:nvSpPr>
          <p:cNvPr id="235" name="P">
            <a:extLst>
              <a:ext uri="{FF2B5EF4-FFF2-40B4-BE49-F238E27FC236}">
                <a16:creationId xmlns="" xmlns:a16="http://schemas.microsoft.com/office/drawing/2014/main" id="{045254E6-DB5C-F641-81AF-8671EE57AD5D}"/>
              </a:ext>
            </a:extLst>
          </p:cNvPr>
          <p:cNvSpPr/>
          <p:nvPr/>
        </p:nvSpPr>
        <p:spPr>
          <a:xfrm>
            <a:off x="2737603" y="4616850"/>
            <a:ext cx="1050211" cy="98687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P</a:t>
            </a:r>
          </a:p>
        </p:txBody>
      </p:sp>
      <p:sp>
        <p:nvSpPr>
          <p:cNvPr id="236" name="Q">
            <a:extLst>
              <a:ext uri="{FF2B5EF4-FFF2-40B4-BE49-F238E27FC236}">
                <a16:creationId xmlns="" xmlns:a16="http://schemas.microsoft.com/office/drawing/2014/main" id="{AA0446BD-1718-4E42-AD6D-6E686584AE97}"/>
              </a:ext>
            </a:extLst>
          </p:cNvPr>
          <p:cNvSpPr/>
          <p:nvPr/>
        </p:nvSpPr>
        <p:spPr>
          <a:xfrm>
            <a:off x="748911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37" name="R">
            <a:extLst>
              <a:ext uri="{FF2B5EF4-FFF2-40B4-BE49-F238E27FC236}">
                <a16:creationId xmlns="" xmlns:a16="http://schemas.microsoft.com/office/drawing/2014/main" id="{10AD6463-1CD0-F24D-8B50-58546728598C}"/>
              </a:ext>
            </a:extLst>
          </p:cNvPr>
          <p:cNvSpPr/>
          <p:nvPr/>
        </p:nvSpPr>
        <p:spPr>
          <a:xfrm>
            <a:off x="5002929" y="4616849"/>
            <a:ext cx="1050210"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R</a:t>
            </a:r>
          </a:p>
        </p:txBody>
      </p:sp>
      <p:sp>
        <p:nvSpPr>
          <p:cNvPr id="238" name="S">
            <a:extLst>
              <a:ext uri="{FF2B5EF4-FFF2-40B4-BE49-F238E27FC236}">
                <a16:creationId xmlns="" xmlns:a16="http://schemas.microsoft.com/office/drawing/2014/main" id="{4192536E-E77E-8049-BD11-17BF03E0CEE7}"/>
              </a:ext>
            </a:extLst>
          </p:cNvPr>
          <p:cNvSpPr/>
          <p:nvPr/>
        </p:nvSpPr>
        <p:spPr>
          <a:xfrm>
            <a:off x="6146180" y="4630112"/>
            <a:ext cx="1045430" cy="98048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S</a:t>
            </a:r>
          </a:p>
        </p:txBody>
      </p:sp>
      <p:sp>
        <p:nvSpPr>
          <p:cNvPr id="239" name="T">
            <a:extLst>
              <a:ext uri="{FF2B5EF4-FFF2-40B4-BE49-F238E27FC236}">
                <a16:creationId xmlns="" xmlns:a16="http://schemas.microsoft.com/office/drawing/2014/main" id="{AF38CB8F-6C3B-564D-A281-C1A32FF65DD3}"/>
              </a:ext>
            </a:extLst>
          </p:cNvPr>
          <p:cNvSpPr/>
          <p:nvPr/>
        </p:nvSpPr>
        <p:spPr>
          <a:xfrm>
            <a:off x="1601202" y="3504834"/>
            <a:ext cx="1044402"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T</a:t>
            </a:r>
          </a:p>
        </p:txBody>
      </p:sp>
      <p:sp>
        <p:nvSpPr>
          <p:cNvPr id="240" name="U">
            <a:extLst>
              <a:ext uri="{FF2B5EF4-FFF2-40B4-BE49-F238E27FC236}">
                <a16:creationId xmlns="" xmlns:a16="http://schemas.microsoft.com/office/drawing/2014/main" id="{A595A23E-EC61-FB4D-AFB6-0A59AA32B5A1}"/>
              </a:ext>
            </a:extLst>
          </p:cNvPr>
          <p:cNvSpPr/>
          <p:nvPr/>
        </p:nvSpPr>
        <p:spPr>
          <a:xfrm>
            <a:off x="905832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41" name="V">
            <a:extLst>
              <a:ext uri="{FF2B5EF4-FFF2-40B4-BE49-F238E27FC236}">
                <a16:creationId xmlns="" xmlns:a16="http://schemas.microsoft.com/office/drawing/2014/main" id="{2B3C0B90-A48A-AD40-94D9-773DBB376E6C}"/>
              </a:ext>
            </a:extLst>
          </p:cNvPr>
          <p:cNvSpPr/>
          <p:nvPr/>
        </p:nvSpPr>
        <p:spPr>
          <a:xfrm>
            <a:off x="945062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42" name="W">
            <a:extLst>
              <a:ext uri="{FF2B5EF4-FFF2-40B4-BE49-F238E27FC236}">
                <a16:creationId xmlns="" xmlns:a16="http://schemas.microsoft.com/office/drawing/2014/main" id="{4375839C-2043-2240-9801-F6B3834AA5AE}"/>
              </a:ext>
            </a:extLst>
          </p:cNvPr>
          <p:cNvSpPr/>
          <p:nvPr/>
        </p:nvSpPr>
        <p:spPr>
          <a:xfrm>
            <a:off x="98429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43" name="X">
            <a:extLst>
              <a:ext uri="{FF2B5EF4-FFF2-40B4-BE49-F238E27FC236}">
                <a16:creationId xmlns="" xmlns:a16="http://schemas.microsoft.com/office/drawing/2014/main" id="{975EE492-555E-B848-9262-3DB537AEAB67}"/>
              </a:ext>
            </a:extLst>
          </p:cNvPr>
          <p:cNvSpPr/>
          <p:nvPr/>
        </p:nvSpPr>
        <p:spPr>
          <a:xfrm>
            <a:off x="1023523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44" name="Y">
            <a:extLst>
              <a:ext uri="{FF2B5EF4-FFF2-40B4-BE49-F238E27FC236}">
                <a16:creationId xmlns="" xmlns:a16="http://schemas.microsoft.com/office/drawing/2014/main" id="{87F52607-10A4-AB4E-BA7C-C42FA5D9EE32}"/>
              </a:ext>
            </a:extLst>
          </p:cNvPr>
          <p:cNvSpPr/>
          <p:nvPr/>
        </p:nvSpPr>
        <p:spPr>
          <a:xfrm>
            <a:off x="1062753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45" name="Z">
            <a:extLst>
              <a:ext uri="{FF2B5EF4-FFF2-40B4-BE49-F238E27FC236}">
                <a16:creationId xmlns="" xmlns:a16="http://schemas.microsoft.com/office/drawing/2014/main" id="{8C27ED70-7525-0142-B0FD-9EB6302E1DE1}"/>
              </a:ext>
            </a:extLst>
          </p:cNvPr>
          <p:cNvSpPr/>
          <p:nvPr/>
        </p:nvSpPr>
        <p:spPr>
          <a:xfrm>
            <a:off x="110198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Tree>
    <p:extLst>
      <p:ext uri="{BB962C8B-B14F-4D97-AF65-F5344CB8AC3E}">
        <p14:creationId xmlns:p14="http://schemas.microsoft.com/office/powerpoint/2010/main" val="2618375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0"/>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seq concurrent="1" nextAc="seek">
              <p:cTn id="13" restart="whenNotActive" fill="hold" evtFilter="cancelBubble" nodeType="interactiveSeq">
                <p:stCondLst>
                  <p:cond evt="onClick" delay="0">
                    <p:tgtEl>
                      <p:spTgt spid="104"/>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1"/>
                                        </p:tgtEl>
                                        <p:attrNameLst>
                                          <p:attrName>style.visibility</p:attrName>
                                        </p:attrNameLst>
                                      </p:cBhvr>
                                      <p:to>
                                        <p:strVal val="visible"/>
                                      </p:to>
                                    </p:set>
                                  </p:childTnLst>
                                </p:cTn>
                              </p:par>
                            </p:childTnLst>
                          </p:cTn>
                        </p:par>
                      </p:childTnLst>
                    </p:cTn>
                  </p:par>
                </p:childTnLst>
              </p:cTn>
              <p:nextCondLst>
                <p:cond evt="onClick" delay="0">
                  <p:tgtEl>
                    <p:spTgt spid="104"/>
                  </p:tgtEl>
                </p:cond>
              </p:nextCondLst>
            </p:seq>
            <p:seq concurrent="1" nextAc="seek">
              <p:cTn id="24" restart="whenNotActive" fill="hold" evtFilter="cancelBubble" nodeType="interactiveSeq">
                <p:stCondLst>
                  <p:cond evt="onClick" delay="0">
                    <p:tgtEl>
                      <p:spTgt spid="10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2"/>
                                        </p:tgtEl>
                                        <p:attrNameLst>
                                          <p:attrName>style.visibility</p:attrName>
                                        </p:attrNameLst>
                                      </p:cBhvr>
                                      <p:to>
                                        <p:strVal val="visible"/>
                                      </p:to>
                                    </p:set>
                                  </p:childTnLst>
                                </p:cTn>
                              </p:par>
                            </p:childTnLst>
                          </p:cTn>
                        </p:par>
                      </p:childTnLst>
                    </p:cTn>
                  </p:par>
                </p:childTnLst>
              </p:cTn>
              <p:nextCondLst>
                <p:cond evt="onClick" delay="0">
                  <p:tgtEl>
                    <p:spTgt spid="105"/>
                  </p:tgtEl>
                </p:cond>
              </p:nextCondLst>
            </p:seq>
            <p:seq concurrent="1" nextAc="seek">
              <p:cTn id="35" restart="whenNotActive" fill="hold" evtFilter="cancelBubble" nodeType="interactiveSeq">
                <p:stCondLst>
                  <p:cond evt="onClick" delay="0">
                    <p:tgtEl>
                      <p:spTgt spid="106"/>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5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23"/>
                                        </p:tgtEl>
                                        <p:attrNameLst>
                                          <p:attrName>style.visibility</p:attrName>
                                        </p:attrNameLst>
                                      </p:cBhvr>
                                      <p:to>
                                        <p:strVal val="visible"/>
                                      </p:to>
                                    </p:set>
                                  </p:childTnLst>
                                </p:cTn>
                              </p:par>
                            </p:childTnLst>
                          </p:cTn>
                        </p:par>
                      </p:childTnLst>
                    </p:cTn>
                  </p:par>
                </p:childTnLst>
              </p:cTn>
              <p:nextCondLst>
                <p:cond evt="onClick" delay="0">
                  <p:tgtEl>
                    <p:spTgt spid="106"/>
                  </p:tgtEl>
                </p:cond>
              </p:nextCondLst>
            </p:seq>
            <p:seq concurrent="1" nextAc="seek">
              <p:cTn id="46" restart="whenNotActive" fill="hold" evtFilter="cancelBubble" nodeType="interactiveSeq">
                <p:stCondLst>
                  <p:cond evt="onClick" delay="0">
                    <p:tgtEl>
                      <p:spTgt spid="108"/>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5"/>
                                        </p:tgtEl>
                                        <p:attrNameLst>
                                          <p:attrName>style.visibility</p:attrName>
                                        </p:attrNameLst>
                                      </p:cBhvr>
                                      <p:to>
                                        <p:strVal val="visible"/>
                                      </p:to>
                                    </p:set>
                                  </p:childTnLst>
                                </p:cTn>
                              </p:par>
                            </p:childTnLst>
                          </p:cTn>
                        </p:par>
                      </p:childTnLst>
                    </p:cTn>
                  </p:par>
                </p:childTnLst>
              </p:cTn>
              <p:nextCondLst>
                <p:cond evt="onClick" delay="0">
                  <p:tgtEl>
                    <p:spTgt spid="108"/>
                  </p:tgtEl>
                </p:cond>
              </p:nextCondLst>
            </p:seq>
            <p:seq concurrent="1" nextAc="seek">
              <p:cTn id="57" restart="whenNotActive" fill="hold" evtFilter="cancelBubble" nodeType="interactiveSeq">
                <p:stCondLst>
                  <p:cond evt="onClick" delay="0">
                    <p:tgtEl>
                      <p:spTgt spid="109"/>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3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6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0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26"/>
                                        </p:tgtEl>
                                        <p:attrNameLst>
                                          <p:attrName>style.visibility</p:attrName>
                                        </p:attrNameLst>
                                      </p:cBhvr>
                                      <p:to>
                                        <p:strVal val="visible"/>
                                      </p:to>
                                    </p:set>
                                  </p:childTnLst>
                                </p:cTn>
                              </p:par>
                            </p:childTnLst>
                          </p:cTn>
                        </p:par>
                      </p:childTnLst>
                    </p:cTn>
                  </p:par>
                </p:childTnLst>
              </p:cTn>
              <p:nextCondLst>
                <p:cond evt="onClick" delay="0">
                  <p:tgtEl>
                    <p:spTgt spid="109"/>
                  </p:tgtEl>
                </p:cond>
              </p:nextCondLst>
            </p:seq>
            <p:seq concurrent="1" nextAc="seek">
              <p:cTn id="68" restart="whenNotActive" fill="hold" evtFilter="cancelBubble" nodeType="interactiveSeq">
                <p:stCondLst>
                  <p:cond evt="onClick" delay="0">
                    <p:tgtEl>
                      <p:spTgt spid="110"/>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7"/>
                                        </p:tgtEl>
                                        <p:attrNameLst>
                                          <p:attrName>style.visibility</p:attrName>
                                        </p:attrNameLst>
                                      </p:cBhvr>
                                      <p:to>
                                        <p:strVal val="visible"/>
                                      </p:to>
                                    </p:set>
                                  </p:childTnLst>
                                </p:cTn>
                              </p:par>
                            </p:childTnLst>
                          </p:cTn>
                        </p:par>
                      </p:childTnLst>
                    </p:cTn>
                  </p:par>
                </p:childTnLst>
              </p:cTn>
              <p:nextCondLst>
                <p:cond evt="onClick" delay="0">
                  <p:tgtEl>
                    <p:spTgt spid="110"/>
                  </p:tgtEl>
                </p:cond>
              </p:nextCondLst>
            </p:seq>
            <p:seq concurrent="1" nextAc="seek">
              <p:cTn id="79" restart="whenNotActive" fill="hold" evtFilter="cancelBubble" nodeType="interactiveSeq">
                <p:stCondLst>
                  <p:cond evt="onClick" delay="0">
                    <p:tgtEl>
                      <p:spTgt spid="11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3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63"/>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02"/>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28"/>
                                        </p:tgtEl>
                                        <p:attrNameLst>
                                          <p:attrName>style.visibility</p:attrName>
                                        </p:attrNameLst>
                                      </p:cBhvr>
                                      <p:to>
                                        <p:strVal val="visible"/>
                                      </p:to>
                                    </p:set>
                                  </p:childTnLst>
                                </p:cTn>
                              </p:par>
                            </p:childTnLst>
                          </p:cTn>
                        </p:par>
                      </p:childTnLst>
                    </p:cTn>
                  </p:par>
                </p:childTnLst>
              </p:cTn>
              <p:nextCondLst>
                <p:cond evt="onClick" delay="0">
                  <p:tgtEl>
                    <p:spTgt spid="111"/>
                  </p:tgtEl>
                </p:cond>
              </p:nextCondLst>
            </p:seq>
            <p:seq concurrent="1" nextAc="seek">
              <p:cTn id="90" restart="whenNotActive" fill="hold" evtFilter="cancelBubble" nodeType="interactiveSeq">
                <p:stCondLst>
                  <p:cond evt="onClick" delay="0">
                    <p:tgtEl>
                      <p:spTgt spid="112"/>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0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29"/>
                                        </p:tgtEl>
                                        <p:attrNameLst>
                                          <p:attrName>style.visibility</p:attrName>
                                        </p:attrNameLst>
                                      </p:cBhvr>
                                      <p:to>
                                        <p:strVal val="visible"/>
                                      </p:to>
                                    </p:set>
                                  </p:childTnLst>
                                </p:cTn>
                              </p:par>
                            </p:childTnLst>
                          </p:cTn>
                        </p:par>
                      </p:childTnLst>
                    </p:cTn>
                  </p:par>
                </p:childTnLst>
              </p:cTn>
              <p:nextCondLst>
                <p:cond evt="onClick" delay="0">
                  <p:tgtEl>
                    <p:spTgt spid="112"/>
                  </p:tgtEl>
                </p:cond>
              </p:nextCondLst>
            </p:seq>
            <p:seq concurrent="1" nextAc="seek">
              <p:cTn id="101" restart="whenNotActive" fill="hold" evtFilter="cancelBubble" nodeType="interactiveSeq">
                <p:stCondLst>
                  <p:cond evt="onClick" delay="0">
                    <p:tgtEl>
                      <p:spTgt spid="114"/>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40"/>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68"/>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0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31"/>
                                        </p:tgtEl>
                                        <p:attrNameLst>
                                          <p:attrName>style.visibility</p:attrName>
                                        </p:attrNameLst>
                                      </p:cBhvr>
                                      <p:to>
                                        <p:strVal val="visible"/>
                                      </p:to>
                                    </p:set>
                                  </p:childTnLst>
                                </p:cTn>
                              </p:par>
                            </p:childTnLst>
                          </p:cTn>
                        </p:par>
                      </p:childTnLst>
                    </p:cTn>
                  </p:par>
                </p:childTnLst>
              </p:cTn>
              <p:nextCondLst>
                <p:cond evt="onClick" delay="0">
                  <p:tgtEl>
                    <p:spTgt spid="114"/>
                  </p:tgtEl>
                </p:cond>
              </p:nextCondLst>
            </p:seq>
            <p:seq concurrent="1" nextAc="seek">
              <p:cTn id="112" restart="whenNotActive" fill="hold" evtFilter="cancelBubble" nodeType="interactiveSeq">
                <p:stCondLst>
                  <p:cond evt="onClick" delay="0">
                    <p:tgtEl>
                      <p:spTgt spid="115"/>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4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6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0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32"/>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123" restart="whenNotActive" fill="hold" evtFilter="cancelBubble" nodeType="interactiveSeq">
                <p:stCondLst>
                  <p:cond evt="onClick" delay="0">
                    <p:tgtEl>
                      <p:spTgt spid="113"/>
                    </p:tgtEl>
                  </p:cond>
                </p:stCondLst>
                <p:endSync evt="end" delay="0">
                  <p:rtn val="all"/>
                </p:endSync>
                <p:childTnLst>
                  <p:par>
                    <p:cTn id="124" fill="hold">
                      <p:stCondLst>
                        <p:cond delay="0"/>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39"/>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65"/>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204"/>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30"/>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134" restart="whenNotActive" fill="hold" evtFilter="cancelBubble" nodeType="interactiveSeq">
                <p:stCondLst>
                  <p:cond evt="onClick" delay="0">
                    <p:tgtEl>
                      <p:spTgt spid="116"/>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4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7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0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33"/>
                                        </p:tgtEl>
                                        <p:attrNameLst>
                                          <p:attrName>style.visibility</p:attrName>
                                        </p:attrNameLst>
                                      </p:cBhvr>
                                      <p:to>
                                        <p:strVal val="visible"/>
                                      </p:to>
                                    </p:set>
                                  </p:childTnLst>
                                </p:cTn>
                              </p:par>
                            </p:childTnLst>
                          </p:cTn>
                        </p:par>
                      </p:childTnLst>
                    </p:cTn>
                  </p:par>
                </p:childTnLst>
              </p:cTn>
              <p:nextCondLst>
                <p:cond evt="onClick" delay="0">
                  <p:tgtEl>
                    <p:spTgt spid="116"/>
                  </p:tgtEl>
                </p:cond>
              </p:nextCondLst>
            </p:seq>
            <p:seq concurrent="1" nextAc="seek">
              <p:cTn id="145" restart="whenNotActive" fill="hold" evtFilter="cancelBubble" nodeType="interactiveSeq">
                <p:stCondLst>
                  <p:cond evt="onClick" delay="0">
                    <p:tgtEl>
                      <p:spTgt spid="117"/>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143"/>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171"/>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208"/>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234"/>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seq concurrent="1" nextAc="seek">
              <p:cTn id="156" restart="whenNotActive" fill="hold" evtFilter="cancelBubble" nodeType="interactiveSeq">
                <p:stCondLst>
                  <p:cond evt="onClick" delay="0">
                    <p:tgtEl>
                      <p:spTgt spid="118"/>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4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7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09"/>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35"/>
                                        </p:tgtEl>
                                        <p:attrNameLst>
                                          <p:attrName>style.visibility</p:attrName>
                                        </p:attrNameLst>
                                      </p:cBhvr>
                                      <p:to>
                                        <p:strVal val="visible"/>
                                      </p:to>
                                    </p:set>
                                  </p:childTnLst>
                                </p:cTn>
                              </p:par>
                            </p:childTnLst>
                          </p:cTn>
                        </p:par>
                      </p:childTnLst>
                    </p:cTn>
                  </p:par>
                </p:childTnLst>
              </p:cTn>
              <p:nextCondLst>
                <p:cond evt="onClick" delay="0">
                  <p:tgtEl>
                    <p:spTgt spid="118"/>
                  </p:tgtEl>
                </p:cond>
              </p:nextCondLst>
            </p:seq>
            <p:seq concurrent="1" nextAc="seek">
              <p:cTn id="167" restart="whenNotActive" fill="hold" evtFilter="cancelBubble" nodeType="interactiveSeq">
                <p:stCondLst>
                  <p:cond evt="onClick" delay="0">
                    <p:tgtEl>
                      <p:spTgt spid="107"/>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33"/>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59"/>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198"/>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24"/>
                                        </p:tgtEl>
                                        <p:attrNameLst>
                                          <p:attrName>style.visibility</p:attrName>
                                        </p:attrNameLst>
                                      </p:cBhvr>
                                      <p:to>
                                        <p:strVal val="visible"/>
                                      </p:to>
                                    </p:set>
                                  </p:childTnLst>
                                </p:cTn>
                              </p:par>
                            </p:childTnLst>
                          </p:cTn>
                        </p:par>
                      </p:childTnLst>
                    </p:cTn>
                  </p:par>
                </p:childTnLst>
              </p:cTn>
              <p:nextCondLst>
                <p:cond evt="onClick" delay="0">
                  <p:tgtEl>
                    <p:spTgt spid="107"/>
                  </p:tgtEl>
                </p:cond>
              </p:nextCondLst>
            </p:seq>
            <p:seq concurrent="1" nextAc="seek">
              <p:cTn id="178" restart="whenNotActive" fill="hold" evtFilter="cancelBubble" nodeType="interactiveSeq">
                <p:stCondLst>
                  <p:cond evt="onClick" delay="0">
                    <p:tgtEl>
                      <p:spTgt spid="119"/>
                    </p:tgtEl>
                  </p:cond>
                </p:stCondLst>
                <p:endSync evt="end" delay="0">
                  <p:rtn val="all"/>
                </p:endSync>
                <p:childTnLst>
                  <p:par>
                    <p:cTn id="179" fill="hold">
                      <p:stCondLst>
                        <p:cond delay="0"/>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4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7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119"/>
                  </p:tgtEl>
                </p:cond>
              </p:nextCondLst>
            </p:seq>
            <p:seq concurrent="1" nextAc="seek">
              <p:cTn id="189" restart="whenNotActive" fill="hold" evtFilter="cancelBubble" nodeType="interactiveSeq">
                <p:stCondLst>
                  <p:cond evt="onClick" delay="0">
                    <p:tgtEl>
                      <p:spTgt spid="120"/>
                    </p:tgtEl>
                  </p:cond>
                </p:stCondLst>
                <p:endSync evt="end" delay="0">
                  <p:rtn val="all"/>
                </p:endSync>
                <p:childTnLst>
                  <p:par>
                    <p:cTn id="190" fill="hold">
                      <p:stCondLst>
                        <p:cond delay="0"/>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146"/>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174"/>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211"/>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237"/>
                                        </p:tgtEl>
                                        <p:attrNameLst>
                                          <p:attrName>style.visibility</p:attrName>
                                        </p:attrNameLst>
                                      </p:cBhvr>
                                      <p:to>
                                        <p:strVal val="visible"/>
                                      </p:to>
                                    </p:set>
                                  </p:childTnLst>
                                </p:cTn>
                              </p:par>
                            </p:childTnLst>
                          </p:cTn>
                        </p:par>
                      </p:childTnLst>
                    </p:cTn>
                  </p:par>
                </p:childTnLst>
              </p:cTn>
              <p:nextCondLst>
                <p:cond evt="onClick" delay="0">
                  <p:tgtEl>
                    <p:spTgt spid="120"/>
                  </p:tgtEl>
                </p:cond>
              </p:nextCondLst>
            </p:seq>
            <p:seq concurrent="1" nextAc="seek">
              <p:cTn id="200" restart="whenNotActive" fill="hold" evtFilter="cancelBubble" nodeType="interactiveSeq">
                <p:stCondLst>
                  <p:cond evt="onClick" delay="0">
                    <p:tgtEl>
                      <p:spTgt spid="121"/>
                    </p:tgtEl>
                  </p:cond>
                </p:stCondLst>
                <p:endSync evt="end" delay="0">
                  <p:rtn val="all"/>
                </p:endSync>
                <p:childTnLst>
                  <p:par>
                    <p:cTn id="201" fill="hold">
                      <p:stCondLst>
                        <p:cond delay="0"/>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147"/>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86"/>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12"/>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38"/>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1" nodeType="clickEffect">
                                  <p:stCondLst>
                                    <p:cond delay="0"/>
                                  </p:stCondLst>
                                  <p:childTnLst>
                                    <p:set>
                                      <p:cBhvr>
                                        <p:cTn id="214" dur="1" fill="hold">
                                          <p:stCondLst>
                                            <p:cond delay="0"/>
                                          </p:stCondLst>
                                        </p:cTn>
                                        <p:tgtEl>
                                          <p:spTgt spid="147"/>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186"/>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212"/>
                                        </p:tgtEl>
                                        <p:attrNameLst>
                                          <p:attrName>style.visibility</p:attrName>
                                        </p:attrNameLst>
                                      </p:cBhvr>
                                      <p:to>
                                        <p:strVal val="visible"/>
                                      </p:to>
                                    </p:set>
                                  </p:childTnLst>
                                </p:cTn>
                              </p:par>
                              <p:par>
                                <p:cTn id="219" presetID="1" presetClass="entr" presetSubtype="0" fill="hold" grpId="1" nodeType="withEffect">
                                  <p:stCondLst>
                                    <p:cond delay="0"/>
                                  </p:stCondLst>
                                  <p:childTnLst>
                                    <p:set>
                                      <p:cBhvr>
                                        <p:cTn id="220" dur="1" fill="hold">
                                          <p:stCondLst>
                                            <p:cond delay="0"/>
                                          </p:stCondLst>
                                        </p:cTn>
                                        <p:tgtEl>
                                          <p:spTgt spid="238"/>
                                        </p:tgtEl>
                                        <p:attrNameLst>
                                          <p:attrName>style.visibility</p:attrName>
                                        </p:attrNameLst>
                                      </p:cBhvr>
                                      <p:to>
                                        <p:strVal val="visible"/>
                                      </p:to>
                                    </p:set>
                                  </p:childTnLst>
                                </p:cTn>
                              </p:par>
                            </p:childTnLst>
                          </p:cTn>
                        </p:par>
                      </p:childTnLst>
                    </p:cTn>
                  </p:par>
                </p:childTnLst>
              </p:cTn>
              <p:nextCondLst>
                <p:cond evt="onClick" delay="0">
                  <p:tgtEl>
                    <p:spTgt spid="121"/>
                  </p:tgtEl>
                </p:cond>
              </p:nextCondLst>
            </p:seq>
            <p:seq concurrent="1" nextAc="seek">
              <p:cTn id="221" restart="whenNotActive" fill="hold" evtFilter="cancelBubble" nodeType="interactiveSeq">
                <p:stCondLst>
                  <p:cond evt="onClick" delay="0">
                    <p:tgtEl>
                      <p:spTgt spid="122"/>
                    </p:tgtEl>
                  </p:cond>
                </p:stCondLst>
                <p:endSync evt="end" delay="0">
                  <p:rtn val="all"/>
                </p:endSync>
                <p:childTnLst>
                  <p:par>
                    <p:cTn id="222" fill="hold">
                      <p:stCondLst>
                        <p:cond delay="0"/>
                      </p:stCondLst>
                      <p:childTnLst>
                        <p:par>
                          <p:cTn id="223" fill="hold">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148"/>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87"/>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213"/>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239"/>
                                        </p:tgtEl>
                                        <p:attrNameLst>
                                          <p:attrName>style.visibility</p:attrName>
                                        </p:attrNameLst>
                                      </p:cBhvr>
                                      <p:to>
                                        <p:strVal val="visible"/>
                                      </p:to>
                                    </p:set>
                                  </p:childTnLst>
                                </p:cTn>
                              </p:par>
                            </p:childTnLst>
                          </p:cTn>
                        </p:par>
                      </p:childTnLst>
                    </p:cTn>
                  </p:par>
                </p:childTnLst>
              </p:cTn>
              <p:nextCondLst>
                <p:cond evt="onClick" delay="0">
                  <p:tgtEl>
                    <p:spTgt spid="122"/>
                  </p:tgtEl>
                </p:cond>
              </p:nextCondLst>
            </p:seq>
            <p:seq concurrent="1" nextAc="seek">
              <p:cTn id="232" restart="whenNotActive" fill="hold" evtFilter="cancelBubble" nodeType="interactiveSeq">
                <p:stCondLst>
                  <p:cond evt="onClick" delay="0">
                    <p:tgtEl>
                      <p:spTgt spid="123"/>
                    </p:tgtEl>
                  </p:cond>
                </p:stCondLst>
                <p:endSync evt="end" delay="0">
                  <p:rtn val="all"/>
                </p:endSync>
                <p:childTnLst>
                  <p:par>
                    <p:cTn id="233" fill="hold">
                      <p:stCondLst>
                        <p:cond delay="0"/>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49"/>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88"/>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14"/>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40"/>
                                        </p:tgtEl>
                                        <p:attrNameLst>
                                          <p:attrName>style.visibility</p:attrName>
                                        </p:attrNameLst>
                                      </p:cBhvr>
                                      <p:to>
                                        <p:strVal val="visible"/>
                                      </p:to>
                                    </p:set>
                                  </p:childTnLst>
                                </p:cTn>
                              </p:par>
                            </p:childTnLst>
                          </p:cTn>
                        </p:par>
                      </p:childTnLst>
                    </p:cTn>
                  </p:par>
                </p:childTnLst>
              </p:cTn>
              <p:nextCondLst>
                <p:cond evt="onClick" delay="0">
                  <p:tgtEl>
                    <p:spTgt spid="123"/>
                  </p:tgtEl>
                </p:cond>
              </p:nextCondLst>
            </p:seq>
            <p:seq concurrent="1" nextAc="seek">
              <p:cTn id="243" restart="whenNotActive" fill="hold" evtFilter="cancelBubble" nodeType="interactiveSeq">
                <p:stCondLst>
                  <p:cond evt="onClick" delay="0">
                    <p:tgtEl>
                      <p:spTgt spid="124"/>
                    </p:tgtEl>
                  </p:cond>
                </p:stCondLst>
                <p:endSync evt="end" delay="0">
                  <p:rtn val="all"/>
                </p:endSync>
                <p:childTnLst>
                  <p:par>
                    <p:cTn id="244" fill="hold">
                      <p:stCondLst>
                        <p:cond delay="0"/>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150"/>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189"/>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215"/>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241"/>
                                        </p:tgtEl>
                                        <p:attrNameLst>
                                          <p:attrName>style.visibility</p:attrName>
                                        </p:attrNameLst>
                                      </p:cBhvr>
                                      <p:to>
                                        <p:strVal val="visible"/>
                                      </p:to>
                                    </p:set>
                                  </p:childTnLst>
                                </p:cTn>
                              </p:par>
                            </p:childTnLst>
                          </p:cTn>
                        </p:par>
                      </p:childTnLst>
                    </p:cTn>
                  </p:par>
                </p:childTnLst>
              </p:cTn>
              <p:nextCondLst>
                <p:cond evt="onClick" delay="0">
                  <p:tgtEl>
                    <p:spTgt spid="124"/>
                  </p:tgtEl>
                </p:cond>
              </p:nextCondLst>
            </p:seq>
            <p:seq concurrent="1" nextAc="seek">
              <p:cTn id="254" restart="whenNotActive" fill="hold" evtFilter="cancelBubble" nodeType="interactiveSeq">
                <p:stCondLst>
                  <p:cond evt="onClick" delay="0">
                    <p:tgtEl>
                      <p:spTgt spid="125"/>
                    </p:tgtEl>
                  </p:cond>
                </p:stCondLst>
                <p:endSync evt="end" delay="0">
                  <p:rtn val="all"/>
                </p:endSync>
                <p:childTnLst>
                  <p:par>
                    <p:cTn id="255" fill="hold">
                      <p:stCondLst>
                        <p:cond delay="0"/>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151"/>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90"/>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16"/>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242"/>
                                        </p:tgtEl>
                                        <p:attrNameLst>
                                          <p:attrName>style.visibility</p:attrName>
                                        </p:attrNameLst>
                                      </p:cBhvr>
                                      <p:to>
                                        <p:strVal val="visible"/>
                                      </p:to>
                                    </p:set>
                                  </p:childTnLst>
                                </p:cTn>
                              </p:par>
                            </p:childTnLst>
                          </p:cTn>
                        </p:par>
                      </p:childTnLst>
                    </p:cTn>
                  </p:par>
                </p:childTnLst>
              </p:cTn>
              <p:nextCondLst>
                <p:cond evt="onClick" delay="0">
                  <p:tgtEl>
                    <p:spTgt spid="125"/>
                  </p:tgtEl>
                </p:cond>
              </p:nextCondLst>
            </p:seq>
            <p:seq concurrent="1" nextAc="seek">
              <p:cTn id="265" restart="whenNotActive" fill="hold" evtFilter="cancelBubble" nodeType="interactiveSeq">
                <p:stCondLst>
                  <p:cond evt="onClick" delay="0">
                    <p:tgtEl>
                      <p:spTgt spid="126"/>
                    </p:tgtEl>
                  </p:cond>
                </p:stCondLst>
                <p:endSync evt="end" delay="0">
                  <p:rtn val="all"/>
                </p:endSync>
                <p:childTnLst>
                  <p:par>
                    <p:cTn id="266" fill="hold">
                      <p:stCondLst>
                        <p:cond delay="0"/>
                      </p:stCondLst>
                      <p:childTnLst>
                        <p:par>
                          <p:cTn id="267" fill="hold">
                            <p:stCondLst>
                              <p:cond delay="0"/>
                            </p:stCondLst>
                            <p:childTnLst>
                              <p:par>
                                <p:cTn id="268" presetID="1" presetClass="entr" presetSubtype="0" fill="hold" grpId="0" nodeType="clickEffect">
                                  <p:stCondLst>
                                    <p:cond delay="0"/>
                                  </p:stCondLst>
                                  <p:childTnLst>
                                    <p:set>
                                      <p:cBhvr>
                                        <p:cTn id="269" dur="1" fill="hold">
                                          <p:stCondLst>
                                            <p:cond delay="0"/>
                                          </p:stCondLst>
                                        </p:cTn>
                                        <p:tgtEl>
                                          <p:spTgt spid="152"/>
                                        </p:tgtEl>
                                        <p:attrNameLst>
                                          <p:attrName>style.visibility</p:attrName>
                                        </p:attrNameLst>
                                      </p:cBhvr>
                                      <p:to>
                                        <p:strVal val="visible"/>
                                      </p:to>
                                    </p:set>
                                  </p:childTnLst>
                                </p:cTn>
                              </p:par>
                              <p:par>
                                <p:cTn id="270" presetID="1" presetClass="entr" presetSubtype="0" fill="hold" grpId="0" nodeType="withEffect">
                                  <p:stCondLst>
                                    <p:cond delay="0"/>
                                  </p:stCondLst>
                                  <p:childTnLst>
                                    <p:set>
                                      <p:cBhvr>
                                        <p:cTn id="271" dur="1" fill="hold">
                                          <p:stCondLst>
                                            <p:cond delay="0"/>
                                          </p:stCondLst>
                                        </p:cTn>
                                        <p:tgtEl>
                                          <p:spTgt spid="191"/>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217"/>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243"/>
                                        </p:tgtEl>
                                        <p:attrNameLst>
                                          <p:attrName>style.visibility</p:attrName>
                                        </p:attrNameLst>
                                      </p:cBhvr>
                                      <p:to>
                                        <p:strVal val="visible"/>
                                      </p:to>
                                    </p:set>
                                  </p:childTnLst>
                                </p:cTn>
                              </p:par>
                            </p:childTnLst>
                          </p:cTn>
                        </p:par>
                      </p:childTnLst>
                    </p:cTn>
                  </p:par>
                </p:childTnLst>
              </p:cTn>
              <p:nextCondLst>
                <p:cond evt="onClick" delay="0">
                  <p:tgtEl>
                    <p:spTgt spid="126"/>
                  </p:tgtEl>
                </p:cond>
              </p:nextCondLst>
            </p:seq>
            <p:seq concurrent="1" nextAc="seek">
              <p:cTn id="276" restart="whenNotActive" fill="hold" evtFilter="cancelBubble" nodeType="interactiveSeq">
                <p:stCondLst>
                  <p:cond evt="onClick" delay="0">
                    <p:tgtEl>
                      <p:spTgt spid="128"/>
                    </p:tgtEl>
                  </p:cond>
                </p:stCondLst>
                <p:endSync evt="end" delay="0">
                  <p:rtn val="all"/>
                </p:endSync>
                <p:childTnLst>
                  <p:par>
                    <p:cTn id="277" fill="hold">
                      <p:stCondLst>
                        <p:cond delay="0"/>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154"/>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93"/>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219"/>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245"/>
                                        </p:tgtEl>
                                        <p:attrNameLst>
                                          <p:attrName>style.visibility</p:attrName>
                                        </p:attrNameLst>
                                      </p:cBhvr>
                                      <p:to>
                                        <p:strVal val="visible"/>
                                      </p:to>
                                    </p:set>
                                  </p:childTnLst>
                                </p:cTn>
                              </p:par>
                            </p:childTnLst>
                          </p:cTn>
                        </p:par>
                      </p:childTnLst>
                    </p:cTn>
                  </p:par>
                </p:childTnLst>
              </p:cTn>
              <p:nextCondLst>
                <p:cond evt="onClick" delay="0">
                  <p:tgtEl>
                    <p:spTgt spid="128"/>
                  </p:tgtEl>
                </p:cond>
              </p:nextCondLst>
            </p:seq>
            <p:seq concurrent="1" nextAc="seek">
              <p:cTn id="287" restart="whenNotActive" fill="hold" evtFilter="cancelBubble" nodeType="interactiveSeq">
                <p:stCondLst>
                  <p:cond evt="onClick" delay="0">
                    <p:tgtEl>
                      <p:spTgt spid="127"/>
                    </p:tgtEl>
                  </p:cond>
                </p:stCondLst>
                <p:endSync evt="end" delay="0">
                  <p:rtn val="all"/>
                </p:endSync>
                <p:childTnLst>
                  <p:par>
                    <p:cTn id="288" fill="hold">
                      <p:stCondLst>
                        <p:cond delay="0"/>
                      </p:stCondLst>
                      <p:childTnLst>
                        <p:par>
                          <p:cTn id="289" fill="hold">
                            <p:stCondLst>
                              <p:cond delay="0"/>
                            </p:stCondLst>
                            <p:childTnLst>
                              <p:par>
                                <p:cTn id="290" presetID="1" presetClass="entr" presetSubtype="0" fill="hold" grpId="0" nodeType="clickEffect">
                                  <p:stCondLst>
                                    <p:cond delay="0"/>
                                  </p:stCondLst>
                                  <p:childTnLst>
                                    <p:set>
                                      <p:cBhvr>
                                        <p:cTn id="291" dur="1" fill="hold">
                                          <p:stCondLst>
                                            <p:cond delay="0"/>
                                          </p:stCondLst>
                                        </p:cTn>
                                        <p:tgtEl>
                                          <p:spTgt spid="153"/>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192"/>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218"/>
                                        </p:tgtEl>
                                        <p:attrNameLst>
                                          <p:attrName>style.visibility</p:attrName>
                                        </p:attrNameLst>
                                      </p:cBhvr>
                                      <p:to>
                                        <p:strVal val="visible"/>
                                      </p:to>
                                    </p:set>
                                  </p:childTnLst>
                                </p:cTn>
                              </p:par>
                              <p:par>
                                <p:cTn id="296" presetID="1" presetClass="entr" presetSubtype="0" fill="hold" grpId="0" nodeType="withEffect">
                                  <p:stCondLst>
                                    <p:cond delay="0"/>
                                  </p:stCondLst>
                                  <p:childTnLst>
                                    <p:set>
                                      <p:cBhvr>
                                        <p:cTn id="297" dur="1" fill="hold">
                                          <p:stCondLst>
                                            <p:cond delay="0"/>
                                          </p:stCondLst>
                                        </p:cTn>
                                        <p:tgtEl>
                                          <p:spTgt spid="244"/>
                                        </p:tgtEl>
                                        <p:attrNameLst>
                                          <p:attrName>style.visibility</p:attrName>
                                        </p:attrNameLst>
                                      </p:cBhvr>
                                      <p:to>
                                        <p:strVal val="visible"/>
                                      </p:to>
                                    </p:set>
                                  </p:childTnLst>
                                </p:cTn>
                              </p:par>
                            </p:childTnLst>
                          </p:cTn>
                        </p:par>
                      </p:childTnLst>
                    </p:cTn>
                  </p:par>
                </p:childTnLst>
              </p:cTn>
              <p:nextCondLst>
                <p:cond evt="onClick" delay="0">
                  <p:tgtEl>
                    <p:spTgt spid="127"/>
                  </p:tgtEl>
                </p:cond>
              </p:nextCondLst>
            </p:seq>
          </p:childTnLst>
        </p:cTn>
      </p:par>
    </p:tnLst>
    <p:bldLst>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7" grpId="1"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8" grpId="0" animBg="1"/>
      <p:bldP spid="169" grpId="0" animBg="1"/>
      <p:bldP spid="170" grpId="0" animBg="1"/>
      <p:bldP spid="171" grpId="0" animBg="1"/>
      <p:bldP spid="172" grpId="0" animBg="1"/>
      <p:bldP spid="173" grpId="0" animBg="1"/>
      <p:bldP spid="174" grpId="0" animBg="1"/>
      <p:bldP spid="186" grpId="0" animBg="1"/>
      <p:bldP spid="186" grpId="1"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2" grpId="1"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8" grpId="1" animBg="1"/>
      <p:bldP spid="239" grpId="0" animBg="1"/>
      <p:bldP spid="240" grpId="0" animBg="1"/>
      <p:bldP spid="241" grpId="0" animBg="1"/>
      <p:bldP spid="242" grpId="0" animBg="1"/>
      <p:bldP spid="243" grpId="0" animBg="1"/>
      <p:bldP spid="244" grpId="0" animBg="1"/>
      <p:bldP spid="2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a:extLst>
              <a:ext uri="{FF2B5EF4-FFF2-40B4-BE49-F238E27FC236}">
                <a16:creationId xmlns="" xmlns:a16="http://schemas.microsoft.com/office/drawing/2014/main" id="{F4F92820-0C18-2A44-9A17-2DCB786A91C2}"/>
              </a:ext>
            </a:extLst>
          </p:cNvPr>
          <p:cNvSpPr/>
          <p:nvPr/>
        </p:nvSpPr>
        <p:spPr>
          <a:xfrm>
            <a:off x="1606035" y="2372157"/>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Rounded Rectangle 65">
            <a:extLst>
              <a:ext uri="{FF2B5EF4-FFF2-40B4-BE49-F238E27FC236}">
                <a16:creationId xmlns="" xmlns:a16="http://schemas.microsoft.com/office/drawing/2014/main" id="{EE3ABFD7-C0A7-4249-B71B-87FD0E097C13}"/>
              </a:ext>
            </a:extLst>
          </p:cNvPr>
          <p:cNvSpPr/>
          <p:nvPr/>
        </p:nvSpPr>
        <p:spPr>
          <a:xfrm>
            <a:off x="2741084" y="2372157"/>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rgbClr val="49166D"/>
              </a:solidFill>
            </a:endParaRPr>
          </a:p>
        </p:txBody>
      </p:sp>
      <p:sp>
        <p:nvSpPr>
          <p:cNvPr id="67" name="Rounded Rectangle 66">
            <a:extLst>
              <a:ext uri="{FF2B5EF4-FFF2-40B4-BE49-F238E27FC236}">
                <a16:creationId xmlns="" xmlns:a16="http://schemas.microsoft.com/office/drawing/2014/main" id="{C45ABAEC-5079-6249-94F2-66429B48E733}"/>
              </a:ext>
            </a:extLst>
          </p:cNvPr>
          <p:cNvSpPr/>
          <p:nvPr/>
        </p:nvSpPr>
        <p:spPr>
          <a:xfrm>
            <a:off x="3876133" y="2372157"/>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ounded Rectangle 67">
            <a:extLst>
              <a:ext uri="{FF2B5EF4-FFF2-40B4-BE49-F238E27FC236}">
                <a16:creationId xmlns="" xmlns:a16="http://schemas.microsoft.com/office/drawing/2014/main" id="{94D12291-B4AC-914F-A82F-221B4D933AFB}"/>
              </a:ext>
            </a:extLst>
          </p:cNvPr>
          <p:cNvSpPr/>
          <p:nvPr/>
        </p:nvSpPr>
        <p:spPr>
          <a:xfrm>
            <a:off x="5011182" y="2372157"/>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9166D"/>
              </a:solidFill>
            </a:endParaRPr>
          </a:p>
        </p:txBody>
      </p:sp>
      <p:sp>
        <p:nvSpPr>
          <p:cNvPr id="69" name="Rounded Rectangle 68">
            <a:extLst>
              <a:ext uri="{FF2B5EF4-FFF2-40B4-BE49-F238E27FC236}">
                <a16:creationId xmlns="" xmlns:a16="http://schemas.microsoft.com/office/drawing/2014/main" id="{940455EB-350D-AA4B-AFE5-2E27AE4A6962}"/>
              </a:ext>
            </a:extLst>
          </p:cNvPr>
          <p:cNvSpPr/>
          <p:nvPr/>
        </p:nvSpPr>
        <p:spPr>
          <a:xfrm>
            <a:off x="6146231" y="2372157"/>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0" name="Rounded Rectangle 69">
            <a:extLst>
              <a:ext uri="{FF2B5EF4-FFF2-40B4-BE49-F238E27FC236}">
                <a16:creationId xmlns="" xmlns:a16="http://schemas.microsoft.com/office/drawing/2014/main" id="{067A4D92-71A2-2748-9DEB-19537E22A8CE}"/>
              </a:ext>
            </a:extLst>
          </p:cNvPr>
          <p:cNvSpPr/>
          <p:nvPr/>
        </p:nvSpPr>
        <p:spPr>
          <a:xfrm>
            <a:off x="7281280" y="2372157"/>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1" name="Rounded Rectangle 70">
            <a:extLst>
              <a:ext uri="{FF2B5EF4-FFF2-40B4-BE49-F238E27FC236}">
                <a16:creationId xmlns="" xmlns:a16="http://schemas.microsoft.com/office/drawing/2014/main" id="{42C387CB-A5E7-D740-86E5-8F399DB0C98B}"/>
              </a:ext>
            </a:extLst>
          </p:cNvPr>
          <p:cNvSpPr/>
          <p:nvPr/>
        </p:nvSpPr>
        <p:spPr>
          <a:xfrm>
            <a:off x="8416329" y="2372157"/>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ounded Rectangle 71">
            <a:extLst>
              <a:ext uri="{FF2B5EF4-FFF2-40B4-BE49-F238E27FC236}">
                <a16:creationId xmlns="" xmlns:a16="http://schemas.microsoft.com/office/drawing/2014/main" id="{001D5E45-251C-8E43-A010-0EC53C0548FC}"/>
              </a:ext>
            </a:extLst>
          </p:cNvPr>
          <p:cNvSpPr/>
          <p:nvPr/>
        </p:nvSpPr>
        <p:spPr>
          <a:xfrm>
            <a:off x="9551378" y="2372157"/>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ounded Rectangle 73">
            <a:extLst>
              <a:ext uri="{FF2B5EF4-FFF2-40B4-BE49-F238E27FC236}">
                <a16:creationId xmlns="" xmlns:a16="http://schemas.microsoft.com/office/drawing/2014/main" id="{17458134-687A-424C-868E-842ABA68E8B0}"/>
              </a:ext>
            </a:extLst>
          </p:cNvPr>
          <p:cNvSpPr/>
          <p:nvPr/>
        </p:nvSpPr>
        <p:spPr>
          <a:xfrm>
            <a:off x="466153" y="3494959"/>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Rounded Rectangle 74">
            <a:extLst>
              <a:ext uri="{FF2B5EF4-FFF2-40B4-BE49-F238E27FC236}">
                <a16:creationId xmlns="" xmlns:a16="http://schemas.microsoft.com/office/drawing/2014/main" id="{41107E5F-2497-0249-8C3A-B793A4F23637}"/>
              </a:ext>
            </a:extLst>
          </p:cNvPr>
          <p:cNvSpPr/>
          <p:nvPr/>
        </p:nvSpPr>
        <p:spPr>
          <a:xfrm>
            <a:off x="1601202"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a:extLst>
              <a:ext uri="{FF2B5EF4-FFF2-40B4-BE49-F238E27FC236}">
                <a16:creationId xmlns="" xmlns:a16="http://schemas.microsoft.com/office/drawing/2014/main" id="{D55CC80E-0C32-A048-93DC-B68431216FAA}"/>
              </a:ext>
            </a:extLst>
          </p:cNvPr>
          <p:cNvSpPr/>
          <p:nvPr/>
        </p:nvSpPr>
        <p:spPr>
          <a:xfrm>
            <a:off x="2736251"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7" name="Rounded Rectangle 76">
            <a:extLst>
              <a:ext uri="{FF2B5EF4-FFF2-40B4-BE49-F238E27FC236}">
                <a16:creationId xmlns="" xmlns:a16="http://schemas.microsoft.com/office/drawing/2014/main" id="{4D683ED0-4624-3941-BB9E-537DB888163C}"/>
              </a:ext>
            </a:extLst>
          </p:cNvPr>
          <p:cNvSpPr/>
          <p:nvPr/>
        </p:nvSpPr>
        <p:spPr>
          <a:xfrm>
            <a:off x="3871300"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8" name="Rounded Rectangle 77">
            <a:extLst>
              <a:ext uri="{FF2B5EF4-FFF2-40B4-BE49-F238E27FC236}">
                <a16:creationId xmlns="" xmlns:a16="http://schemas.microsoft.com/office/drawing/2014/main" id="{FB5263CC-F135-2F45-8B20-FC8FFCB30211}"/>
              </a:ext>
            </a:extLst>
          </p:cNvPr>
          <p:cNvSpPr/>
          <p:nvPr/>
        </p:nvSpPr>
        <p:spPr>
          <a:xfrm>
            <a:off x="5006349"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9" name="Rounded Rectangle 78">
            <a:extLst>
              <a:ext uri="{FF2B5EF4-FFF2-40B4-BE49-F238E27FC236}">
                <a16:creationId xmlns="" xmlns:a16="http://schemas.microsoft.com/office/drawing/2014/main" id="{B9AFF664-C7F4-B343-8880-BB5E06872005}"/>
              </a:ext>
            </a:extLst>
          </p:cNvPr>
          <p:cNvSpPr/>
          <p:nvPr/>
        </p:nvSpPr>
        <p:spPr>
          <a:xfrm>
            <a:off x="6141398"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0" name="Rounded Rectangle 79">
            <a:extLst>
              <a:ext uri="{FF2B5EF4-FFF2-40B4-BE49-F238E27FC236}">
                <a16:creationId xmlns="" xmlns:a16="http://schemas.microsoft.com/office/drawing/2014/main" id="{D1DD21C4-1BBB-F344-B4A0-DE326DF48061}"/>
              </a:ext>
            </a:extLst>
          </p:cNvPr>
          <p:cNvSpPr/>
          <p:nvPr/>
        </p:nvSpPr>
        <p:spPr>
          <a:xfrm>
            <a:off x="7276447"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1" name="Rounded Rectangle 80">
            <a:extLst>
              <a:ext uri="{FF2B5EF4-FFF2-40B4-BE49-F238E27FC236}">
                <a16:creationId xmlns="" xmlns:a16="http://schemas.microsoft.com/office/drawing/2014/main" id="{891264B7-0081-E849-A759-5B2048B3A9FC}"/>
              </a:ext>
            </a:extLst>
          </p:cNvPr>
          <p:cNvSpPr/>
          <p:nvPr/>
        </p:nvSpPr>
        <p:spPr>
          <a:xfrm>
            <a:off x="8411496"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2" name="Rounded Rectangle 81">
            <a:extLst>
              <a:ext uri="{FF2B5EF4-FFF2-40B4-BE49-F238E27FC236}">
                <a16:creationId xmlns="" xmlns:a16="http://schemas.microsoft.com/office/drawing/2014/main" id="{BDACAF7B-0FEA-5549-A679-C13C2DD40701}"/>
              </a:ext>
            </a:extLst>
          </p:cNvPr>
          <p:cNvSpPr/>
          <p:nvPr/>
        </p:nvSpPr>
        <p:spPr>
          <a:xfrm>
            <a:off x="9546545"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3" name="Rounded Rectangle 82">
            <a:extLst>
              <a:ext uri="{FF2B5EF4-FFF2-40B4-BE49-F238E27FC236}">
                <a16:creationId xmlns="" xmlns:a16="http://schemas.microsoft.com/office/drawing/2014/main" id="{9850EC28-977D-2243-B126-DF208D28A7D9}"/>
              </a:ext>
            </a:extLst>
          </p:cNvPr>
          <p:cNvSpPr/>
          <p:nvPr/>
        </p:nvSpPr>
        <p:spPr>
          <a:xfrm>
            <a:off x="10681594"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Rounded Rectangle 84">
            <a:extLst>
              <a:ext uri="{FF2B5EF4-FFF2-40B4-BE49-F238E27FC236}">
                <a16:creationId xmlns="" xmlns:a16="http://schemas.microsoft.com/office/drawing/2014/main" id="{390289BF-7FF8-A84B-A6BA-0EAF5D49F117}"/>
              </a:ext>
            </a:extLst>
          </p:cNvPr>
          <p:cNvSpPr/>
          <p:nvPr/>
        </p:nvSpPr>
        <p:spPr>
          <a:xfrm>
            <a:off x="1601202"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Rounded Rectangle 85">
            <a:extLst>
              <a:ext uri="{FF2B5EF4-FFF2-40B4-BE49-F238E27FC236}">
                <a16:creationId xmlns="" xmlns:a16="http://schemas.microsoft.com/office/drawing/2014/main" id="{24379167-9C11-2C42-8AAC-0DFF5CCA19D1}"/>
              </a:ext>
            </a:extLst>
          </p:cNvPr>
          <p:cNvSpPr/>
          <p:nvPr/>
        </p:nvSpPr>
        <p:spPr>
          <a:xfrm>
            <a:off x="2736251"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Rounded Rectangle 86">
            <a:extLst>
              <a:ext uri="{FF2B5EF4-FFF2-40B4-BE49-F238E27FC236}">
                <a16:creationId xmlns="" xmlns:a16="http://schemas.microsoft.com/office/drawing/2014/main" id="{3A89E3E3-F21E-854E-80AA-A52C9007F1DB}"/>
              </a:ext>
            </a:extLst>
          </p:cNvPr>
          <p:cNvSpPr/>
          <p:nvPr/>
        </p:nvSpPr>
        <p:spPr>
          <a:xfrm>
            <a:off x="3871300"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ounded Rectangle 87">
            <a:extLst>
              <a:ext uri="{FF2B5EF4-FFF2-40B4-BE49-F238E27FC236}">
                <a16:creationId xmlns="" xmlns:a16="http://schemas.microsoft.com/office/drawing/2014/main" id="{7830208B-E6A1-8D4E-823B-7A52C475F89D}"/>
              </a:ext>
            </a:extLst>
          </p:cNvPr>
          <p:cNvSpPr/>
          <p:nvPr/>
        </p:nvSpPr>
        <p:spPr>
          <a:xfrm>
            <a:off x="5006349"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ounded Rectangle 88">
            <a:extLst>
              <a:ext uri="{FF2B5EF4-FFF2-40B4-BE49-F238E27FC236}">
                <a16:creationId xmlns="" xmlns:a16="http://schemas.microsoft.com/office/drawing/2014/main" id="{AF11E071-E6A8-9247-B1FA-FBCDFA960D31}"/>
              </a:ext>
            </a:extLst>
          </p:cNvPr>
          <p:cNvSpPr/>
          <p:nvPr/>
        </p:nvSpPr>
        <p:spPr>
          <a:xfrm>
            <a:off x="6141398"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Rounded Rectangle 89">
            <a:extLst>
              <a:ext uri="{FF2B5EF4-FFF2-40B4-BE49-F238E27FC236}">
                <a16:creationId xmlns="" xmlns:a16="http://schemas.microsoft.com/office/drawing/2014/main" id="{6A69A3FF-E6EC-1744-8AAC-8A1829D60617}"/>
              </a:ext>
            </a:extLst>
          </p:cNvPr>
          <p:cNvSpPr/>
          <p:nvPr/>
        </p:nvSpPr>
        <p:spPr>
          <a:xfrm>
            <a:off x="7276447"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Rounded Rectangle 90">
            <a:extLst>
              <a:ext uri="{FF2B5EF4-FFF2-40B4-BE49-F238E27FC236}">
                <a16:creationId xmlns="" xmlns:a16="http://schemas.microsoft.com/office/drawing/2014/main" id="{097928C0-4243-8F46-8CCD-D03F33AEAF1F}"/>
              </a:ext>
            </a:extLst>
          </p:cNvPr>
          <p:cNvSpPr/>
          <p:nvPr/>
        </p:nvSpPr>
        <p:spPr>
          <a:xfrm>
            <a:off x="8411496"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a:extLst>
              <a:ext uri="{FF2B5EF4-FFF2-40B4-BE49-F238E27FC236}">
                <a16:creationId xmlns="" xmlns:a16="http://schemas.microsoft.com/office/drawing/2014/main" id="{824CB955-9197-954C-9430-839BBFDCEAB1}"/>
              </a:ext>
            </a:extLst>
          </p:cNvPr>
          <p:cNvSpPr/>
          <p:nvPr/>
        </p:nvSpPr>
        <p:spPr>
          <a:xfrm>
            <a:off x="9546545"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TextBox 93">
            <a:extLst>
              <a:ext uri="{FF2B5EF4-FFF2-40B4-BE49-F238E27FC236}">
                <a16:creationId xmlns="" xmlns:a16="http://schemas.microsoft.com/office/drawing/2014/main" id="{BBD444DD-220B-824E-AB44-938C1F5FBBD9}"/>
              </a:ext>
            </a:extLst>
          </p:cNvPr>
          <p:cNvSpPr txBox="1"/>
          <p:nvPr/>
        </p:nvSpPr>
        <p:spPr>
          <a:xfrm>
            <a:off x="1067053" y="798386"/>
            <a:ext cx="10120982" cy="1508105"/>
          </a:xfrm>
          <a:prstGeom prst="rect">
            <a:avLst/>
          </a:prstGeom>
          <a:noFill/>
        </p:spPr>
        <p:txBody>
          <a:bodyPr wrap="square" rtlCol="0">
            <a:spAutoFit/>
          </a:bodyPr>
          <a:lstStyle/>
          <a:p>
            <a:pPr algn="ctr"/>
            <a:r>
              <a:rPr lang="en-CA" b="1" dirty="0">
                <a:solidFill>
                  <a:srgbClr val="54595F"/>
                </a:solidFill>
                <a:latin typeface="Arial" panose="020B0604020202020204" pitchFamily="34" charset="0"/>
                <a:ea typeface="Helvetica Neue" panose="02000503000000020004" pitchFamily="2" charset="0"/>
                <a:cs typeface="Arial" panose="020B0604020202020204" pitchFamily="34" charset="0"/>
              </a:rPr>
              <a:t>Question H</a:t>
            </a:r>
          </a:p>
          <a:p>
            <a:pPr algn="ct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If you report problematic content or an individual online,</a:t>
            </a:r>
            <a:b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b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what are you doing?  </a:t>
            </a:r>
            <a:endParaRPr lang="en-US" sz="2800" dirty="0">
              <a:solidFill>
                <a:srgbClr val="54595F"/>
              </a:solidFill>
              <a:latin typeface="Arial" panose="020B0604020202020204" pitchFamily="34" charset="0"/>
              <a:ea typeface="Helvetica Neue" panose="02000503000000020004" pitchFamily="2" charset="0"/>
              <a:cs typeface="Arial" panose="020B0604020202020204" pitchFamily="34" charset="0"/>
            </a:endParaRPr>
          </a:p>
          <a:p>
            <a:endParaRPr lang="en-US" dirty="0"/>
          </a:p>
        </p:txBody>
      </p:sp>
      <p:sp>
        <p:nvSpPr>
          <p:cNvPr id="179" name="Rounded Rectangle 178">
            <a:extLst>
              <a:ext uri="{FF2B5EF4-FFF2-40B4-BE49-F238E27FC236}">
                <a16:creationId xmlns="" xmlns:a16="http://schemas.microsoft.com/office/drawing/2014/main" id="{3A0DE3D0-AE18-F842-AD3E-D2B07B476292}"/>
              </a:ext>
            </a:extLst>
          </p:cNvPr>
          <p:cNvSpPr/>
          <p:nvPr/>
        </p:nvSpPr>
        <p:spPr>
          <a:xfrm>
            <a:off x="2750086" y="3515101"/>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85" name="Rounded Rectangle 184">
            <a:extLst>
              <a:ext uri="{FF2B5EF4-FFF2-40B4-BE49-F238E27FC236}">
                <a16:creationId xmlns="" xmlns:a16="http://schemas.microsoft.com/office/drawing/2014/main" id="{C463CD5B-A5BC-8049-8C15-58DBD7744725}"/>
              </a:ext>
            </a:extLst>
          </p:cNvPr>
          <p:cNvSpPr/>
          <p:nvPr/>
        </p:nvSpPr>
        <p:spPr>
          <a:xfrm>
            <a:off x="9546545" y="3491183"/>
            <a:ext cx="105504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73" name="Rounded Rectangle 72">
            <a:extLst>
              <a:ext uri="{FF2B5EF4-FFF2-40B4-BE49-F238E27FC236}">
                <a16:creationId xmlns="" xmlns:a16="http://schemas.microsoft.com/office/drawing/2014/main" id="{91B18807-42D2-3D46-BBB5-BCDCFE428474}"/>
              </a:ext>
            </a:extLst>
          </p:cNvPr>
          <p:cNvSpPr/>
          <p:nvPr/>
        </p:nvSpPr>
        <p:spPr>
          <a:xfrm>
            <a:off x="10676761" y="3491183"/>
            <a:ext cx="105504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84" name="Rounded Rectangle 83">
            <a:extLst>
              <a:ext uri="{FF2B5EF4-FFF2-40B4-BE49-F238E27FC236}">
                <a16:creationId xmlns="" xmlns:a16="http://schemas.microsoft.com/office/drawing/2014/main" id="{C331200B-838D-264E-8207-CE1B35591C98}"/>
              </a:ext>
            </a:extLst>
          </p:cNvPr>
          <p:cNvSpPr/>
          <p:nvPr/>
        </p:nvSpPr>
        <p:spPr>
          <a:xfrm>
            <a:off x="1619068"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93" name="Rounded Rectangle 92">
            <a:extLst>
              <a:ext uri="{FF2B5EF4-FFF2-40B4-BE49-F238E27FC236}">
                <a16:creationId xmlns="" xmlns:a16="http://schemas.microsoft.com/office/drawing/2014/main" id="{672A5E65-01E4-9A49-A9A2-1098D5C2499D}"/>
              </a:ext>
            </a:extLst>
          </p:cNvPr>
          <p:cNvSpPr/>
          <p:nvPr/>
        </p:nvSpPr>
        <p:spPr>
          <a:xfrm>
            <a:off x="2750086"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95" name="Rounded Rectangle 94">
            <a:extLst>
              <a:ext uri="{FF2B5EF4-FFF2-40B4-BE49-F238E27FC236}">
                <a16:creationId xmlns="" xmlns:a16="http://schemas.microsoft.com/office/drawing/2014/main" id="{176EDD7A-5CF3-1E4F-B7CE-67A95535CFE0}"/>
              </a:ext>
            </a:extLst>
          </p:cNvPr>
          <p:cNvSpPr/>
          <p:nvPr/>
        </p:nvSpPr>
        <p:spPr>
          <a:xfrm>
            <a:off x="3881764"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96" name="Rounded Rectangle 95">
            <a:extLst>
              <a:ext uri="{FF2B5EF4-FFF2-40B4-BE49-F238E27FC236}">
                <a16:creationId xmlns="" xmlns:a16="http://schemas.microsoft.com/office/drawing/2014/main" id="{E85C1F0C-3231-F14F-B0C1-88AE7D69FB1D}"/>
              </a:ext>
            </a:extLst>
          </p:cNvPr>
          <p:cNvSpPr/>
          <p:nvPr/>
        </p:nvSpPr>
        <p:spPr>
          <a:xfrm>
            <a:off x="5027635"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97" name="Rounded Rectangle 96">
            <a:extLst>
              <a:ext uri="{FF2B5EF4-FFF2-40B4-BE49-F238E27FC236}">
                <a16:creationId xmlns="" xmlns:a16="http://schemas.microsoft.com/office/drawing/2014/main" id="{E09C5AF9-BF88-E64B-BA49-E9938E5331E3}"/>
              </a:ext>
            </a:extLst>
          </p:cNvPr>
          <p:cNvSpPr/>
          <p:nvPr/>
        </p:nvSpPr>
        <p:spPr>
          <a:xfrm>
            <a:off x="6162684"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98" name="Rounded Rectangle 97">
            <a:extLst>
              <a:ext uri="{FF2B5EF4-FFF2-40B4-BE49-F238E27FC236}">
                <a16:creationId xmlns="" xmlns:a16="http://schemas.microsoft.com/office/drawing/2014/main" id="{75515951-AB2D-E441-8313-C48D2E8CAF4C}"/>
              </a:ext>
            </a:extLst>
          </p:cNvPr>
          <p:cNvSpPr/>
          <p:nvPr/>
        </p:nvSpPr>
        <p:spPr>
          <a:xfrm>
            <a:off x="7282501"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99" name="Rounded Rectangle 98">
            <a:extLst>
              <a:ext uri="{FF2B5EF4-FFF2-40B4-BE49-F238E27FC236}">
                <a16:creationId xmlns="" xmlns:a16="http://schemas.microsoft.com/office/drawing/2014/main" id="{63E759BA-55BC-D74F-86FE-59E37DF22111}"/>
              </a:ext>
            </a:extLst>
          </p:cNvPr>
          <p:cNvSpPr/>
          <p:nvPr/>
        </p:nvSpPr>
        <p:spPr>
          <a:xfrm>
            <a:off x="8429755"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01" name="Rounded Rectangle 100">
            <a:extLst>
              <a:ext uri="{FF2B5EF4-FFF2-40B4-BE49-F238E27FC236}">
                <a16:creationId xmlns="" xmlns:a16="http://schemas.microsoft.com/office/drawing/2014/main" id="{987B223D-9CD2-B249-9799-712AA961D3CD}"/>
              </a:ext>
            </a:extLst>
          </p:cNvPr>
          <p:cNvSpPr/>
          <p:nvPr/>
        </p:nvSpPr>
        <p:spPr>
          <a:xfrm>
            <a:off x="9544006"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pic>
        <p:nvPicPr>
          <p:cNvPr id="103" name="Graphic 102" descr="Home with solid fill">
            <a:hlinkClick r:id="rId2" action="ppaction://hlinksldjump"/>
            <a:extLst>
              <a:ext uri="{FF2B5EF4-FFF2-40B4-BE49-F238E27FC236}">
                <a16:creationId xmlns="" xmlns:a16="http://schemas.microsoft.com/office/drawing/2014/main" id="{142718CB-8B29-0144-AD64-6C97FFC8B26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999783" y="4799728"/>
            <a:ext cx="810872" cy="810872"/>
          </a:xfrm>
          <a:prstGeom prst="rect">
            <a:avLst/>
          </a:prstGeom>
        </p:spPr>
      </p:pic>
      <p:sp>
        <p:nvSpPr>
          <p:cNvPr id="104" name="A - 1">
            <a:extLst>
              <a:ext uri="{FF2B5EF4-FFF2-40B4-BE49-F238E27FC236}">
                <a16:creationId xmlns="" xmlns:a16="http://schemas.microsoft.com/office/drawing/2014/main" id="{DBD871DE-4D7D-1F48-8B6D-79509691491C}"/>
              </a:ext>
            </a:extLst>
          </p:cNvPr>
          <p:cNvSpPr/>
          <p:nvPr/>
        </p:nvSpPr>
        <p:spPr>
          <a:xfrm>
            <a:off x="103550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05" name="B - 1">
            <a:extLst>
              <a:ext uri="{FF2B5EF4-FFF2-40B4-BE49-F238E27FC236}">
                <a16:creationId xmlns="" xmlns:a16="http://schemas.microsoft.com/office/drawing/2014/main" id="{14393BE0-CCA1-FC47-978A-DDD64DEF0951}"/>
              </a:ext>
            </a:extLst>
          </p:cNvPr>
          <p:cNvSpPr/>
          <p:nvPr/>
        </p:nvSpPr>
        <p:spPr>
          <a:xfrm>
            <a:off x="142781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06" name="C - 1">
            <a:extLst>
              <a:ext uri="{FF2B5EF4-FFF2-40B4-BE49-F238E27FC236}">
                <a16:creationId xmlns="" xmlns:a16="http://schemas.microsoft.com/office/drawing/2014/main" id="{8C395A5E-F165-F44C-B166-68891BE98168}"/>
              </a:ext>
            </a:extLst>
          </p:cNvPr>
          <p:cNvSpPr/>
          <p:nvPr/>
        </p:nvSpPr>
        <p:spPr>
          <a:xfrm>
            <a:off x="182011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07" name="D - 1">
            <a:extLst>
              <a:ext uri="{FF2B5EF4-FFF2-40B4-BE49-F238E27FC236}">
                <a16:creationId xmlns="" xmlns:a16="http://schemas.microsoft.com/office/drawing/2014/main" id="{6AD31425-AE07-2D4A-B9AC-6DE83D65196C}"/>
              </a:ext>
            </a:extLst>
          </p:cNvPr>
          <p:cNvSpPr/>
          <p:nvPr/>
        </p:nvSpPr>
        <p:spPr>
          <a:xfrm>
            <a:off x="221241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08" name="E - 1">
            <a:extLst>
              <a:ext uri="{FF2B5EF4-FFF2-40B4-BE49-F238E27FC236}">
                <a16:creationId xmlns="" xmlns:a16="http://schemas.microsoft.com/office/drawing/2014/main" id="{589E9CB0-3247-014D-A91C-E4ACC961217F}"/>
              </a:ext>
            </a:extLst>
          </p:cNvPr>
          <p:cNvSpPr/>
          <p:nvPr/>
        </p:nvSpPr>
        <p:spPr>
          <a:xfrm>
            <a:off x="260472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09" name="F - 1">
            <a:extLst>
              <a:ext uri="{FF2B5EF4-FFF2-40B4-BE49-F238E27FC236}">
                <a16:creationId xmlns="" xmlns:a16="http://schemas.microsoft.com/office/drawing/2014/main" id="{FB74F058-7BF7-2147-B5C6-65541E4C72FE}"/>
              </a:ext>
            </a:extLst>
          </p:cNvPr>
          <p:cNvSpPr/>
          <p:nvPr/>
        </p:nvSpPr>
        <p:spPr>
          <a:xfrm>
            <a:off x="299702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10" name="G - 1">
            <a:extLst>
              <a:ext uri="{FF2B5EF4-FFF2-40B4-BE49-F238E27FC236}">
                <a16:creationId xmlns="" xmlns:a16="http://schemas.microsoft.com/office/drawing/2014/main" id="{184D23A4-38FE-D34E-BACD-50FB746044DC}"/>
              </a:ext>
            </a:extLst>
          </p:cNvPr>
          <p:cNvSpPr/>
          <p:nvPr/>
        </p:nvSpPr>
        <p:spPr>
          <a:xfrm>
            <a:off x="338932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11" name="H - 1">
            <a:extLst>
              <a:ext uri="{FF2B5EF4-FFF2-40B4-BE49-F238E27FC236}">
                <a16:creationId xmlns="" xmlns:a16="http://schemas.microsoft.com/office/drawing/2014/main" id="{BDB84394-9AD8-E349-BE57-8CA032B002A2}"/>
              </a:ext>
            </a:extLst>
          </p:cNvPr>
          <p:cNvSpPr/>
          <p:nvPr/>
        </p:nvSpPr>
        <p:spPr>
          <a:xfrm>
            <a:off x="378163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12" name="I - 1">
            <a:extLst>
              <a:ext uri="{FF2B5EF4-FFF2-40B4-BE49-F238E27FC236}">
                <a16:creationId xmlns="" xmlns:a16="http://schemas.microsoft.com/office/drawing/2014/main" id="{5E105C01-9103-A14F-9600-0557E9F979F6}"/>
              </a:ext>
            </a:extLst>
          </p:cNvPr>
          <p:cNvSpPr/>
          <p:nvPr/>
        </p:nvSpPr>
        <p:spPr>
          <a:xfrm>
            <a:off x="417393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13" name="J - 1">
            <a:extLst>
              <a:ext uri="{FF2B5EF4-FFF2-40B4-BE49-F238E27FC236}">
                <a16:creationId xmlns="" xmlns:a16="http://schemas.microsoft.com/office/drawing/2014/main" id="{D2EE9E69-1080-8E41-A096-3DE7B2F00E83}"/>
              </a:ext>
            </a:extLst>
          </p:cNvPr>
          <p:cNvSpPr/>
          <p:nvPr/>
        </p:nvSpPr>
        <p:spPr>
          <a:xfrm>
            <a:off x="456623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14" name="K - 1">
            <a:extLst>
              <a:ext uri="{FF2B5EF4-FFF2-40B4-BE49-F238E27FC236}">
                <a16:creationId xmlns="" xmlns:a16="http://schemas.microsoft.com/office/drawing/2014/main" id="{26B47E63-D909-974D-BD09-68C66DFE6028}"/>
              </a:ext>
            </a:extLst>
          </p:cNvPr>
          <p:cNvSpPr/>
          <p:nvPr/>
        </p:nvSpPr>
        <p:spPr>
          <a:xfrm>
            <a:off x="495853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15" name="L - 1">
            <a:extLst>
              <a:ext uri="{FF2B5EF4-FFF2-40B4-BE49-F238E27FC236}">
                <a16:creationId xmlns="" xmlns:a16="http://schemas.microsoft.com/office/drawing/2014/main" id="{0A5590C5-005D-EB4F-BE40-319D446627AF}"/>
              </a:ext>
            </a:extLst>
          </p:cNvPr>
          <p:cNvSpPr/>
          <p:nvPr/>
        </p:nvSpPr>
        <p:spPr>
          <a:xfrm>
            <a:off x="535084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16" name="M - 1">
            <a:extLst>
              <a:ext uri="{FF2B5EF4-FFF2-40B4-BE49-F238E27FC236}">
                <a16:creationId xmlns="" xmlns:a16="http://schemas.microsoft.com/office/drawing/2014/main" id="{57369689-6FE9-4C49-BF1C-091ABD291B35}"/>
              </a:ext>
            </a:extLst>
          </p:cNvPr>
          <p:cNvSpPr/>
          <p:nvPr/>
        </p:nvSpPr>
        <p:spPr>
          <a:xfrm>
            <a:off x="574314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17" name="N - 1">
            <a:extLst>
              <a:ext uri="{FF2B5EF4-FFF2-40B4-BE49-F238E27FC236}">
                <a16:creationId xmlns="" xmlns:a16="http://schemas.microsoft.com/office/drawing/2014/main" id="{C649BE85-D1E0-6E4E-94E0-09A182AB756A}"/>
              </a:ext>
            </a:extLst>
          </p:cNvPr>
          <p:cNvSpPr/>
          <p:nvPr/>
        </p:nvSpPr>
        <p:spPr>
          <a:xfrm>
            <a:off x="613544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18" name="O - 1">
            <a:extLst>
              <a:ext uri="{FF2B5EF4-FFF2-40B4-BE49-F238E27FC236}">
                <a16:creationId xmlns="" xmlns:a16="http://schemas.microsoft.com/office/drawing/2014/main" id="{5B429EC1-ABD8-1449-B06A-AD1C631BC880}"/>
              </a:ext>
            </a:extLst>
          </p:cNvPr>
          <p:cNvSpPr/>
          <p:nvPr/>
        </p:nvSpPr>
        <p:spPr>
          <a:xfrm>
            <a:off x="652775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19" name="P - 1">
            <a:extLst>
              <a:ext uri="{FF2B5EF4-FFF2-40B4-BE49-F238E27FC236}">
                <a16:creationId xmlns="" xmlns:a16="http://schemas.microsoft.com/office/drawing/2014/main" id="{25197BF6-EABF-E04C-AA82-241981E62439}"/>
              </a:ext>
            </a:extLst>
          </p:cNvPr>
          <p:cNvSpPr/>
          <p:nvPr/>
        </p:nvSpPr>
        <p:spPr>
          <a:xfrm>
            <a:off x="692005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20" name="Q - 1">
            <a:extLst>
              <a:ext uri="{FF2B5EF4-FFF2-40B4-BE49-F238E27FC236}">
                <a16:creationId xmlns="" xmlns:a16="http://schemas.microsoft.com/office/drawing/2014/main" id="{6800C87D-CF2B-D643-BEC9-66BCA98866FC}"/>
              </a:ext>
            </a:extLst>
          </p:cNvPr>
          <p:cNvSpPr/>
          <p:nvPr/>
        </p:nvSpPr>
        <p:spPr>
          <a:xfrm>
            <a:off x="731235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21" name="R - 1">
            <a:extLst>
              <a:ext uri="{FF2B5EF4-FFF2-40B4-BE49-F238E27FC236}">
                <a16:creationId xmlns="" xmlns:a16="http://schemas.microsoft.com/office/drawing/2014/main" id="{ADB4A469-1D91-A049-A51D-AEDCF0D2A57A}"/>
              </a:ext>
            </a:extLst>
          </p:cNvPr>
          <p:cNvSpPr/>
          <p:nvPr/>
        </p:nvSpPr>
        <p:spPr>
          <a:xfrm>
            <a:off x="770466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22" name="S - 1">
            <a:extLst>
              <a:ext uri="{FF2B5EF4-FFF2-40B4-BE49-F238E27FC236}">
                <a16:creationId xmlns="" xmlns:a16="http://schemas.microsoft.com/office/drawing/2014/main" id="{08BC4B9B-5084-AA43-BF9F-F006BE1889E7}"/>
              </a:ext>
            </a:extLst>
          </p:cNvPr>
          <p:cNvSpPr/>
          <p:nvPr/>
        </p:nvSpPr>
        <p:spPr>
          <a:xfrm>
            <a:off x="809696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23" name="T - 1">
            <a:extLst>
              <a:ext uri="{FF2B5EF4-FFF2-40B4-BE49-F238E27FC236}">
                <a16:creationId xmlns="" xmlns:a16="http://schemas.microsoft.com/office/drawing/2014/main" id="{D652EF09-59B6-8042-A3A9-D8A1950FCA01}"/>
              </a:ext>
            </a:extLst>
          </p:cNvPr>
          <p:cNvSpPr/>
          <p:nvPr/>
        </p:nvSpPr>
        <p:spPr>
          <a:xfrm>
            <a:off x="848926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24" name="U - 1">
            <a:extLst>
              <a:ext uri="{FF2B5EF4-FFF2-40B4-BE49-F238E27FC236}">
                <a16:creationId xmlns="" xmlns:a16="http://schemas.microsoft.com/office/drawing/2014/main" id="{8ACFFD16-AE54-EB45-A775-8EE87A9E97B4}"/>
              </a:ext>
            </a:extLst>
          </p:cNvPr>
          <p:cNvSpPr/>
          <p:nvPr/>
        </p:nvSpPr>
        <p:spPr>
          <a:xfrm>
            <a:off x="888156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25" name="V - 1">
            <a:extLst>
              <a:ext uri="{FF2B5EF4-FFF2-40B4-BE49-F238E27FC236}">
                <a16:creationId xmlns="" xmlns:a16="http://schemas.microsoft.com/office/drawing/2014/main" id="{210180EB-D135-BB48-80BC-9466FE557596}"/>
              </a:ext>
            </a:extLst>
          </p:cNvPr>
          <p:cNvSpPr/>
          <p:nvPr/>
        </p:nvSpPr>
        <p:spPr>
          <a:xfrm>
            <a:off x="927387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26" name="W - 1">
            <a:extLst>
              <a:ext uri="{FF2B5EF4-FFF2-40B4-BE49-F238E27FC236}">
                <a16:creationId xmlns="" xmlns:a16="http://schemas.microsoft.com/office/drawing/2014/main" id="{41777FF3-38D7-BF4E-9209-A63745A50D1E}"/>
              </a:ext>
            </a:extLst>
          </p:cNvPr>
          <p:cNvSpPr/>
          <p:nvPr/>
        </p:nvSpPr>
        <p:spPr>
          <a:xfrm>
            <a:off x="96661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27" name="X - 1">
            <a:extLst>
              <a:ext uri="{FF2B5EF4-FFF2-40B4-BE49-F238E27FC236}">
                <a16:creationId xmlns="" xmlns:a16="http://schemas.microsoft.com/office/drawing/2014/main" id="{3ED6307F-A1D8-394A-9AA2-D3AC201977A3}"/>
              </a:ext>
            </a:extLst>
          </p:cNvPr>
          <p:cNvSpPr/>
          <p:nvPr/>
        </p:nvSpPr>
        <p:spPr>
          <a:xfrm>
            <a:off x="1005847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28" name="Y - 1">
            <a:extLst>
              <a:ext uri="{FF2B5EF4-FFF2-40B4-BE49-F238E27FC236}">
                <a16:creationId xmlns="" xmlns:a16="http://schemas.microsoft.com/office/drawing/2014/main" id="{361A42C3-89F5-DE4B-869C-E8691F2E0155}"/>
              </a:ext>
            </a:extLst>
          </p:cNvPr>
          <p:cNvSpPr/>
          <p:nvPr/>
        </p:nvSpPr>
        <p:spPr>
          <a:xfrm>
            <a:off x="1045078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29" name="Z - 1">
            <a:extLst>
              <a:ext uri="{FF2B5EF4-FFF2-40B4-BE49-F238E27FC236}">
                <a16:creationId xmlns="" xmlns:a16="http://schemas.microsoft.com/office/drawing/2014/main" id="{3B3C8E83-3B57-5749-8C3B-9D56B61C665B}"/>
              </a:ext>
            </a:extLst>
          </p:cNvPr>
          <p:cNvSpPr/>
          <p:nvPr/>
        </p:nvSpPr>
        <p:spPr>
          <a:xfrm>
            <a:off x="108430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30" name="A">
            <a:extLst>
              <a:ext uri="{FF2B5EF4-FFF2-40B4-BE49-F238E27FC236}">
                <a16:creationId xmlns="" xmlns:a16="http://schemas.microsoft.com/office/drawing/2014/main" id="{B44F6644-38D7-E34E-B31D-FBF2B73E8091}"/>
              </a:ext>
            </a:extLst>
          </p:cNvPr>
          <p:cNvSpPr/>
          <p:nvPr/>
        </p:nvSpPr>
        <p:spPr>
          <a:xfrm>
            <a:off x="120294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31" name="B">
            <a:extLst>
              <a:ext uri="{FF2B5EF4-FFF2-40B4-BE49-F238E27FC236}">
                <a16:creationId xmlns="" xmlns:a16="http://schemas.microsoft.com/office/drawing/2014/main" id="{6B03C036-9486-ED49-B361-97BB677AD16A}"/>
              </a:ext>
            </a:extLst>
          </p:cNvPr>
          <p:cNvSpPr/>
          <p:nvPr/>
        </p:nvSpPr>
        <p:spPr>
          <a:xfrm>
            <a:off x="159525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32" name="C">
            <a:extLst>
              <a:ext uri="{FF2B5EF4-FFF2-40B4-BE49-F238E27FC236}">
                <a16:creationId xmlns="" xmlns:a16="http://schemas.microsoft.com/office/drawing/2014/main" id="{1EBABDF5-D199-F24A-AD5A-412FB6C378E4}"/>
              </a:ext>
            </a:extLst>
          </p:cNvPr>
          <p:cNvSpPr/>
          <p:nvPr/>
        </p:nvSpPr>
        <p:spPr>
          <a:xfrm>
            <a:off x="198755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33" name="D">
            <a:extLst>
              <a:ext uri="{FF2B5EF4-FFF2-40B4-BE49-F238E27FC236}">
                <a16:creationId xmlns="" xmlns:a16="http://schemas.microsoft.com/office/drawing/2014/main" id="{A040978B-8EAD-2649-AFF3-F8A334421A02}"/>
              </a:ext>
            </a:extLst>
          </p:cNvPr>
          <p:cNvSpPr/>
          <p:nvPr/>
        </p:nvSpPr>
        <p:spPr>
          <a:xfrm>
            <a:off x="237985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34" name="E">
            <a:extLst>
              <a:ext uri="{FF2B5EF4-FFF2-40B4-BE49-F238E27FC236}">
                <a16:creationId xmlns="" xmlns:a16="http://schemas.microsoft.com/office/drawing/2014/main" id="{8D6D57DC-A184-8D44-8694-31F52FA77F5A}"/>
              </a:ext>
            </a:extLst>
          </p:cNvPr>
          <p:cNvSpPr/>
          <p:nvPr/>
        </p:nvSpPr>
        <p:spPr>
          <a:xfrm>
            <a:off x="277216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35" name="F">
            <a:extLst>
              <a:ext uri="{FF2B5EF4-FFF2-40B4-BE49-F238E27FC236}">
                <a16:creationId xmlns="" xmlns:a16="http://schemas.microsoft.com/office/drawing/2014/main" id="{C579D391-17B6-1B46-82AF-8B9341B95451}"/>
              </a:ext>
            </a:extLst>
          </p:cNvPr>
          <p:cNvSpPr/>
          <p:nvPr/>
        </p:nvSpPr>
        <p:spPr>
          <a:xfrm>
            <a:off x="316446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36" name="G">
            <a:extLst>
              <a:ext uri="{FF2B5EF4-FFF2-40B4-BE49-F238E27FC236}">
                <a16:creationId xmlns="" xmlns:a16="http://schemas.microsoft.com/office/drawing/2014/main" id="{59055595-2A55-DA44-8091-E85987282B5C}"/>
              </a:ext>
            </a:extLst>
          </p:cNvPr>
          <p:cNvSpPr/>
          <p:nvPr/>
        </p:nvSpPr>
        <p:spPr>
          <a:xfrm>
            <a:off x="355676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37" name="H">
            <a:extLst>
              <a:ext uri="{FF2B5EF4-FFF2-40B4-BE49-F238E27FC236}">
                <a16:creationId xmlns="" xmlns:a16="http://schemas.microsoft.com/office/drawing/2014/main" id="{77D3050A-3ABC-2D42-90B4-A8E775D9E17D}"/>
              </a:ext>
            </a:extLst>
          </p:cNvPr>
          <p:cNvSpPr/>
          <p:nvPr/>
        </p:nvSpPr>
        <p:spPr>
          <a:xfrm>
            <a:off x="394907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38" name="I">
            <a:extLst>
              <a:ext uri="{FF2B5EF4-FFF2-40B4-BE49-F238E27FC236}">
                <a16:creationId xmlns="" xmlns:a16="http://schemas.microsoft.com/office/drawing/2014/main" id="{E7BE21D1-3410-9F48-A18C-211D4EF27EEB}"/>
              </a:ext>
            </a:extLst>
          </p:cNvPr>
          <p:cNvSpPr/>
          <p:nvPr/>
        </p:nvSpPr>
        <p:spPr>
          <a:xfrm>
            <a:off x="434137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39" name="J">
            <a:extLst>
              <a:ext uri="{FF2B5EF4-FFF2-40B4-BE49-F238E27FC236}">
                <a16:creationId xmlns="" xmlns:a16="http://schemas.microsoft.com/office/drawing/2014/main" id="{DB1FA45B-DD1A-144A-8B8A-DC234DE21DA2}"/>
              </a:ext>
            </a:extLst>
          </p:cNvPr>
          <p:cNvSpPr/>
          <p:nvPr/>
        </p:nvSpPr>
        <p:spPr>
          <a:xfrm>
            <a:off x="473367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40" name="K">
            <a:extLst>
              <a:ext uri="{FF2B5EF4-FFF2-40B4-BE49-F238E27FC236}">
                <a16:creationId xmlns="" xmlns:a16="http://schemas.microsoft.com/office/drawing/2014/main" id="{4115DE82-EF83-0147-A759-2F30EAA1BEC1}"/>
              </a:ext>
            </a:extLst>
          </p:cNvPr>
          <p:cNvSpPr/>
          <p:nvPr/>
        </p:nvSpPr>
        <p:spPr>
          <a:xfrm>
            <a:off x="512597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41" name="L">
            <a:extLst>
              <a:ext uri="{FF2B5EF4-FFF2-40B4-BE49-F238E27FC236}">
                <a16:creationId xmlns="" xmlns:a16="http://schemas.microsoft.com/office/drawing/2014/main" id="{47DD500C-C54C-0441-BE17-298E9F41E2BE}"/>
              </a:ext>
            </a:extLst>
          </p:cNvPr>
          <p:cNvSpPr/>
          <p:nvPr/>
        </p:nvSpPr>
        <p:spPr>
          <a:xfrm>
            <a:off x="551828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42" name="M">
            <a:extLst>
              <a:ext uri="{FF2B5EF4-FFF2-40B4-BE49-F238E27FC236}">
                <a16:creationId xmlns="" xmlns:a16="http://schemas.microsoft.com/office/drawing/2014/main" id="{FD5F3769-CA39-C643-9880-0505FEC51C8D}"/>
              </a:ext>
            </a:extLst>
          </p:cNvPr>
          <p:cNvSpPr/>
          <p:nvPr/>
        </p:nvSpPr>
        <p:spPr>
          <a:xfrm>
            <a:off x="591058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43" name="N">
            <a:extLst>
              <a:ext uri="{FF2B5EF4-FFF2-40B4-BE49-F238E27FC236}">
                <a16:creationId xmlns="" xmlns:a16="http://schemas.microsoft.com/office/drawing/2014/main" id="{0F6BE7C3-DDDF-0746-A98C-5BDF37BE5D08}"/>
              </a:ext>
            </a:extLst>
          </p:cNvPr>
          <p:cNvSpPr/>
          <p:nvPr/>
        </p:nvSpPr>
        <p:spPr>
          <a:xfrm>
            <a:off x="630288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44" name="O">
            <a:extLst>
              <a:ext uri="{FF2B5EF4-FFF2-40B4-BE49-F238E27FC236}">
                <a16:creationId xmlns="" xmlns:a16="http://schemas.microsoft.com/office/drawing/2014/main" id="{7628C775-BAEF-9A4B-8C72-7BBDB84CA36A}"/>
              </a:ext>
            </a:extLst>
          </p:cNvPr>
          <p:cNvSpPr/>
          <p:nvPr/>
        </p:nvSpPr>
        <p:spPr>
          <a:xfrm>
            <a:off x="669519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45" name="P">
            <a:extLst>
              <a:ext uri="{FF2B5EF4-FFF2-40B4-BE49-F238E27FC236}">
                <a16:creationId xmlns="" xmlns:a16="http://schemas.microsoft.com/office/drawing/2014/main" id="{EFE4E1D3-59A7-484B-A4B4-1D42D2A4B5F4}"/>
              </a:ext>
            </a:extLst>
          </p:cNvPr>
          <p:cNvSpPr/>
          <p:nvPr/>
        </p:nvSpPr>
        <p:spPr>
          <a:xfrm>
            <a:off x="708749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46" name="Q">
            <a:extLst>
              <a:ext uri="{FF2B5EF4-FFF2-40B4-BE49-F238E27FC236}">
                <a16:creationId xmlns="" xmlns:a16="http://schemas.microsoft.com/office/drawing/2014/main" id="{33316343-7E68-AE4A-927B-4C0EED7F9F3E}"/>
              </a:ext>
            </a:extLst>
          </p:cNvPr>
          <p:cNvSpPr/>
          <p:nvPr/>
        </p:nvSpPr>
        <p:spPr>
          <a:xfrm>
            <a:off x="747979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47" name="R">
            <a:extLst>
              <a:ext uri="{FF2B5EF4-FFF2-40B4-BE49-F238E27FC236}">
                <a16:creationId xmlns="" xmlns:a16="http://schemas.microsoft.com/office/drawing/2014/main" id="{4297DBBA-8D15-1B48-8A3F-8CE008B3B4EE}"/>
              </a:ext>
            </a:extLst>
          </p:cNvPr>
          <p:cNvSpPr/>
          <p:nvPr/>
        </p:nvSpPr>
        <p:spPr>
          <a:xfrm>
            <a:off x="787210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48" name="S">
            <a:extLst>
              <a:ext uri="{FF2B5EF4-FFF2-40B4-BE49-F238E27FC236}">
                <a16:creationId xmlns="" xmlns:a16="http://schemas.microsoft.com/office/drawing/2014/main" id="{B9384BFD-91B7-4D41-8E07-855CF15773D2}"/>
              </a:ext>
            </a:extLst>
          </p:cNvPr>
          <p:cNvSpPr/>
          <p:nvPr/>
        </p:nvSpPr>
        <p:spPr>
          <a:xfrm>
            <a:off x="826440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49" name="T">
            <a:extLst>
              <a:ext uri="{FF2B5EF4-FFF2-40B4-BE49-F238E27FC236}">
                <a16:creationId xmlns="" xmlns:a16="http://schemas.microsoft.com/office/drawing/2014/main" id="{8BC475AA-432A-AE40-B6C9-A8B17D8EFC83}"/>
              </a:ext>
            </a:extLst>
          </p:cNvPr>
          <p:cNvSpPr/>
          <p:nvPr/>
        </p:nvSpPr>
        <p:spPr>
          <a:xfrm>
            <a:off x="865670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50" name="U">
            <a:extLst>
              <a:ext uri="{FF2B5EF4-FFF2-40B4-BE49-F238E27FC236}">
                <a16:creationId xmlns="" xmlns:a16="http://schemas.microsoft.com/office/drawing/2014/main" id="{029F96DE-7859-754E-BA8E-7FFF654B641A}"/>
              </a:ext>
            </a:extLst>
          </p:cNvPr>
          <p:cNvSpPr/>
          <p:nvPr/>
        </p:nvSpPr>
        <p:spPr>
          <a:xfrm>
            <a:off x="904900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51" name="V">
            <a:extLst>
              <a:ext uri="{FF2B5EF4-FFF2-40B4-BE49-F238E27FC236}">
                <a16:creationId xmlns="" xmlns:a16="http://schemas.microsoft.com/office/drawing/2014/main" id="{BD2DD23B-025D-4F4C-9281-5512C9A4243A}"/>
              </a:ext>
            </a:extLst>
          </p:cNvPr>
          <p:cNvSpPr/>
          <p:nvPr/>
        </p:nvSpPr>
        <p:spPr>
          <a:xfrm>
            <a:off x="944131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52" name="W">
            <a:extLst>
              <a:ext uri="{FF2B5EF4-FFF2-40B4-BE49-F238E27FC236}">
                <a16:creationId xmlns="" xmlns:a16="http://schemas.microsoft.com/office/drawing/2014/main" id="{3B222C46-B8D4-3C40-BAEE-388FEDC77371}"/>
              </a:ext>
            </a:extLst>
          </p:cNvPr>
          <p:cNvSpPr/>
          <p:nvPr/>
        </p:nvSpPr>
        <p:spPr>
          <a:xfrm>
            <a:off x="98336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53" name="X">
            <a:extLst>
              <a:ext uri="{FF2B5EF4-FFF2-40B4-BE49-F238E27FC236}">
                <a16:creationId xmlns="" xmlns:a16="http://schemas.microsoft.com/office/drawing/2014/main" id="{6C87A8F0-CF79-BA4C-A2C9-A5ECFCECE648}"/>
              </a:ext>
            </a:extLst>
          </p:cNvPr>
          <p:cNvSpPr/>
          <p:nvPr/>
        </p:nvSpPr>
        <p:spPr>
          <a:xfrm>
            <a:off x="1022591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54" name="Y">
            <a:extLst>
              <a:ext uri="{FF2B5EF4-FFF2-40B4-BE49-F238E27FC236}">
                <a16:creationId xmlns="" xmlns:a16="http://schemas.microsoft.com/office/drawing/2014/main" id="{5AB3B4F8-F360-464D-AA49-8712BD633BF3}"/>
              </a:ext>
            </a:extLst>
          </p:cNvPr>
          <p:cNvSpPr/>
          <p:nvPr/>
        </p:nvSpPr>
        <p:spPr>
          <a:xfrm>
            <a:off x="1061822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55" name="Z">
            <a:extLst>
              <a:ext uri="{FF2B5EF4-FFF2-40B4-BE49-F238E27FC236}">
                <a16:creationId xmlns="" xmlns:a16="http://schemas.microsoft.com/office/drawing/2014/main" id="{E35E882A-9F6B-5945-A30D-10606B9CD180}"/>
              </a:ext>
            </a:extLst>
          </p:cNvPr>
          <p:cNvSpPr/>
          <p:nvPr/>
        </p:nvSpPr>
        <p:spPr>
          <a:xfrm>
            <a:off x="110105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56" name="A">
            <a:extLst>
              <a:ext uri="{FF2B5EF4-FFF2-40B4-BE49-F238E27FC236}">
                <a16:creationId xmlns="" xmlns:a16="http://schemas.microsoft.com/office/drawing/2014/main" id="{F9743D88-C800-5841-A876-DEAC1D310823}"/>
              </a:ext>
            </a:extLst>
          </p:cNvPr>
          <p:cNvSpPr/>
          <p:nvPr/>
        </p:nvSpPr>
        <p:spPr>
          <a:xfrm>
            <a:off x="6141398" y="3491861"/>
            <a:ext cx="1050212" cy="993072"/>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A</a:t>
            </a:r>
          </a:p>
        </p:txBody>
      </p:sp>
      <p:sp>
        <p:nvSpPr>
          <p:cNvPr id="157" name="B">
            <a:extLst>
              <a:ext uri="{FF2B5EF4-FFF2-40B4-BE49-F238E27FC236}">
                <a16:creationId xmlns="" xmlns:a16="http://schemas.microsoft.com/office/drawing/2014/main" id="{8D07D141-7CBF-1D44-BCFA-B6EDAB18C739}"/>
              </a:ext>
            </a:extLst>
          </p:cNvPr>
          <p:cNvSpPr/>
          <p:nvPr/>
        </p:nvSpPr>
        <p:spPr>
          <a:xfrm>
            <a:off x="159525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58" name="C">
            <a:extLst>
              <a:ext uri="{FF2B5EF4-FFF2-40B4-BE49-F238E27FC236}">
                <a16:creationId xmlns="" xmlns:a16="http://schemas.microsoft.com/office/drawing/2014/main" id="{399BC69F-2ECC-E44F-AB9C-8DD21DEC511F}"/>
              </a:ext>
            </a:extLst>
          </p:cNvPr>
          <p:cNvSpPr/>
          <p:nvPr/>
        </p:nvSpPr>
        <p:spPr>
          <a:xfrm>
            <a:off x="198755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59" name="D">
            <a:extLst>
              <a:ext uri="{FF2B5EF4-FFF2-40B4-BE49-F238E27FC236}">
                <a16:creationId xmlns="" xmlns:a16="http://schemas.microsoft.com/office/drawing/2014/main" id="{6054893E-D102-7247-840D-D25256099231}"/>
              </a:ext>
            </a:extLst>
          </p:cNvPr>
          <p:cNvSpPr/>
          <p:nvPr/>
        </p:nvSpPr>
        <p:spPr>
          <a:xfrm>
            <a:off x="237985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60" name="E">
            <a:extLst>
              <a:ext uri="{FF2B5EF4-FFF2-40B4-BE49-F238E27FC236}">
                <a16:creationId xmlns="" xmlns:a16="http://schemas.microsoft.com/office/drawing/2014/main" id="{B12971EE-DAFD-EC44-B072-2DD466F8F5D4}"/>
              </a:ext>
            </a:extLst>
          </p:cNvPr>
          <p:cNvSpPr/>
          <p:nvPr/>
        </p:nvSpPr>
        <p:spPr>
          <a:xfrm>
            <a:off x="277216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61" name="F">
            <a:extLst>
              <a:ext uri="{FF2B5EF4-FFF2-40B4-BE49-F238E27FC236}">
                <a16:creationId xmlns="" xmlns:a16="http://schemas.microsoft.com/office/drawing/2014/main" id="{42B40B37-3831-9D47-BE67-84D48D6C39D1}"/>
              </a:ext>
            </a:extLst>
          </p:cNvPr>
          <p:cNvSpPr/>
          <p:nvPr/>
        </p:nvSpPr>
        <p:spPr>
          <a:xfrm>
            <a:off x="316446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62" name="G">
            <a:extLst>
              <a:ext uri="{FF2B5EF4-FFF2-40B4-BE49-F238E27FC236}">
                <a16:creationId xmlns="" xmlns:a16="http://schemas.microsoft.com/office/drawing/2014/main" id="{4F1E5725-75A0-BB46-8D77-715643839C09}"/>
              </a:ext>
            </a:extLst>
          </p:cNvPr>
          <p:cNvSpPr/>
          <p:nvPr/>
        </p:nvSpPr>
        <p:spPr>
          <a:xfrm>
            <a:off x="355676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63" name="H">
            <a:extLst>
              <a:ext uri="{FF2B5EF4-FFF2-40B4-BE49-F238E27FC236}">
                <a16:creationId xmlns="" xmlns:a16="http://schemas.microsoft.com/office/drawing/2014/main" id="{F6F2C413-E437-544C-BECE-B90F80F2EC33}"/>
              </a:ext>
            </a:extLst>
          </p:cNvPr>
          <p:cNvSpPr/>
          <p:nvPr/>
        </p:nvSpPr>
        <p:spPr>
          <a:xfrm>
            <a:off x="394907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64" name="I">
            <a:extLst>
              <a:ext uri="{FF2B5EF4-FFF2-40B4-BE49-F238E27FC236}">
                <a16:creationId xmlns="" xmlns:a16="http://schemas.microsoft.com/office/drawing/2014/main" id="{017DD034-6FDF-6B4B-8B34-1771AD77925C}"/>
              </a:ext>
            </a:extLst>
          </p:cNvPr>
          <p:cNvSpPr/>
          <p:nvPr/>
        </p:nvSpPr>
        <p:spPr>
          <a:xfrm>
            <a:off x="434137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65" name="J">
            <a:extLst>
              <a:ext uri="{FF2B5EF4-FFF2-40B4-BE49-F238E27FC236}">
                <a16:creationId xmlns="" xmlns:a16="http://schemas.microsoft.com/office/drawing/2014/main" id="{9559F0FF-90A8-DC43-9337-DC65318648B1}"/>
              </a:ext>
            </a:extLst>
          </p:cNvPr>
          <p:cNvSpPr/>
          <p:nvPr/>
        </p:nvSpPr>
        <p:spPr>
          <a:xfrm>
            <a:off x="473367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68" name="K">
            <a:extLst>
              <a:ext uri="{FF2B5EF4-FFF2-40B4-BE49-F238E27FC236}">
                <a16:creationId xmlns="" xmlns:a16="http://schemas.microsoft.com/office/drawing/2014/main" id="{AE811877-C3AC-A44F-9EEE-EA4F867AC58E}"/>
              </a:ext>
            </a:extLst>
          </p:cNvPr>
          <p:cNvSpPr/>
          <p:nvPr/>
        </p:nvSpPr>
        <p:spPr>
          <a:xfrm>
            <a:off x="512597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69" name="L">
            <a:extLst>
              <a:ext uri="{FF2B5EF4-FFF2-40B4-BE49-F238E27FC236}">
                <a16:creationId xmlns="" xmlns:a16="http://schemas.microsoft.com/office/drawing/2014/main" id="{82B41C13-2255-6B46-8026-4BFFF53CA7F1}"/>
              </a:ext>
            </a:extLst>
          </p:cNvPr>
          <p:cNvSpPr/>
          <p:nvPr/>
        </p:nvSpPr>
        <p:spPr>
          <a:xfrm>
            <a:off x="551828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70" name="M">
            <a:extLst>
              <a:ext uri="{FF2B5EF4-FFF2-40B4-BE49-F238E27FC236}">
                <a16:creationId xmlns="" xmlns:a16="http://schemas.microsoft.com/office/drawing/2014/main" id="{88349767-53F7-C74C-ADBD-08761F23828E}"/>
              </a:ext>
            </a:extLst>
          </p:cNvPr>
          <p:cNvSpPr/>
          <p:nvPr/>
        </p:nvSpPr>
        <p:spPr>
          <a:xfrm>
            <a:off x="591058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71" name="N">
            <a:extLst>
              <a:ext uri="{FF2B5EF4-FFF2-40B4-BE49-F238E27FC236}">
                <a16:creationId xmlns="" xmlns:a16="http://schemas.microsoft.com/office/drawing/2014/main" id="{5DB6A0F7-B69B-3B47-8779-8EEFF3EDA459}"/>
              </a:ext>
            </a:extLst>
          </p:cNvPr>
          <p:cNvSpPr/>
          <p:nvPr/>
        </p:nvSpPr>
        <p:spPr>
          <a:xfrm>
            <a:off x="630288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72" name="O">
            <a:extLst>
              <a:ext uri="{FF2B5EF4-FFF2-40B4-BE49-F238E27FC236}">
                <a16:creationId xmlns="" xmlns:a16="http://schemas.microsoft.com/office/drawing/2014/main" id="{5560A301-875B-E543-8FD4-AC62825A3810}"/>
              </a:ext>
            </a:extLst>
          </p:cNvPr>
          <p:cNvSpPr/>
          <p:nvPr/>
        </p:nvSpPr>
        <p:spPr>
          <a:xfrm>
            <a:off x="669519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73" name="P">
            <a:extLst>
              <a:ext uri="{FF2B5EF4-FFF2-40B4-BE49-F238E27FC236}">
                <a16:creationId xmlns="" xmlns:a16="http://schemas.microsoft.com/office/drawing/2014/main" id="{6A70B365-722D-CB4A-9028-BB487DE77233}"/>
              </a:ext>
            </a:extLst>
          </p:cNvPr>
          <p:cNvSpPr/>
          <p:nvPr/>
        </p:nvSpPr>
        <p:spPr>
          <a:xfrm>
            <a:off x="708749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74" name="Q">
            <a:extLst>
              <a:ext uri="{FF2B5EF4-FFF2-40B4-BE49-F238E27FC236}">
                <a16:creationId xmlns="" xmlns:a16="http://schemas.microsoft.com/office/drawing/2014/main" id="{06ED0DFB-067C-AE45-9333-88814A9B3BAF}"/>
              </a:ext>
            </a:extLst>
          </p:cNvPr>
          <p:cNvSpPr/>
          <p:nvPr/>
        </p:nvSpPr>
        <p:spPr>
          <a:xfrm>
            <a:off x="747979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86" name="R">
            <a:extLst>
              <a:ext uri="{FF2B5EF4-FFF2-40B4-BE49-F238E27FC236}">
                <a16:creationId xmlns="" xmlns:a16="http://schemas.microsoft.com/office/drawing/2014/main" id="{139F68F9-1C8C-D54F-B881-DC6DB291D0C5}"/>
              </a:ext>
            </a:extLst>
          </p:cNvPr>
          <p:cNvSpPr/>
          <p:nvPr/>
        </p:nvSpPr>
        <p:spPr>
          <a:xfrm>
            <a:off x="787210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87" name="S">
            <a:extLst>
              <a:ext uri="{FF2B5EF4-FFF2-40B4-BE49-F238E27FC236}">
                <a16:creationId xmlns="" xmlns:a16="http://schemas.microsoft.com/office/drawing/2014/main" id="{1CE880A7-6127-134F-AB2E-CBF7999079B0}"/>
              </a:ext>
            </a:extLst>
          </p:cNvPr>
          <p:cNvSpPr/>
          <p:nvPr/>
        </p:nvSpPr>
        <p:spPr>
          <a:xfrm>
            <a:off x="826440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88" name="T">
            <a:extLst>
              <a:ext uri="{FF2B5EF4-FFF2-40B4-BE49-F238E27FC236}">
                <a16:creationId xmlns="" xmlns:a16="http://schemas.microsoft.com/office/drawing/2014/main" id="{E063018E-92EB-E04B-8833-7F40BE66D9DE}"/>
              </a:ext>
            </a:extLst>
          </p:cNvPr>
          <p:cNvSpPr/>
          <p:nvPr/>
        </p:nvSpPr>
        <p:spPr>
          <a:xfrm>
            <a:off x="865670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89" name="U">
            <a:extLst>
              <a:ext uri="{FF2B5EF4-FFF2-40B4-BE49-F238E27FC236}">
                <a16:creationId xmlns="" xmlns:a16="http://schemas.microsoft.com/office/drawing/2014/main" id="{A1CFC8CC-58A3-A244-9ED0-7B4C6087FAA8}"/>
              </a:ext>
            </a:extLst>
          </p:cNvPr>
          <p:cNvSpPr/>
          <p:nvPr/>
        </p:nvSpPr>
        <p:spPr>
          <a:xfrm>
            <a:off x="904900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90" name="V">
            <a:extLst>
              <a:ext uri="{FF2B5EF4-FFF2-40B4-BE49-F238E27FC236}">
                <a16:creationId xmlns="" xmlns:a16="http://schemas.microsoft.com/office/drawing/2014/main" id="{3E544F79-E224-6D4B-B8BC-4E952C476891}"/>
              </a:ext>
            </a:extLst>
          </p:cNvPr>
          <p:cNvSpPr/>
          <p:nvPr/>
        </p:nvSpPr>
        <p:spPr>
          <a:xfrm>
            <a:off x="944131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91" name="W">
            <a:extLst>
              <a:ext uri="{FF2B5EF4-FFF2-40B4-BE49-F238E27FC236}">
                <a16:creationId xmlns="" xmlns:a16="http://schemas.microsoft.com/office/drawing/2014/main" id="{6DEA682D-8367-E544-836F-BD269DB4B691}"/>
              </a:ext>
            </a:extLst>
          </p:cNvPr>
          <p:cNvSpPr/>
          <p:nvPr/>
        </p:nvSpPr>
        <p:spPr>
          <a:xfrm>
            <a:off x="98336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92" name="X">
            <a:extLst>
              <a:ext uri="{FF2B5EF4-FFF2-40B4-BE49-F238E27FC236}">
                <a16:creationId xmlns="" xmlns:a16="http://schemas.microsoft.com/office/drawing/2014/main" id="{97B5BFDE-10A3-9D44-9EE9-19CFF597CF52}"/>
              </a:ext>
            </a:extLst>
          </p:cNvPr>
          <p:cNvSpPr/>
          <p:nvPr/>
        </p:nvSpPr>
        <p:spPr>
          <a:xfrm>
            <a:off x="1022591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93" name="Y">
            <a:extLst>
              <a:ext uri="{FF2B5EF4-FFF2-40B4-BE49-F238E27FC236}">
                <a16:creationId xmlns="" xmlns:a16="http://schemas.microsoft.com/office/drawing/2014/main" id="{5DBC9B6B-EED0-AD4B-98F1-114BE96F616E}"/>
              </a:ext>
            </a:extLst>
          </p:cNvPr>
          <p:cNvSpPr/>
          <p:nvPr/>
        </p:nvSpPr>
        <p:spPr>
          <a:xfrm>
            <a:off x="1061822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94" name="Z">
            <a:extLst>
              <a:ext uri="{FF2B5EF4-FFF2-40B4-BE49-F238E27FC236}">
                <a16:creationId xmlns="" xmlns:a16="http://schemas.microsoft.com/office/drawing/2014/main" id="{F2062EBC-355F-7942-806E-B5739FED1239}"/>
              </a:ext>
            </a:extLst>
          </p:cNvPr>
          <p:cNvSpPr/>
          <p:nvPr/>
        </p:nvSpPr>
        <p:spPr>
          <a:xfrm>
            <a:off x="110105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95" name="A">
            <a:extLst>
              <a:ext uri="{FF2B5EF4-FFF2-40B4-BE49-F238E27FC236}">
                <a16:creationId xmlns="" xmlns:a16="http://schemas.microsoft.com/office/drawing/2014/main" id="{A2C63AB7-0661-6043-985D-0EFD79DB34B7}"/>
              </a:ext>
            </a:extLst>
          </p:cNvPr>
          <p:cNvSpPr/>
          <p:nvPr/>
        </p:nvSpPr>
        <p:spPr>
          <a:xfrm>
            <a:off x="1601202" y="3491861"/>
            <a:ext cx="1055044" cy="99994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A</a:t>
            </a:r>
          </a:p>
        </p:txBody>
      </p:sp>
      <p:sp>
        <p:nvSpPr>
          <p:cNvPr id="196" name="B">
            <a:extLst>
              <a:ext uri="{FF2B5EF4-FFF2-40B4-BE49-F238E27FC236}">
                <a16:creationId xmlns="" xmlns:a16="http://schemas.microsoft.com/office/drawing/2014/main" id="{94503215-7338-DA48-B5E5-E178D89178E0}"/>
              </a:ext>
            </a:extLst>
          </p:cNvPr>
          <p:cNvSpPr/>
          <p:nvPr/>
        </p:nvSpPr>
        <p:spPr>
          <a:xfrm>
            <a:off x="159525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97" name="C">
            <a:extLst>
              <a:ext uri="{FF2B5EF4-FFF2-40B4-BE49-F238E27FC236}">
                <a16:creationId xmlns="" xmlns:a16="http://schemas.microsoft.com/office/drawing/2014/main" id="{5007ABCE-0B7A-A443-A103-973B60EB4571}"/>
              </a:ext>
            </a:extLst>
          </p:cNvPr>
          <p:cNvSpPr/>
          <p:nvPr/>
        </p:nvSpPr>
        <p:spPr>
          <a:xfrm>
            <a:off x="198755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98" name="D">
            <a:extLst>
              <a:ext uri="{FF2B5EF4-FFF2-40B4-BE49-F238E27FC236}">
                <a16:creationId xmlns="" xmlns:a16="http://schemas.microsoft.com/office/drawing/2014/main" id="{F898E89F-D7CC-8C46-A751-A206F1B8714B}"/>
              </a:ext>
            </a:extLst>
          </p:cNvPr>
          <p:cNvSpPr/>
          <p:nvPr/>
        </p:nvSpPr>
        <p:spPr>
          <a:xfrm>
            <a:off x="237985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99" name="E">
            <a:extLst>
              <a:ext uri="{FF2B5EF4-FFF2-40B4-BE49-F238E27FC236}">
                <a16:creationId xmlns="" xmlns:a16="http://schemas.microsoft.com/office/drawing/2014/main" id="{A7AEA3C4-A00C-DF4F-A803-AB51839C1072}"/>
              </a:ext>
            </a:extLst>
          </p:cNvPr>
          <p:cNvSpPr/>
          <p:nvPr/>
        </p:nvSpPr>
        <p:spPr>
          <a:xfrm>
            <a:off x="277216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200" name="F">
            <a:extLst>
              <a:ext uri="{FF2B5EF4-FFF2-40B4-BE49-F238E27FC236}">
                <a16:creationId xmlns="" xmlns:a16="http://schemas.microsoft.com/office/drawing/2014/main" id="{C056A2BF-11B5-2E4F-9C5B-5810B3C4557D}"/>
              </a:ext>
            </a:extLst>
          </p:cNvPr>
          <p:cNvSpPr/>
          <p:nvPr/>
        </p:nvSpPr>
        <p:spPr>
          <a:xfrm>
            <a:off x="316446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201" name="G">
            <a:extLst>
              <a:ext uri="{FF2B5EF4-FFF2-40B4-BE49-F238E27FC236}">
                <a16:creationId xmlns="" xmlns:a16="http://schemas.microsoft.com/office/drawing/2014/main" id="{C43F5F3F-0A4C-C34B-A606-B410D3D86A87}"/>
              </a:ext>
            </a:extLst>
          </p:cNvPr>
          <p:cNvSpPr/>
          <p:nvPr/>
        </p:nvSpPr>
        <p:spPr>
          <a:xfrm>
            <a:off x="355676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02" name="H">
            <a:extLst>
              <a:ext uri="{FF2B5EF4-FFF2-40B4-BE49-F238E27FC236}">
                <a16:creationId xmlns="" xmlns:a16="http://schemas.microsoft.com/office/drawing/2014/main" id="{B81A61F3-6D8F-E24D-A2D2-45DC17E0C877}"/>
              </a:ext>
            </a:extLst>
          </p:cNvPr>
          <p:cNvSpPr/>
          <p:nvPr/>
        </p:nvSpPr>
        <p:spPr>
          <a:xfrm>
            <a:off x="394907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203" name="I">
            <a:extLst>
              <a:ext uri="{FF2B5EF4-FFF2-40B4-BE49-F238E27FC236}">
                <a16:creationId xmlns="" xmlns:a16="http://schemas.microsoft.com/office/drawing/2014/main" id="{9BF94A75-44C5-3442-8133-BB29EB1A03DF}"/>
              </a:ext>
            </a:extLst>
          </p:cNvPr>
          <p:cNvSpPr/>
          <p:nvPr/>
        </p:nvSpPr>
        <p:spPr>
          <a:xfrm>
            <a:off x="434137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204" name="J">
            <a:extLst>
              <a:ext uri="{FF2B5EF4-FFF2-40B4-BE49-F238E27FC236}">
                <a16:creationId xmlns="" xmlns:a16="http://schemas.microsoft.com/office/drawing/2014/main" id="{6B1D7A85-8F77-AB4D-B62E-32FA54F0D126}"/>
              </a:ext>
            </a:extLst>
          </p:cNvPr>
          <p:cNvSpPr/>
          <p:nvPr/>
        </p:nvSpPr>
        <p:spPr>
          <a:xfrm>
            <a:off x="473367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05" name="K">
            <a:extLst>
              <a:ext uri="{FF2B5EF4-FFF2-40B4-BE49-F238E27FC236}">
                <a16:creationId xmlns="" xmlns:a16="http://schemas.microsoft.com/office/drawing/2014/main" id="{513330B6-51A1-B949-A018-B9751CA58ADA}"/>
              </a:ext>
            </a:extLst>
          </p:cNvPr>
          <p:cNvSpPr/>
          <p:nvPr/>
        </p:nvSpPr>
        <p:spPr>
          <a:xfrm>
            <a:off x="512597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206" name="L">
            <a:extLst>
              <a:ext uri="{FF2B5EF4-FFF2-40B4-BE49-F238E27FC236}">
                <a16:creationId xmlns="" xmlns:a16="http://schemas.microsoft.com/office/drawing/2014/main" id="{9227DC1B-658A-E442-BCA7-A528FD05763D}"/>
              </a:ext>
            </a:extLst>
          </p:cNvPr>
          <p:cNvSpPr/>
          <p:nvPr/>
        </p:nvSpPr>
        <p:spPr>
          <a:xfrm>
            <a:off x="551828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207" name="M">
            <a:extLst>
              <a:ext uri="{FF2B5EF4-FFF2-40B4-BE49-F238E27FC236}">
                <a16:creationId xmlns="" xmlns:a16="http://schemas.microsoft.com/office/drawing/2014/main" id="{051F216D-8671-7749-9509-4810370B0981}"/>
              </a:ext>
            </a:extLst>
          </p:cNvPr>
          <p:cNvSpPr/>
          <p:nvPr/>
        </p:nvSpPr>
        <p:spPr>
          <a:xfrm>
            <a:off x="591058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208" name="N">
            <a:extLst>
              <a:ext uri="{FF2B5EF4-FFF2-40B4-BE49-F238E27FC236}">
                <a16:creationId xmlns="" xmlns:a16="http://schemas.microsoft.com/office/drawing/2014/main" id="{0B96150C-E006-A347-9223-19E619C83D57}"/>
              </a:ext>
            </a:extLst>
          </p:cNvPr>
          <p:cNvSpPr/>
          <p:nvPr/>
        </p:nvSpPr>
        <p:spPr>
          <a:xfrm>
            <a:off x="7271613" y="3491861"/>
            <a:ext cx="1028925" cy="99994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N</a:t>
            </a:r>
          </a:p>
        </p:txBody>
      </p:sp>
      <p:sp>
        <p:nvSpPr>
          <p:cNvPr id="209" name="O">
            <a:extLst>
              <a:ext uri="{FF2B5EF4-FFF2-40B4-BE49-F238E27FC236}">
                <a16:creationId xmlns="" xmlns:a16="http://schemas.microsoft.com/office/drawing/2014/main" id="{F51DE997-F441-6447-AD0D-E7A78420CDFD}"/>
              </a:ext>
            </a:extLst>
          </p:cNvPr>
          <p:cNvSpPr/>
          <p:nvPr/>
        </p:nvSpPr>
        <p:spPr>
          <a:xfrm>
            <a:off x="669519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210" name="P">
            <a:extLst>
              <a:ext uri="{FF2B5EF4-FFF2-40B4-BE49-F238E27FC236}">
                <a16:creationId xmlns="" xmlns:a16="http://schemas.microsoft.com/office/drawing/2014/main" id="{46A44F02-591C-5B40-BA45-AB2FB562F16D}"/>
              </a:ext>
            </a:extLst>
          </p:cNvPr>
          <p:cNvSpPr/>
          <p:nvPr/>
        </p:nvSpPr>
        <p:spPr>
          <a:xfrm>
            <a:off x="708749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11" name="Q">
            <a:extLst>
              <a:ext uri="{FF2B5EF4-FFF2-40B4-BE49-F238E27FC236}">
                <a16:creationId xmlns="" xmlns:a16="http://schemas.microsoft.com/office/drawing/2014/main" id="{00EEA8DC-D725-AB40-A2F6-71A32E80A718}"/>
              </a:ext>
            </a:extLst>
          </p:cNvPr>
          <p:cNvSpPr/>
          <p:nvPr/>
        </p:nvSpPr>
        <p:spPr>
          <a:xfrm>
            <a:off x="747979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12" name="R">
            <a:extLst>
              <a:ext uri="{FF2B5EF4-FFF2-40B4-BE49-F238E27FC236}">
                <a16:creationId xmlns="" xmlns:a16="http://schemas.microsoft.com/office/drawing/2014/main" id="{E2690E1D-940C-184A-AC04-10DC3B1C143B}"/>
              </a:ext>
            </a:extLst>
          </p:cNvPr>
          <p:cNvSpPr/>
          <p:nvPr/>
        </p:nvSpPr>
        <p:spPr>
          <a:xfrm>
            <a:off x="787210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13" name="S">
            <a:extLst>
              <a:ext uri="{FF2B5EF4-FFF2-40B4-BE49-F238E27FC236}">
                <a16:creationId xmlns="" xmlns:a16="http://schemas.microsoft.com/office/drawing/2014/main" id="{647D8220-83E7-8547-B551-6126F180ECF8}"/>
              </a:ext>
            </a:extLst>
          </p:cNvPr>
          <p:cNvSpPr/>
          <p:nvPr/>
        </p:nvSpPr>
        <p:spPr>
          <a:xfrm>
            <a:off x="826440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214" name="T">
            <a:extLst>
              <a:ext uri="{FF2B5EF4-FFF2-40B4-BE49-F238E27FC236}">
                <a16:creationId xmlns="" xmlns:a16="http://schemas.microsoft.com/office/drawing/2014/main" id="{7047B8BE-F237-5340-8638-CDF3A9EE0CC5}"/>
              </a:ext>
            </a:extLst>
          </p:cNvPr>
          <p:cNvSpPr/>
          <p:nvPr/>
        </p:nvSpPr>
        <p:spPr>
          <a:xfrm>
            <a:off x="5006349" y="3491861"/>
            <a:ext cx="1044254" cy="993072"/>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T</a:t>
            </a:r>
          </a:p>
        </p:txBody>
      </p:sp>
      <p:sp>
        <p:nvSpPr>
          <p:cNvPr id="215" name="U">
            <a:extLst>
              <a:ext uri="{FF2B5EF4-FFF2-40B4-BE49-F238E27FC236}">
                <a16:creationId xmlns="" xmlns:a16="http://schemas.microsoft.com/office/drawing/2014/main" id="{E29F4CBE-A7FC-9742-8BA9-F417DC56E096}"/>
              </a:ext>
            </a:extLst>
          </p:cNvPr>
          <p:cNvSpPr/>
          <p:nvPr/>
        </p:nvSpPr>
        <p:spPr>
          <a:xfrm>
            <a:off x="904900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16" name="V">
            <a:extLst>
              <a:ext uri="{FF2B5EF4-FFF2-40B4-BE49-F238E27FC236}">
                <a16:creationId xmlns="" xmlns:a16="http://schemas.microsoft.com/office/drawing/2014/main" id="{EAEDA4FE-A00A-8C43-A88F-0B3DC60D1C4F}"/>
              </a:ext>
            </a:extLst>
          </p:cNvPr>
          <p:cNvSpPr/>
          <p:nvPr/>
        </p:nvSpPr>
        <p:spPr>
          <a:xfrm>
            <a:off x="944131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17" name="W">
            <a:extLst>
              <a:ext uri="{FF2B5EF4-FFF2-40B4-BE49-F238E27FC236}">
                <a16:creationId xmlns="" xmlns:a16="http://schemas.microsoft.com/office/drawing/2014/main" id="{48D12E29-2FF5-344F-A23E-3A6ACD0496B4}"/>
              </a:ext>
            </a:extLst>
          </p:cNvPr>
          <p:cNvSpPr/>
          <p:nvPr/>
        </p:nvSpPr>
        <p:spPr>
          <a:xfrm>
            <a:off x="98336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18" name="X">
            <a:extLst>
              <a:ext uri="{FF2B5EF4-FFF2-40B4-BE49-F238E27FC236}">
                <a16:creationId xmlns="" xmlns:a16="http://schemas.microsoft.com/office/drawing/2014/main" id="{09DAFE3D-AA63-2E47-A59C-B4A25544FB7F}"/>
              </a:ext>
            </a:extLst>
          </p:cNvPr>
          <p:cNvSpPr/>
          <p:nvPr/>
        </p:nvSpPr>
        <p:spPr>
          <a:xfrm>
            <a:off x="1022591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19" name="Y">
            <a:extLst>
              <a:ext uri="{FF2B5EF4-FFF2-40B4-BE49-F238E27FC236}">
                <a16:creationId xmlns="" xmlns:a16="http://schemas.microsoft.com/office/drawing/2014/main" id="{9A459CA6-E98C-1A4C-862D-373A59F59BA0}"/>
              </a:ext>
            </a:extLst>
          </p:cNvPr>
          <p:cNvSpPr/>
          <p:nvPr/>
        </p:nvSpPr>
        <p:spPr>
          <a:xfrm>
            <a:off x="1061822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20" name="Z">
            <a:extLst>
              <a:ext uri="{FF2B5EF4-FFF2-40B4-BE49-F238E27FC236}">
                <a16:creationId xmlns="" xmlns:a16="http://schemas.microsoft.com/office/drawing/2014/main" id="{02CCBB80-0183-3D4E-A6A4-BA2938AAA680}"/>
              </a:ext>
            </a:extLst>
          </p:cNvPr>
          <p:cNvSpPr/>
          <p:nvPr/>
        </p:nvSpPr>
        <p:spPr>
          <a:xfrm>
            <a:off x="110105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221" name="A">
            <a:extLst>
              <a:ext uri="{FF2B5EF4-FFF2-40B4-BE49-F238E27FC236}">
                <a16:creationId xmlns="" xmlns:a16="http://schemas.microsoft.com/office/drawing/2014/main" id="{95560D1A-3E28-FD48-B05E-71B97D3169BD}"/>
              </a:ext>
            </a:extLst>
          </p:cNvPr>
          <p:cNvSpPr/>
          <p:nvPr/>
        </p:nvSpPr>
        <p:spPr>
          <a:xfrm>
            <a:off x="3870182" y="2369058"/>
            <a:ext cx="1050211"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A</a:t>
            </a:r>
          </a:p>
        </p:txBody>
      </p:sp>
      <p:sp>
        <p:nvSpPr>
          <p:cNvPr id="222" name="B">
            <a:extLst>
              <a:ext uri="{FF2B5EF4-FFF2-40B4-BE49-F238E27FC236}">
                <a16:creationId xmlns="" xmlns:a16="http://schemas.microsoft.com/office/drawing/2014/main" id="{3434D65E-2D02-F440-8155-6D195D543101}"/>
              </a:ext>
            </a:extLst>
          </p:cNvPr>
          <p:cNvSpPr/>
          <p:nvPr/>
        </p:nvSpPr>
        <p:spPr>
          <a:xfrm>
            <a:off x="160456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223" name="C">
            <a:extLst>
              <a:ext uri="{FF2B5EF4-FFF2-40B4-BE49-F238E27FC236}">
                <a16:creationId xmlns="" xmlns:a16="http://schemas.microsoft.com/office/drawing/2014/main" id="{E5E26DD7-DC0E-8D4B-8BF3-E2239BC339EE}"/>
              </a:ext>
            </a:extLst>
          </p:cNvPr>
          <p:cNvSpPr/>
          <p:nvPr/>
        </p:nvSpPr>
        <p:spPr>
          <a:xfrm>
            <a:off x="199686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224" name="D">
            <a:extLst>
              <a:ext uri="{FF2B5EF4-FFF2-40B4-BE49-F238E27FC236}">
                <a16:creationId xmlns="" xmlns:a16="http://schemas.microsoft.com/office/drawing/2014/main" id="{6CC2721B-4E34-EE48-AE36-1276C7C18341}"/>
              </a:ext>
            </a:extLst>
          </p:cNvPr>
          <p:cNvSpPr/>
          <p:nvPr/>
        </p:nvSpPr>
        <p:spPr>
          <a:xfrm>
            <a:off x="8410379" y="3491860"/>
            <a:ext cx="1045370" cy="99307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D</a:t>
            </a:r>
          </a:p>
        </p:txBody>
      </p:sp>
      <p:sp>
        <p:nvSpPr>
          <p:cNvPr id="225" name="E">
            <a:extLst>
              <a:ext uri="{FF2B5EF4-FFF2-40B4-BE49-F238E27FC236}">
                <a16:creationId xmlns="" xmlns:a16="http://schemas.microsoft.com/office/drawing/2014/main" id="{8825547E-8987-7744-A28F-0188D3C872D5}"/>
              </a:ext>
            </a:extLst>
          </p:cNvPr>
          <p:cNvSpPr/>
          <p:nvPr/>
        </p:nvSpPr>
        <p:spPr>
          <a:xfrm>
            <a:off x="278147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226" name="F">
            <a:extLst>
              <a:ext uri="{FF2B5EF4-FFF2-40B4-BE49-F238E27FC236}">
                <a16:creationId xmlns="" xmlns:a16="http://schemas.microsoft.com/office/drawing/2014/main" id="{5E0258AD-FCDA-634C-9FEE-165B5C6598F5}"/>
              </a:ext>
            </a:extLst>
          </p:cNvPr>
          <p:cNvSpPr/>
          <p:nvPr/>
        </p:nvSpPr>
        <p:spPr>
          <a:xfrm>
            <a:off x="317377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227" name="G">
            <a:extLst>
              <a:ext uri="{FF2B5EF4-FFF2-40B4-BE49-F238E27FC236}">
                <a16:creationId xmlns="" xmlns:a16="http://schemas.microsoft.com/office/drawing/2014/main" id="{5DE59063-0D90-1A4E-BE55-02D06684F0A0}"/>
              </a:ext>
            </a:extLst>
          </p:cNvPr>
          <p:cNvSpPr/>
          <p:nvPr/>
        </p:nvSpPr>
        <p:spPr>
          <a:xfrm>
            <a:off x="8414779" y="2369058"/>
            <a:ext cx="1043902"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G</a:t>
            </a:r>
          </a:p>
        </p:txBody>
      </p:sp>
      <p:sp>
        <p:nvSpPr>
          <p:cNvPr id="228" name="H">
            <a:extLst>
              <a:ext uri="{FF2B5EF4-FFF2-40B4-BE49-F238E27FC236}">
                <a16:creationId xmlns="" xmlns:a16="http://schemas.microsoft.com/office/drawing/2014/main" id="{DEA3BAD9-C4F2-934E-9EB9-228F504A3868}"/>
              </a:ext>
            </a:extLst>
          </p:cNvPr>
          <p:cNvSpPr/>
          <p:nvPr/>
        </p:nvSpPr>
        <p:spPr>
          <a:xfrm>
            <a:off x="395838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229" name="I">
            <a:extLst>
              <a:ext uri="{FF2B5EF4-FFF2-40B4-BE49-F238E27FC236}">
                <a16:creationId xmlns="" xmlns:a16="http://schemas.microsoft.com/office/drawing/2014/main" id="{D5EC89D5-56B0-1C47-B037-984977EAD0CA}"/>
              </a:ext>
            </a:extLst>
          </p:cNvPr>
          <p:cNvSpPr/>
          <p:nvPr/>
        </p:nvSpPr>
        <p:spPr>
          <a:xfrm>
            <a:off x="6150916" y="2369058"/>
            <a:ext cx="1050211" cy="973607"/>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I</a:t>
            </a:r>
          </a:p>
        </p:txBody>
      </p:sp>
      <p:sp>
        <p:nvSpPr>
          <p:cNvPr id="230" name="J">
            <a:extLst>
              <a:ext uri="{FF2B5EF4-FFF2-40B4-BE49-F238E27FC236}">
                <a16:creationId xmlns="" xmlns:a16="http://schemas.microsoft.com/office/drawing/2014/main" id="{28AD6E9A-C4D8-BC48-8E36-B677A1D83D05}"/>
              </a:ext>
            </a:extLst>
          </p:cNvPr>
          <p:cNvSpPr/>
          <p:nvPr/>
        </p:nvSpPr>
        <p:spPr>
          <a:xfrm>
            <a:off x="474298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31" name="K">
            <a:extLst>
              <a:ext uri="{FF2B5EF4-FFF2-40B4-BE49-F238E27FC236}">
                <a16:creationId xmlns="" xmlns:a16="http://schemas.microsoft.com/office/drawing/2014/main" id="{5779A902-296B-C345-8F21-C46D4010275D}"/>
              </a:ext>
            </a:extLst>
          </p:cNvPr>
          <p:cNvSpPr/>
          <p:nvPr/>
        </p:nvSpPr>
        <p:spPr>
          <a:xfrm>
            <a:off x="5016649" y="2372157"/>
            <a:ext cx="1050211" cy="100219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K</a:t>
            </a:r>
          </a:p>
        </p:txBody>
      </p:sp>
      <p:sp>
        <p:nvSpPr>
          <p:cNvPr id="232" name="L">
            <a:extLst>
              <a:ext uri="{FF2B5EF4-FFF2-40B4-BE49-F238E27FC236}">
                <a16:creationId xmlns="" xmlns:a16="http://schemas.microsoft.com/office/drawing/2014/main" id="{350DAB59-F19E-024A-A5F9-1D11EE34A6D1}"/>
              </a:ext>
            </a:extLst>
          </p:cNvPr>
          <p:cNvSpPr/>
          <p:nvPr/>
        </p:nvSpPr>
        <p:spPr>
          <a:xfrm>
            <a:off x="552759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233" name="M">
            <a:extLst>
              <a:ext uri="{FF2B5EF4-FFF2-40B4-BE49-F238E27FC236}">
                <a16:creationId xmlns="" xmlns:a16="http://schemas.microsoft.com/office/drawing/2014/main" id="{526FCE1D-237E-3345-9C82-75B500932211}"/>
              </a:ext>
            </a:extLst>
          </p:cNvPr>
          <p:cNvSpPr/>
          <p:nvPr/>
        </p:nvSpPr>
        <p:spPr>
          <a:xfrm>
            <a:off x="591989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234" name="N">
            <a:extLst>
              <a:ext uri="{FF2B5EF4-FFF2-40B4-BE49-F238E27FC236}">
                <a16:creationId xmlns="" xmlns:a16="http://schemas.microsoft.com/office/drawing/2014/main" id="{571DA895-F82E-6F49-B7FC-68BF1092AC57}"/>
              </a:ext>
            </a:extLst>
          </p:cNvPr>
          <p:cNvSpPr/>
          <p:nvPr/>
        </p:nvSpPr>
        <p:spPr>
          <a:xfrm>
            <a:off x="7276447" y="2369058"/>
            <a:ext cx="1050212"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N</a:t>
            </a:r>
          </a:p>
        </p:txBody>
      </p:sp>
      <p:sp>
        <p:nvSpPr>
          <p:cNvPr id="235" name="O">
            <a:extLst>
              <a:ext uri="{FF2B5EF4-FFF2-40B4-BE49-F238E27FC236}">
                <a16:creationId xmlns="" xmlns:a16="http://schemas.microsoft.com/office/drawing/2014/main" id="{32EF9F34-98A1-1A44-849D-5C2644A9606A}"/>
              </a:ext>
            </a:extLst>
          </p:cNvPr>
          <p:cNvSpPr/>
          <p:nvPr/>
        </p:nvSpPr>
        <p:spPr>
          <a:xfrm>
            <a:off x="670450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236" name="P">
            <a:extLst>
              <a:ext uri="{FF2B5EF4-FFF2-40B4-BE49-F238E27FC236}">
                <a16:creationId xmlns="" xmlns:a16="http://schemas.microsoft.com/office/drawing/2014/main" id="{AE304AB1-C7D3-0D4E-9785-A50D65006D18}"/>
              </a:ext>
            </a:extLst>
          </p:cNvPr>
          <p:cNvSpPr/>
          <p:nvPr/>
        </p:nvSpPr>
        <p:spPr>
          <a:xfrm>
            <a:off x="709680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37" name="Q">
            <a:extLst>
              <a:ext uri="{FF2B5EF4-FFF2-40B4-BE49-F238E27FC236}">
                <a16:creationId xmlns="" xmlns:a16="http://schemas.microsoft.com/office/drawing/2014/main" id="{E33C700C-AE0F-6B41-AAC8-48850FBC0554}"/>
              </a:ext>
            </a:extLst>
          </p:cNvPr>
          <p:cNvSpPr/>
          <p:nvPr/>
        </p:nvSpPr>
        <p:spPr>
          <a:xfrm>
            <a:off x="748911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38" name="R">
            <a:extLst>
              <a:ext uri="{FF2B5EF4-FFF2-40B4-BE49-F238E27FC236}">
                <a16:creationId xmlns="" xmlns:a16="http://schemas.microsoft.com/office/drawing/2014/main" id="{1588C853-0E39-9245-BB4B-C821B59E92DB}"/>
              </a:ext>
            </a:extLst>
          </p:cNvPr>
          <p:cNvSpPr/>
          <p:nvPr/>
        </p:nvSpPr>
        <p:spPr>
          <a:xfrm>
            <a:off x="788141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39" name="S">
            <a:extLst>
              <a:ext uri="{FF2B5EF4-FFF2-40B4-BE49-F238E27FC236}">
                <a16:creationId xmlns="" xmlns:a16="http://schemas.microsoft.com/office/drawing/2014/main" id="{2A9DF4D8-FB55-E444-91C6-94F624366DE6}"/>
              </a:ext>
            </a:extLst>
          </p:cNvPr>
          <p:cNvSpPr/>
          <p:nvPr/>
        </p:nvSpPr>
        <p:spPr>
          <a:xfrm>
            <a:off x="3861634" y="3491861"/>
            <a:ext cx="1059878" cy="993072"/>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S</a:t>
            </a:r>
          </a:p>
        </p:txBody>
      </p:sp>
      <p:sp>
        <p:nvSpPr>
          <p:cNvPr id="240" name="T">
            <a:extLst>
              <a:ext uri="{FF2B5EF4-FFF2-40B4-BE49-F238E27FC236}">
                <a16:creationId xmlns="" xmlns:a16="http://schemas.microsoft.com/office/drawing/2014/main" id="{650DA773-5412-E94C-84FB-799C5336AE8F}"/>
              </a:ext>
            </a:extLst>
          </p:cNvPr>
          <p:cNvSpPr/>
          <p:nvPr/>
        </p:nvSpPr>
        <p:spPr>
          <a:xfrm>
            <a:off x="2772161" y="2369059"/>
            <a:ext cx="1014302"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T</a:t>
            </a:r>
          </a:p>
        </p:txBody>
      </p:sp>
      <p:sp>
        <p:nvSpPr>
          <p:cNvPr id="241" name="U">
            <a:extLst>
              <a:ext uri="{FF2B5EF4-FFF2-40B4-BE49-F238E27FC236}">
                <a16:creationId xmlns="" xmlns:a16="http://schemas.microsoft.com/office/drawing/2014/main" id="{ADAEAC30-B661-A644-AF33-A516E40B4372}"/>
              </a:ext>
            </a:extLst>
          </p:cNvPr>
          <p:cNvSpPr/>
          <p:nvPr/>
        </p:nvSpPr>
        <p:spPr>
          <a:xfrm>
            <a:off x="905832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42" name="V">
            <a:extLst>
              <a:ext uri="{FF2B5EF4-FFF2-40B4-BE49-F238E27FC236}">
                <a16:creationId xmlns="" xmlns:a16="http://schemas.microsoft.com/office/drawing/2014/main" id="{FC541331-5C8D-CF4A-920A-F5A861947E14}"/>
              </a:ext>
            </a:extLst>
          </p:cNvPr>
          <p:cNvSpPr/>
          <p:nvPr/>
        </p:nvSpPr>
        <p:spPr>
          <a:xfrm>
            <a:off x="945062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43" name="W">
            <a:extLst>
              <a:ext uri="{FF2B5EF4-FFF2-40B4-BE49-F238E27FC236}">
                <a16:creationId xmlns="" xmlns:a16="http://schemas.microsoft.com/office/drawing/2014/main" id="{5C3ABE58-BDA2-1943-9D6D-2BA86C2A6CC7}"/>
              </a:ext>
            </a:extLst>
          </p:cNvPr>
          <p:cNvSpPr/>
          <p:nvPr/>
        </p:nvSpPr>
        <p:spPr>
          <a:xfrm>
            <a:off x="98429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44" name="X">
            <a:extLst>
              <a:ext uri="{FF2B5EF4-FFF2-40B4-BE49-F238E27FC236}">
                <a16:creationId xmlns="" xmlns:a16="http://schemas.microsoft.com/office/drawing/2014/main" id="{C023C84B-CB77-614C-AD6B-FE59934BD9AD}"/>
              </a:ext>
            </a:extLst>
          </p:cNvPr>
          <p:cNvSpPr/>
          <p:nvPr/>
        </p:nvSpPr>
        <p:spPr>
          <a:xfrm>
            <a:off x="1023523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45" name="Y">
            <a:extLst>
              <a:ext uri="{FF2B5EF4-FFF2-40B4-BE49-F238E27FC236}">
                <a16:creationId xmlns="" xmlns:a16="http://schemas.microsoft.com/office/drawing/2014/main" id="{E7A60845-ADE4-2746-862F-12F6424CEDFD}"/>
              </a:ext>
            </a:extLst>
          </p:cNvPr>
          <p:cNvSpPr/>
          <p:nvPr/>
        </p:nvSpPr>
        <p:spPr>
          <a:xfrm>
            <a:off x="1062753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46" name="Z">
            <a:extLst>
              <a:ext uri="{FF2B5EF4-FFF2-40B4-BE49-F238E27FC236}">
                <a16:creationId xmlns="" xmlns:a16="http://schemas.microsoft.com/office/drawing/2014/main" id="{010EEC17-5C16-FC4C-A8DA-73625D97B545}"/>
              </a:ext>
            </a:extLst>
          </p:cNvPr>
          <p:cNvSpPr/>
          <p:nvPr/>
        </p:nvSpPr>
        <p:spPr>
          <a:xfrm>
            <a:off x="110198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Tree>
    <p:extLst>
      <p:ext uri="{BB962C8B-B14F-4D97-AF65-F5344CB8AC3E}">
        <p14:creationId xmlns:p14="http://schemas.microsoft.com/office/powerpoint/2010/main" val="2059363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1"/>
                                        </p:tgtEl>
                                        <p:attrNameLst>
                                          <p:attrName>style.visibility</p:attrName>
                                        </p:attrNameLst>
                                      </p:cBhvr>
                                      <p:to>
                                        <p:strVal val="visible"/>
                                      </p:to>
                                    </p:set>
                                  </p:childTnLst>
                                </p:cTn>
                              </p:par>
                            </p:childTnLst>
                          </p:cTn>
                        </p:par>
                      </p:childTnLst>
                    </p:cTn>
                  </p:par>
                </p:childTnLst>
              </p:cTn>
              <p:nextCondLst>
                <p:cond evt="onClick" delay="0">
                  <p:tgtEl>
                    <p:spTgt spid="104"/>
                  </p:tgtEl>
                </p:cond>
              </p:nextCondLst>
            </p:seq>
            <p:seq concurrent="1" nextAc="seek">
              <p:cTn id="13" restart="whenNotActive" fill="hold" evtFilter="cancelBubble" nodeType="interactiveSeq">
                <p:stCondLst>
                  <p:cond evt="onClick" delay="0">
                    <p:tgtEl>
                      <p:spTgt spid="10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2"/>
                                        </p:tgtEl>
                                        <p:attrNameLst>
                                          <p:attrName>style.visibility</p:attrName>
                                        </p:attrNameLst>
                                      </p:cBhvr>
                                      <p:to>
                                        <p:strVal val="visible"/>
                                      </p:to>
                                    </p:set>
                                  </p:childTnLst>
                                </p:cTn>
                              </p:par>
                            </p:childTnLst>
                          </p:cTn>
                        </p:par>
                      </p:childTnLst>
                    </p:cTn>
                  </p:par>
                </p:childTnLst>
              </p:cTn>
              <p:nextCondLst>
                <p:cond evt="onClick" delay="0">
                  <p:tgtEl>
                    <p:spTgt spid="105"/>
                  </p:tgtEl>
                </p:cond>
              </p:nextCondLst>
            </p:seq>
            <p:seq concurrent="1" nextAc="seek">
              <p:cTn id="24" restart="whenNotActive" fill="hold" evtFilter="cancelBubble" nodeType="interactiveSeq">
                <p:stCondLst>
                  <p:cond evt="onClick" delay="0">
                    <p:tgtEl>
                      <p:spTgt spid="106"/>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3"/>
                                        </p:tgtEl>
                                        <p:attrNameLst>
                                          <p:attrName>style.visibility</p:attrName>
                                        </p:attrNameLst>
                                      </p:cBhvr>
                                      <p:to>
                                        <p:strVal val="visible"/>
                                      </p:to>
                                    </p:set>
                                  </p:childTnLst>
                                </p:cTn>
                              </p:par>
                            </p:childTnLst>
                          </p:cTn>
                        </p:par>
                      </p:childTnLst>
                    </p:cTn>
                  </p:par>
                </p:childTnLst>
              </p:cTn>
              <p:nextCondLst>
                <p:cond evt="onClick" delay="0">
                  <p:tgtEl>
                    <p:spTgt spid="106"/>
                  </p:tgtEl>
                </p:cond>
              </p:nextCondLst>
            </p:seq>
            <p:seq concurrent="1" nextAc="seek">
              <p:cTn id="35" restart="whenNotActive" fill="hold" evtFilter="cancelBubble" nodeType="interactiveSeq">
                <p:stCondLst>
                  <p:cond evt="onClick" delay="0">
                    <p:tgtEl>
                      <p:spTgt spid="107"/>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5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24"/>
                                        </p:tgtEl>
                                        <p:attrNameLst>
                                          <p:attrName>style.visibility</p:attrName>
                                        </p:attrNameLst>
                                      </p:cBhvr>
                                      <p:to>
                                        <p:strVal val="visible"/>
                                      </p:to>
                                    </p:set>
                                  </p:childTnLst>
                                </p:cTn>
                              </p:par>
                            </p:childTnLst>
                          </p:cTn>
                        </p:par>
                      </p:childTnLst>
                    </p:cTn>
                  </p:par>
                </p:childTnLst>
              </p:cTn>
              <p:nextCondLst>
                <p:cond evt="onClick" delay="0">
                  <p:tgtEl>
                    <p:spTgt spid="107"/>
                  </p:tgtEl>
                </p:cond>
              </p:nextCondLst>
            </p:seq>
            <p:seq concurrent="1" nextAc="seek">
              <p:cTn id="46" restart="whenNotActive" fill="hold" evtFilter="cancelBubble" nodeType="interactiveSeq">
                <p:stCondLst>
                  <p:cond evt="onClick" delay="0">
                    <p:tgtEl>
                      <p:spTgt spid="109"/>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6"/>
                                        </p:tgtEl>
                                        <p:attrNameLst>
                                          <p:attrName>style.visibility</p:attrName>
                                        </p:attrNameLst>
                                      </p:cBhvr>
                                      <p:to>
                                        <p:strVal val="visible"/>
                                      </p:to>
                                    </p:set>
                                  </p:childTnLst>
                                </p:cTn>
                              </p:par>
                            </p:childTnLst>
                          </p:cTn>
                        </p:par>
                      </p:childTnLst>
                    </p:cTn>
                  </p:par>
                </p:childTnLst>
              </p:cTn>
              <p:nextCondLst>
                <p:cond evt="onClick" delay="0">
                  <p:tgtEl>
                    <p:spTgt spid="109"/>
                  </p:tgtEl>
                </p:cond>
              </p:nextCondLst>
            </p:seq>
            <p:seq concurrent="1" nextAc="seek">
              <p:cTn id="57" restart="whenNotActive" fill="hold" evtFilter="cancelBubble" nodeType="interactiveSeq">
                <p:stCondLst>
                  <p:cond evt="onClick" delay="0">
                    <p:tgtEl>
                      <p:spTgt spid="110"/>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3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6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0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27"/>
                                        </p:tgtEl>
                                        <p:attrNameLst>
                                          <p:attrName>style.visibility</p:attrName>
                                        </p:attrNameLst>
                                      </p:cBhvr>
                                      <p:to>
                                        <p:strVal val="visible"/>
                                      </p:to>
                                    </p:set>
                                  </p:childTnLst>
                                </p:cTn>
                              </p:par>
                            </p:childTnLst>
                          </p:cTn>
                        </p:par>
                      </p:childTnLst>
                    </p:cTn>
                  </p:par>
                </p:childTnLst>
              </p:cTn>
              <p:nextCondLst>
                <p:cond evt="onClick" delay="0">
                  <p:tgtEl>
                    <p:spTgt spid="110"/>
                  </p:tgtEl>
                </p:cond>
              </p:nextCondLst>
            </p:seq>
            <p:seq concurrent="1" nextAc="seek">
              <p:cTn id="68" restart="whenNotActive" fill="hold" evtFilter="cancelBubble" nodeType="interactiveSeq">
                <p:stCondLst>
                  <p:cond evt="onClick" delay="0">
                    <p:tgtEl>
                      <p:spTgt spid="111"/>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8"/>
                                        </p:tgtEl>
                                        <p:attrNameLst>
                                          <p:attrName>style.visibility</p:attrName>
                                        </p:attrNameLst>
                                      </p:cBhvr>
                                      <p:to>
                                        <p:strVal val="visible"/>
                                      </p:to>
                                    </p:set>
                                  </p:childTnLst>
                                </p:cTn>
                              </p:par>
                            </p:childTnLst>
                          </p:cTn>
                        </p:par>
                      </p:childTnLst>
                    </p:cTn>
                  </p:par>
                </p:childTnLst>
              </p:cTn>
              <p:nextCondLst>
                <p:cond evt="onClick" delay="0">
                  <p:tgtEl>
                    <p:spTgt spid="111"/>
                  </p:tgtEl>
                </p:cond>
              </p:nextCondLst>
            </p:seq>
            <p:seq concurrent="1" nextAc="seek">
              <p:cTn id="79" restart="whenNotActive" fill="hold" evtFilter="cancelBubble" nodeType="interactiveSeq">
                <p:stCondLst>
                  <p:cond evt="onClick" delay="0">
                    <p:tgtEl>
                      <p:spTgt spid="112"/>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38"/>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6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0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29"/>
                                        </p:tgtEl>
                                        <p:attrNameLst>
                                          <p:attrName>style.visibility</p:attrName>
                                        </p:attrNameLst>
                                      </p:cBhvr>
                                      <p:to>
                                        <p:strVal val="visible"/>
                                      </p:to>
                                    </p:set>
                                  </p:childTnLst>
                                </p:cTn>
                              </p:par>
                            </p:childTnLst>
                          </p:cTn>
                        </p:par>
                      </p:childTnLst>
                    </p:cTn>
                  </p:par>
                </p:childTnLst>
              </p:cTn>
              <p:nextCondLst>
                <p:cond evt="onClick" delay="0">
                  <p:tgtEl>
                    <p:spTgt spid="112"/>
                  </p:tgtEl>
                </p:cond>
              </p:nextCondLst>
            </p:seq>
            <p:seq concurrent="1" nextAc="seek">
              <p:cTn id="90" restart="whenNotActive" fill="hold" evtFilter="cancelBubble" nodeType="interactiveSeq">
                <p:stCondLst>
                  <p:cond evt="onClick" delay="0">
                    <p:tgtEl>
                      <p:spTgt spid="113"/>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0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30"/>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101" restart="whenNotActive" fill="hold" evtFilter="cancelBubble" nodeType="interactiveSeq">
                <p:stCondLst>
                  <p:cond evt="onClick" delay="0">
                    <p:tgtEl>
                      <p:spTgt spid="115"/>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41"/>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69"/>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06"/>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32"/>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112" restart="whenNotActive" fill="hold" evtFilter="cancelBubble" nodeType="interactiveSeq">
                <p:stCondLst>
                  <p:cond evt="onClick" delay="0">
                    <p:tgtEl>
                      <p:spTgt spid="116"/>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4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7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33"/>
                                        </p:tgtEl>
                                        <p:attrNameLst>
                                          <p:attrName>style.visibility</p:attrName>
                                        </p:attrNameLst>
                                      </p:cBhvr>
                                      <p:to>
                                        <p:strVal val="visible"/>
                                      </p:to>
                                    </p:set>
                                  </p:childTnLst>
                                </p:cTn>
                              </p:par>
                            </p:childTnLst>
                          </p:cTn>
                        </p:par>
                      </p:childTnLst>
                    </p:cTn>
                  </p:par>
                </p:childTnLst>
              </p:cTn>
              <p:nextCondLst>
                <p:cond evt="onClick" delay="0">
                  <p:tgtEl>
                    <p:spTgt spid="116"/>
                  </p:tgtEl>
                </p:cond>
              </p:nextCondLst>
            </p:seq>
            <p:seq concurrent="1" nextAc="seek">
              <p:cTn id="123" restart="whenNotActive" fill="hold" evtFilter="cancelBubble" nodeType="interactiveSeq">
                <p:stCondLst>
                  <p:cond evt="onClick" delay="0">
                    <p:tgtEl>
                      <p:spTgt spid="114"/>
                    </p:tgtEl>
                  </p:cond>
                </p:stCondLst>
                <p:endSync evt="end" delay="0">
                  <p:rtn val="all"/>
                </p:endSync>
                <p:childTnLst>
                  <p:par>
                    <p:cTn id="124" fill="hold">
                      <p:stCondLst>
                        <p:cond delay="0"/>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40"/>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68"/>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205"/>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31"/>
                                        </p:tgtEl>
                                        <p:attrNameLst>
                                          <p:attrName>style.visibility</p:attrName>
                                        </p:attrNameLst>
                                      </p:cBhvr>
                                      <p:to>
                                        <p:strVal val="visible"/>
                                      </p:to>
                                    </p:set>
                                  </p:childTnLst>
                                </p:cTn>
                              </p:par>
                            </p:childTnLst>
                          </p:cTn>
                        </p:par>
                      </p:childTnLst>
                    </p:cTn>
                  </p:par>
                </p:childTnLst>
              </p:cTn>
              <p:nextCondLst>
                <p:cond evt="onClick" delay="0">
                  <p:tgtEl>
                    <p:spTgt spid="114"/>
                  </p:tgtEl>
                </p:cond>
              </p:nextCondLst>
            </p:seq>
            <p:seq concurrent="1" nextAc="seek">
              <p:cTn id="134" restart="whenNotActive" fill="hold" evtFilter="cancelBubble" nodeType="interactiveSeq">
                <p:stCondLst>
                  <p:cond evt="onClick" delay="0">
                    <p:tgtEl>
                      <p:spTgt spid="117"/>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4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7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0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34"/>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seq concurrent="1" nextAc="seek">
              <p:cTn id="145" restart="whenNotActive" fill="hold" evtFilter="cancelBubble" nodeType="interactiveSeq">
                <p:stCondLst>
                  <p:cond evt="onClick" delay="0">
                    <p:tgtEl>
                      <p:spTgt spid="118"/>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144"/>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172"/>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209"/>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235"/>
                                        </p:tgtEl>
                                        <p:attrNameLst>
                                          <p:attrName>style.visibility</p:attrName>
                                        </p:attrNameLst>
                                      </p:cBhvr>
                                      <p:to>
                                        <p:strVal val="visible"/>
                                      </p:to>
                                    </p:set>
                                  </p:childTnLst>
                                </p:cTn>
                              </p:par>
                            </p:childTnLst>
                          </p:cTn>
                        </p:par>
                      </p:childTnLst>
                    </p:cTn>
                  </p:par>
                </p:childTnLst>
              </p:cTn>
              <p:nextCondLst>
                <p:cond evt="onClick" delay="0">
                  <p:tgtEl>
                    <p:spTgt spid="118"/>
                  </p:tgtEl>
                </p:cond>
              </p:nextCondLst>
            </p:seq>
            <p:seq concurrent="1" nextAc="seek">
              <p:cTn id="156" restart="whenNotActive" fill="hold" evtFilter="cancelBubble" nodeType="interactiveSeq">
                <p:stCondLst>
                  <p:cond evt="onClick" delay="0">
                    <p:tgtEl>
                      <p:spTgt spid="119"/>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45"/>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73"/>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1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119"/>
                  </p:tgtEl>
                </p:cond>
              </p:nextCondLst>
            </p:seq>
            <p:seq concurrent="1" nextAc="seek">
              <p:cTn id="167" restart="whenNotActive" fill="hold" evtFilter="cancelBubble" nodeType="interactiveSeq">
                <p:stCondLst>
                  <p:cond evt="onClick" delay="0">
                    <p:tgtEl>
                      <p:spTgt spid="108"/>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34"/>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60"/>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199"/>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25"/>
                                        </p:tgtEl>
                                        <p:attrNameLst>
                                          <p:attrName>style.visibility</p:attrName>
                                        </p:attrNameLst>
                                      </p:cBhvr>
                                      <p:to>
                                        <p:strVal val="visible"/>
                                      </p:to>
                                    </p:set>
                                  </p:childTnLst>
                                </p:cTn>
                              </p:par>
                            </p:childTnLst>
                          </p:cTn>
                        </p:par>
                      </p:childTnLst>
                    </p:cTn>
                  </p:par>
                </p:childTnLst>
              </p:cTn>
              <p:nextCondLst>
                <p:cond evt="onClick" delay="0">
                  <p:tgtEl>
                    <p:spTgt spid="108"/>
                  </p:tgtEl>
                </p:cond>
              </p:nextCondLst>
            </p:seq>
            <p:seq concurrent="1" nextAc="seek">
              <p:cTn id="178" restart="whenNotActive" fill="hold" evtFilter="cancelBubble" nodeType="interactiveSeq">
                <p:stCondLst>
                  <p:cond evt="onClick" delay="0">
                    <p:tgtEl>
                      <p:spTgt spid="120"/>
                    </p:tgtEl>
                  </p:cond>
                </p:stCondLst>
                <p:endSync evt="end" delay="0">
                  <p:rtn val="all"/>
                </p:endSync>
                <p:childTnLst>
                  <p:par>
                    <p:cTn id="179" fill="hold">
                      <p:stCondLst>
                        <p:cond delay="0"/>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46"/>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74"/>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11"/>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37"/>
                                        </p:tgtEl>
                                        <p:attrNameLst>
                                          <p:attrName>style.visibility</p:attrName>
                                        </p:attrNameLst>
                                      </p:cBhvr>
                                      <p:to>
                                        <p:strVal val="visible"/>
                                      </p:to>
                                    </p:set>
                                  </p:childTnLst>
                                </p:cTn>
                              </p:par>
                            </p:childTnLst>
                          </p:cTn>
                        </p:par>
                      </p:childTnLst>
                    </p:cTn>
                  </p:par>
                </p:childTnLst>
              </p:cTn>
              <p:nextCondLst>
                <p:cond evt="onClick" delay="0">
                  <p:tgtEl>
                    <p:spTgt spid="120"/>
                  </p:tgtEl>
                </p:cond>
              </p:nextCondLst>
            </p:seq>
            <p:seq concurrent="1" nextAc="seek">
              <p:cTn id="189" restart="whenNotActive" fill="hold" evtFilter="cancelBubble" nodeType="interactiveSeq">
                <p:stCondLst>
                  <p:cond evt="onClick" delay="0">
                    <p:tgtEl>
                      <p:spTgt spid="121"/>
                    </p:tgtEl>
                  </p:cond>
                </p:stCondLst>
                <p:endSync evt="end" delay="0">
                  <p:rtn val="all"/>
                </p:endSync>
                <p:childTnLst>
                  <p:par>
                    <p:cTn id="190" fill="hold">
                      <p:stCondLst>
                        <p:cond delay="0"/>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147"/>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186"/>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212"/>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238"/>
                                        </p:tgtEl>
                                        <p:attrNameLst>
                                          <p:attrName>style.visibility</p:attrName>
                                        </p:attrNameLst>
                                      </p:cBhvr>
                                      <p:to>
                                        <p:strVal val="visible"/>
                                      </p:to>
                                    </p:set>
                                  </p:childTnLst>
                                </p:cTn>
                              </p:par>
                            </p:childTnLst>
                          </p:cTn>
                        </p:par>
                      </p:childTnLst>
                    </p:cTn>
                  </p:par>
                </p:childTnLst>
              </p:cTn>
              <p:nextCondLst>
                <p:cond evt="onClick" delay="0">
                  <p:tgtEl>
                    <p:spTgt spid="121"/>
                  </p:tgtEl>
                </p:cond>
              </p:nextCondLst>
            </p:seq>
            <p:seq concurrent="1" nextAc="seek">
              <p:cTn id="200" restart="whenNotActive" fill="hold" evtFilter="cancelBubble" nodeType="interactiveSeq">
                <p:stCondLst>
                  <p:cond evt="onClick" delay="0">
                    <p:tgtEl>
                      <p:spTgt spid="122"/>
                    </p:tgtEl>
                  </p:cond>
                </p:stCondLst>
                <p:endSync evt="end" delay="0">
                  <p:rtn val="all"/>
                </p:endSync>
                <p:childTnLst>
                  <p:par>
                    <p:cTn id="201" fill="hold">
                      <p:stCondLst>
                        <p:cond delay="0"/>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14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87"/>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13"/>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39"/>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1" nodeType="clickEffect">
                                  <p:stCondLst>
                                    <p:cond delay="0"/>
                                  </p:stCondLst>
                                  <p:childTnLst>
                                    <p:set>
                                      <p:cBhvr>
                                        <p:cTn id="214" dur="1" fill="hold">
                                          <p:stCondLst>
                                            <p:cond delay="0"/>
                                          </p:stCondLst>
                                        </p:cTn>
                                        <p:tgtEl>
                                          <p:spTgt spid="148"/>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187"/>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213"/>
                                        </p:tgtEl>
                                        <p:attrNameLst>
                                          <p:attrName>style.visibility</p:attrName>
                                        </p:attrNameLst>
                                      </p:cBhvr>
                                      <p:to>
                                        <p:strVal val="visible"/>
                                      </p:to>
                                    </p:set>
                                  </p:childTnLst>
                                </p:cTn>
                              </p:par>
                              <p:par>
                                <p:cTn id="219" presetID="1" presetClass="entr" presetSubtype="0" fill="hold" grpId="1" nodeType="withEffect">
                                  <p:stCondLst>
                                    <p:cond delay="0"/>
                                  </p:stCondLst>
                                  <p:childTnLst>
                                    <p:set>
                                      <p:cBhvr>
                                        <p:cTn id="220" dur="1" fill="hold">
                                          <p:stCondLst>
                                            <p:cond delay="0"/>
                                          </p:stCondLst>
                                        </p:cTn>
                                        <p:tgtEl>
                                          <p:spTgt spid="239"/>
                                        </p:tgtEl>
                                        <p:attrNameLst>
                                          <p:attrName>style.visibility</p:attrName>
                                        </p:attrNameLst>
                                      </p:cBhvr>
                                      <p:to>
                                        <p:strVal val="visible"/>
                                      </p:to>
                                    </p:set>
                                  </p:childTnLst>
                                </p:cTn>
                              </p:par>
                            </p:childTnLst>
                          </p:cTn>
                        </p:par>
                      </p:childTnLst>
                    </p:cTn>
                  </p:par>
                </p:childTnLst>
              </p:cTn>
              <p:nextCondLst>
                <p:cond evt="onClick" delay="0">
                  <p:tgtEl>
                    <p:spTgt spid="122"/>
                  </p:tgtEl>
                </p:cond>
              </p:nextCondLst>
            </p:seq>
            <p:seq concurrent="1" nextAc="seek">
              <p:cTn id="221" restart="whenNotActive" fill="hold" evtFilter="cancelBubble" nodeType="interactiveSeq">
                <p:stCondLst>
                  <p:cond evt="onClick" delay="0">
                    <p:tgtEl>
                      <p:spTgt spid="123"/>
                    </p:tgtEl>
                  </p:cond>
                </p:stCondLst>
                <p:endSync evt="end" delay="0">
                  <p:rtn val="all"/>
                </p:endSync>
                <p:childTnLst>
                  <p:par>
                    <p:cTn id="222" fill="hold">
                      <p:stCondLst>
                        <p:cond delay="0"/>
                      </p:stCondLst>
                      <p:childTnLst>
                        <p:par>
                          <p:cTn id="223" fill="hold">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149"/>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88"/>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214"/>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240"/>
                                        </p:tgtEl>
                                        <p:attrNameLst>
                                          <p:attrName>style.visibility</p:attrName>
                                        </p:attrNameLst>
                                      </p:cBhvr>
                                      <p:to>
                                        <p:strVal val="visible"/>
                                      </p:to>
                                    </p:set>
                                  </p:childTnLst>
                                </p:cTn>
                              </p:par>
                            </p:childTnLst>
                          </p:cTn>
                        </p:par>
                      </p:childTnLst>
                    </p:cTn>
                  </p:par>
                </p:childTnLst>
              </p:cTn>
              <p:nextCondLst>
                <p:cond evt="onClick" delay="0">
                  <p:tgtEl>
                    <p:spTgt spid="123"/>
                  </p:tgtEl>
                </p:cond>
              </p:nextCondLst>
            </p:seq>
            <p:seq concurrent="1" nextAc="seek">
              <p:cTn id="232" restart="whenNotActive" fill="hold" evtFilter="cancelBubble" nodeType="interactiveSeq">
                <p:stCondLst>
                  <p:cond evt="onClick" delay="0">
                    <p:tgtEl>
                      <p:spTgt spid="124"/>
                    </p:tgtEl>
                  </p:cond>
                </p:stCondLst>
                <p:endSync evt="end" delay="0">
                  <p:rtn val="all"/>
                </p:endSync>
                <p:childTnLst>
                  <p:par>
                    <p:cTn id="233" fill="hold">
                      <p:stCondLst>
                        <p:cond delay="0"/>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50"/>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89"/>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15"/>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41"/>
                                        </p:tgtEl>
                                        <p:attrNameLst>
                                          <p:attrName>style.visibility</p:attrName>
                                        </p:attrNameLst>
                                      </p:cBhvr>
                                      <p:to>
                                        <p:strVal val="visible"/>
                                      </p:to>
                                    </p:set>
                                  </p:childTnLst>
                                </p:cTn>
                              </p:par>
                            </p:childTnLst>
                          </p:cTn>
                        </p:par>
                      </p:childTnLst>
                    </p:cTn>
                  </p:par>
                </p:childTnLst>
              </p:cTn>
              <p:nextCondLst>
                <p:cond evt="onClick" delay="0">
                  <p:tgtEl>
                    <p:spTgt spid="124"/>
                  </p:tgtEl>
                </p:cond>
              </p:nextCondLst>
            </p:seq>
            <p:seq concurrent="1" nextAc="seek">
              <p:cTn id="243" restart="whenNotActive" fill="hold" evtFilter="cancelBubble" nodeType="interactiveSeq">
                <p:stCondLst>
                  <p:cond evt="onClick" delay="0">
                    <p:tgtEl>
                      <p:spTgt spid="125"/>
                    </p:tgtEl>
                  </p:cond>
                </p:stCondLst>
                <p:endSync evt="end" delay="0">
                  <p:rtn val="all"/>
                </p:endSync>
                <p:childTnLst>
                  <p:par>
                    <p:cTn id="244" fill="hold">
                      <p:stCondLst>
                        <p:cond delay="0"/>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151"/>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190"/>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216"/>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242"/>
                                        </p:tgtEl>
                                        <p:attrNameLst>
                                          <p:attrName>style.visibility</p:attrName>
                                        </p:attrNameLst>
                                      </p:cBhvr>
                                      <p:to>
                                        <p:strVal val="visible"/>
                                      </p:to>
                                    </p:set>
                                  </p:childTnLst>
                                </p:cTn>
                              </p:par>
                            </p:childTnLst>
                          </p:cTn>
                        </p:par>
                      </p:childTnLst>
                    </p:cTn>
                  </p:par>
                </p:childTnLst>
              </p:cTn>
              <p:nextCondLst>
                <p:cond evt="onClick" delay="0">
                  <p:tgtEl>
                    <p:spTgt spid="125"/>
                  </p:tgtEl>
                </p:cond>
              </p:nextCondLst>
            </p:seq>
            <p:seq concurrent="1" nextAc="seek">
              <p:cTn id="254" restart="whenNotActive" fill="hold" evtFilter="cancelBubble" nodeType="interactiveSeq">
                <p:stCondLst>
                  <p:cond evt="onClick" delay="0">
                    <p:tgtEl>
                      <p:spTgt spid="126"/>
                    </p:tgtEl>
                  </p:cond>
                </p:stCondLst>
                <p:endSync evt="end" delay="0">
                  <p:rtn val="all"/>
                </p:endSync>
                <p:childTnLst>
                  <p:par>
                    <p:cTn id="255" fill="hold">
                      <p:stCondLst>
                        <p:cond delay="0"/>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152"/>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91"/>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17"/>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243"/>
                                        </p:tgtEl>
                                        <p:attrNameLst>
                                          <p:attrName>style.visibility</p:attrName>
                                        </p:attrNameLst>
                                      </p:cBhvr>
                                      <p:to>
                                        <p:strVal val="visible"/>
                                      </p:to>
                                    </p:set>
                                  </p:childTnLst>
                                </p:cTn>
                              </p:par>
                            </p:childTnLst>
                          </p:cTn>
                        </p:par>
                      </p:childTnLst>
                    </p:cTn>
                  </p:par>
                </p:childTnLst>
              </p:cTn>
              <p:nextCondLst>
                <p:cond evt="onClick" delay="0">
                  <p:tgtEl>
                    <p:spTgt spid="126"/>
                  </p:tgtEl>
                </p:cond>
              </p:nextCondLst>
            </p:seq>
            <p:seq concurrent="1" nextAc="seek">
              <p:cTn id="265" restart="whenNotActive" fill="hold" evtFilter="cancelBubble" nodeType="interactiveSeq">
                <p:stCondLst>
                  <p:cond evt="onClick" delay="0">
                    <p:tgtEl>
                      <p:spTgt spid="127"/>
                    </p:tgtEl>
                  </p:cond>
                </p:stCondLst>
                <p:endSync evt="end" delay="0">
                  <p:rtn val="all"/>
                </p:endSync>
                <p:childTnLst>
                  <p:par>
                    <p:cTn id="266" fill="hold">
                      <p:stCondLst>
                        <p:cond delay="0"/>
                      </p:stCondLst>
                      <p:childTnLst>
                        <p:par>
                          <p:cTn id="267" fill="hold">
                            <p:stCondLst>
                              <p:cond delay="0"/>
                            </p:stCondLst>
                            <p:childTnLst>
                              <p:par>
                                <p:cTn id="268" presetID="1" presetClass="entr" presetSubtype="0" fill="hold" grpId="0" nodeType="clickEffect">
                                  <p:stCondLst>
                                    <p:cond delay="0"/>
                                  </p:stCondLst>
                                  <p:childTnLst>
                                    <p:set>
                                      <p:cBhvr>
                                        <p:cTn id="269" dur="1" fill="hold">
                                          <p:stCondLst>
                                            <p:cond delay="0"/>
                                          </p:stCondLst>
                                        </p:cTn>
                                        <p:tgtEl>
                                          <p:spTgt spid="153"/>
                                        </p:tgtEl>
                                        <p:attrNameLst>
                                          <p:attrName>style.visibility</p:attrName>
                                        </p:attrNameLst>
                                      </p:cBhvr>
                                      <p:to>
                                        <p:strVal val="visible"/>
                                      </p:to>
                                    </p:set>
                                  </p:childTnLst>
                                </p:cTn>
                              </p:par>
                              <p:par>
                                <p:cTn id="270" presetID="1" presetClass="entr" presetSubtype="0" fill="hold" grpId="0" nodeType="withEffect">
                                  <p:stCondLst>
                                    <p:cond delay="0"/>
                                  </p:stCondLst>
                                  <p:childTnLst>
                                    <p:set>
                                      <p:cBhvr>
                                        <p:cTn id="271" dur="1" fill="hold">
                                          <p:stCondLst>
                                            <p:cond delay="0"/>
                                          </p:stCondLst>
                                        </p:cTn>
                                        <p:tgtEl>
                                          <p:spTgt spid="192"/>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218"/>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244"/>
                                        </p:tgtEl>
                                        <p:attrNameLst>
                                          <p:attrName>style.visibility</p:attrName>
                                        </p:attrNameLst>
                                      </p:cBhvr>
                                      <p:to>
                                        <p:strVal val="visible"/>
                                      </p:to>
                                    </p:set>
                                  </p:childTnLst>
                                </p:cTn>
                              </p:par>
                            </p:childTnLst>
                          </p:cTn>
                        </p:par>
                      </p:childTnLst>
                    </p:cTn>
                  </p:par>
                </p:childTnLst>
              </p:cTn>
              <p:nextCondLst>
                <p:cond evt="onClick" delay="0">
                  <p:tgtEl>
                    <p:spTgt spid="127"/>
                  </p:tgtEl>
                </p:cond>
              </p:nextCondLst>
            </p:seq>
            <p:seq concurrent="1" nextAc="seek">
              <p:cTn id="276" restart="whenNotActive" fill="hold" evtFilter="cancelBubble" nodeType="interactiveSeq">
                <p:stCondLst>
                  <p:cond evt="onClick" delay="0">
                    <p:tgtEl>
                      <p:spTgt spid="129"/>
                    </p:tgtEl>
                  </p:cond>
                </p:stCondLst>
                <p:endSync evt="end" delay="0">
                  <p:rtn val="all"/>
                </p:endSync>
                <p:childTnLst>
                  <p:par>
                    <p:cTn id="277" fill="hold">
                      <p:stCondLst>
                        <p:cond delay="0"/>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155"/>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94"/>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220"/>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246"/>
                                        </p:tgtEl>
                                        <p:attrNameLst>
                                          <p:attrName>style.visibility</p:attrName>
                                        </p:attrNameLst>
                                      </p:cBhvr>
                                      <p:to>
                                        <p:strVal val="visible"/>
                                      </p:to>
                                    </p:set>
                                  </p:childTnLst>
                                </p:cTn>
                              </p:par>
                            </p:childTnLst>
                          </p:cTn>
                        </p:par>
                      </p:childTnLst>
                    </p:cTn>
                  </p:par>
                </p:childTnLst>
              </p:cTn>
              <p:nextCondLst>
                <p:cond evt="onClick" delay="0">
                  <p:tgtEl>
                    <p:spTgt spid="129"/>
                  </p:tgtEl>
                </p:cond>
              </p:nextCondLst>
            </p:seq>
            <p:seq concurrent="1" nextAc="seek">
              <p:cTn id="287" restart="whenNotActive" fill="hold" evtFilter="cancelBubble" nodeType="interactiveSeq">
                <p:stCondLst>
                  <p:cond evt="onClick" delay="0">
                    <p:tgtEl>
                      <p:spTgt spid="128"/>
                    </p:tgtEl>
                  </p:cond>
                </p:stCondLst>
                <p:endSync evt="end" delay="0">
                  <p:rtn val="all"/>
                </p:endSync>
                <p:childTnLst>
                  <p:par>
                    <p:cTn id="288" fill="hold">
                      <p:stCondLst>
                        <p:cond delay="0"/>
                      </p:stCondLst>
                      <p:childTnLst>
                        <p:par>
                          <p:cTn id="289" fill="hold">
                            <p:stCondLst>
                              <p:cond delay="0"/>
                            </p:stCondLst>
                            <p:childTnLst>
                              <p:par>
                                <p:cTn id="290" presetID="1" presetClass="entr" presetSubtype="0" fill="hold" grpId="0" nodeType="clickEffect">
                                  <p:stCondLst>
                                    <p:cond delay="0"/>
                                  </p:stCondLst>
                                  <p:childTnLst>
                                    <p:set>
                                      <p:cBhvr>
                                        <p:cTn id="291" dur="1" fill="hold">
                                          <p:stCondLst>
                                            <p:cond delay="0"/>
                                          </p:stCondLst>
                                        </p:cTn>
                                        <p:tgtEl>
                                          <p:spTgt spid="154"/>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193"/>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219"/>
                                        </p:tgtEl>
                                        <p:attrNameLst>
                                          <p:attrName>style.visibility</p:attrName>
                                        </p:attrNameLst>
                                      </p:cBhvr>
                                      <p:to>
                                        <p:strVal val="visible"/>
                                      </p:to>
                                    </p:set>
                                  </p:childTnLst>
                                </p:cTn>
                              </p:par>
                              <p:par>
                                <p:cTn id="296" presetID="1" presetClass="entr" presetSubtype="0" fill="hold" grpId="0" nodeType="withEffect">
                                  <p:stCondLst>
                                    <p:cond delay="0"/>
                                  </p:stCondLst>
                                  <p:childTnLst>
                                    <p:set>
                                      <p:cBhvr>
                                        <p:cTn id="297" dur="1" fill="hold">
                                          <p:stCondLst>
                                            <p:cond delay="0"/>
                                          </p:stCondLst>
                                        </p:cTn>
                                        <p:tgtEl>
                                          <p:spTgt spid="245"/>
                                        </p:tgtEl>
                                        <p:attrNameLst>
                                          <p:attrName>style.visibility</p:attrName>
                                        </p:attrNameLst>
                                      </p:cBhvr>
                                      <p:to>
                                        <p:strVal val="visible"/>
                                      </p:to>
                                    </p:set>
                                  </p:childTnLst>
                                </p:cTn>
                              </p:par>
                            </p:childTnLst>
                          </p:cTn>
                        </p:par>
                      </p:childTnLst>
                    </p:cTn>
                  </p:par>
                </p:childTnLst>
              </p:cTn>
              <p:nextCondLst>
                <p:cond evt="onClick" delay="0">
                  <p:tgtEl>
                    <p:spTgt spid="128"/>
                  </p:tgtEl>
                </p:cond>
              </p:nextCondLst>
            </p:seq>
          </p:childTnLst>
        </p:cTn>
      </p:par>
    </p:tnLst>
    <p:bldLst>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8" grpId="1"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8" grpId="0" animBg="1"/>
      <p:bldP spid="169" grpId="0" animBg="1"/>
      <p:bldP spid="170" grpId="0" animBg="1"/>
      <p:bldP spid="171" grpId="0" animBg="1"/>
      <p:bldP spid="172" grpId="0" animBg="1"/>
      <p:bldP spid="173" grpId="0" animBg="1"/>
      <p:bldP spid="174" grpId="0" animBg="1"/>
      <p:bldP spid="186" grpId="0" animBg="1"/>
      <p:bldP spid="187" grpId="0" animBg="1"/>
      <p:bldP spid="187" grpId="1"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3" grpId="1"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39" grpId="1" animBg="1"/>
      <p:bldP spid="240" grpId="0" animBg="1"/>
      <p:bldP spid="241" grpId="0" animBg="1"/>
      <p:bldP spid="242" grpId="0" animBg="1"/>
      <p:bldP spid="243" grpId="0" animBg="1"/>
      <p:bldP spid="244" grpId="0" animBg="1"/>
      <p:bldP spid="245" grpId="0" animBg="1"/>
      <p:bldP spid="2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a:extLst>
              <a:ext uri="{FF2B5EF4-FFF2-40B4-BE49-F238E27FC236}">
                <a16:creationId xmlns="" xmlns:a16="http://schemas.microsoft.com/office/drawing/2014/main" id="{F4F92820-0C18-2A44-9A17-2DCB786A91C2}"/>
              </a:ext>
            </a:extLst>
          </p:cNvPr>
          <p:cNvSpPr/>
          <p:nvPr/>
        </p:nvSpPr>
        <p:spPr>
          <a:xfrm>
            <a:off x="1606035"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Rounded Rectangle 65">
            <a:extLst>
              <a:ext uri="{FF2B5EF4-FFF2-40B4-BE49-F238E27FC236}">
                <a16:creationId xmlns="" xmlns:a16="http://schemas.microsoft.com/office/drawing/2014/main" id="{EE3ABFD7-C0A7-4249-B71B-87FD0E097C13}"/>
              </a:ext>
            </a:extLst>
          </p:cNvPr>
          <p:cNvSpPr/>
          <p:nvPr/>
        </p:nvSpPr>
        <p:spPr>
          <a:xfrm>
            <a:off x="2741084"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rgbClr val="49166D"/>
              </a:solidFill>
            </a:endParaRPr>
          </a:p>
        </p:txBody>
      </p:sp>
      <p:sp>
        <p:nvSpPr>
          <p:cNvPr id="67" name="Rounded Rectangle 66">
            <a:extLst>
              <a:ext uri="{FF2B5EF4-FFF2-40B4-BE49-F238E27FC236}">
                <a16:creationId xmlns="" xmlns:a16="http://schemas.microsoft.com/office/drawing/2014/main" id="{C45ABAEC-5079-6249-94F2-66429B48E733}"/>
              </a:ext>
            </a:extLst>
          </p:cNvPr>
          <p:cNvSpPr/>
          <p:nvPr/>
        </p:nvSpPr>
        <p:spPr>
          <a:xfrm>
            <a:off x="3876133"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ounded Rectangle 67">
            <a:extLst>
              <a:ext uri="{FF2B5EF4-FFF2-40B4-BE49-F238E27FC236}">
                <a16:creationId xmlns="" xmlns:a16="http://schemas.microsoft.com/office/drawing/2014/main" id="{94D12291-B4AC-914F-A82F-221B4D933AFB}"/>
              </a:ext>
            </a:extLst>
          </p:cNvPr>
          <p:cNvSpPr/>
          <p:nvPr/>
        </p:nvSpPr>
        <p:spPr>
          <a:xfrm>
            <a:off x="5011182"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9166D"/>
              </a:solidFill>
            </a:endParaRPr>
          </a:p>
        </p:txBody>
      </p:sp>
      <p:sp>
        <p:nvSpPr>
          <p:cNvPr id="69" name="Rounded Rectangle 68">
            <a:extLst>
              <a:ext uri="{FF2B5EF4-FFF2-40B4-BE49-F238E27FC236}">
                <a16:creationId xmlns="" xmlns:a16="http://schemas.microsoft.com/office/drawing/2014/main" id="{940455EB-350D-AA4B-AFE5-2E27AE4A6962}"/>
              </a:ext>
            </a:extLst>
          </p:cNvPr>
          <p:cNvSpPr/>
          <p:nvPr/>
        </p:nvSpPr>
        <p:spPr>
          <a:xfrm>
            <a:off x="6146231"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0" name="Rounded Rectangle 69">
            <a:extLst>
              <a:ext uri="{FF2B5EF4-FFF2-40B4-BE49-F238E27FC236}">
                <a16:creationId xmlns="" xmlns:a16="http://schemas.microsoft.com/office/drawing/2014/main" id="{067A4D92-71A2-2748-9DEB-19537E22A8CE}"/>
              </a:ext>
            </a:extLst>
          </p:cNvPr>
          <p:cNvSpPr/>
          <p:nvPr/>
        </p:nvSpPr>
        <p:spPr>
          <a:xfrm>
            <a:off x="7281280"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1" name="Rounded Rectangle 70">
            <a:extLst>
              <a:ext uri="{FF2B5EF4-FFF2-40B4-BE49-F238E27FC236}">
                <a16:creationId xmlns="" xmlns:a16="http://schemas.microsoft.com/office/drawing/2014/main" id="{42C387CB-A5E7-D740-86E5-8F399DB0C98B}"/>
              </a:ext>
            </a:extLst>
          </p:cNvPr>
          <p:cNvSpPr/>
          <p:nvPr/>
        </p:nvSpPr>
        <p:spPr>
          <a:xfrm>
            <a:off x="8416329"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ounded Rectangle 71">
            <a:extLst>
              <a:ext uri="{FF2B5EF4-FFF2-40B4-BE49-F238E27FC236}">
                <a16:creationId xmlns="" xmlns:a16="http://schemas.microsoft.com/office/drawing/2014/main" id="{001D5E45-251C-8E43-A010-0EC53C0548FC}"/>
              </a:ext>
            </a:extLst>
          </p:cNvPr>
          <p:cNvSpPr/>
          <p:nvPr/>
        </p:nvSpPr>
        <p:spPr>
          <a:xfrm>
            <a:off x="9551378"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ounded Rectangle 73">
            <a:extLst>
              <a:ext uri="{FF2B5EF4-FFF2-40B4-BE49-F238E27FC236}">
                <a16:creationId xmlns="" xmlns:a16="http://schemas.microsoft.com/office/drawing/2014/main" id="{17458134-687A-424C-868E-842ABA68E8B0}"/>
              </a:ext>
            </a:extLst>
          </p:cNvPr>
          <p:cNvSpPr/>
          <p:nvPr/>
        </p:nvSpPr>
        <p:spPr>
          <a:xfrm>
            <a:off x="466153" y="3494959"/>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Rounded Rectangle 74">
            <a:extLst>
              <a:ext uri="{FF2B5EF4-FFF2-40B4-BE49-F238E27FC236}">
                <a16:creationId xmlns="" xmlns:a16="http://schemas.microsoft.com/office/drawing/2014/main" id="{41107E5F-2497-0249-8C3A-B793A4F23637}"/>
              </a:ext>
            </a:extLst>
          </p:cNvPr>
          <p:cNvSpPr/>
          <p:nvPr/>
        </p:nvSpPr>
        <p:spPr>
          <a:xfrm>
            <a:off x="1601202"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a:extLst>
              <a:ext uri="{FF2B5EF4-FFF2-40B4-BE49-F238E27FC236}">
                <a16:creationId xmlns="" xmlns:a16="http://schemas.microsoft.com/office/drawing/2014/main" id="{D55CC80E-0C32-A048-93DC-B68431216FAA}"/>
              </a:ext>
            </a:extLst>
          </p:cNvPr>
          <p:cNvSpPr/>
          <p:nvPr/>
        </p:nvSpPr>
        <p:spPr>
          <a:xfrm>
            <a:off x="2736251"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7" name="Rounded Rectangle 76">
            <a:extLst>
              <a:ext uri="{FF2B5EF4-FFF2-40B4-BE49-F238E27FC236}">
                <a16:creationId xmlns="" xmlns:a16="http://schemas.microsoft.com/office/drawing/2014/main" id="{4D683ED0-4624-3941-BB9E-537DB888163C}"/>
              </a:ext>
            </a:extLst>
          </p:cNvPr>
          <p:cNvSpPr/>
          <p:nvPr/>
        </p:nvSpPr>
        <p:spPr>
          <a:xfrm>
            <a:off x="3871300"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8" name="Rounded Rectangle 77">
            <a:extLst>
              <a:ext uri="{FF2B5EF4-FFF2-40B4-BE49-F238E27FC236}">
                <a16:creationId xmlns="" xmlns:a16="http://schemas.microsoft.com/office/drawing/2014/main" id="{FB5263CC-F135-2F45-8B20-FC8FFCB30211}"/>
              </a:ext>
            </a:extLst>
          </p:cNvPr>
          <p:cNvSpPr/>
          <p:nvPr/>
        </p:nvSpPr>
        <p:spPr>
          <a:xfrm>
            <a:off x="5006349"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9" name="Rounded Rectangle 78">
            <a:extLst>
              <a:ext uri="{FF2B5EF4-FFF2-40B4-BE49-F238E27FC236}">
                <a16:creationId xmlns="" xmlns:a16="http://schemas.microsoft.com/office/drawing/2014/main" id="{B9AFF664-C7F4-B343-8880-BB5E06872005}"/>
              </a:ext>
            </a:extLst>
          </p:cNvPr>
          <p:cNvSpPr/>
          <p:nvPr/>
        </p:nvSpPr>
        <p:spPr>
          <a:xfrm>
            <a:off x="6141398"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0" name="Rounded Rectangle 79">
            <a:extLst>
              <a:ext uri="{FF2B5EF4-FFF2-40B4-BE49-F238E27FC236}">
                <a16:creationId xmlns="" xmlns:a16="http://schemas.microsoft.com/office/drawing/2014/main" id="{D1DD21C4-1BBB-F344-B4A0-DE326DF48061}"/>
              </a:ext>
            </a:extLst>
          </p:cNvPr>
          <p:cNvSpPr/>
          <p:nvPr/>
        </p:nvSpPr>
        <p:spPr>
          <a:xfrm>
            <a:off x="7276447"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1" name="Rounded Rectangle 80">
            <a:extLst>
              <a:ext uri="{FF2B5EF4-FFF2-40B4-BE49-F238E27FC236}">
                <a16:creationId xmlns="" xmlns:a16="http://schemas.microsoft.com/office/drawing/2014/main" id="{891264B7-0081-E849-A759-5B2048B3A9FC}"/>
              </a:ext>
            </a:extLst>
          </p:cNvPr>
          <p:cNvSpPr/>
          <p:nvPr/>
        </p:nvSpPr>
        <p:spPr>
          <a:xfrm>
            <a:off x="8411496"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2" name="Rounded Rectangle 81">
            <a:extLst>
              <a:ext uri="{FF2B5EF4-FFF2-40B4-BE49-F238E27FC236}">
                <a16:creationId xmlns="" xmlns:a16="http://schemas.microsoft.com/office/drawing/2014/main" id="{BDACAF7B-0FEA-5549-A679-C13C2DD40701}"/>
              </a:ext>
            </a:extLst>
          </p:cNvPr>
          <p:cNvSpPr/>
          <p:nvPr/>
        </p:nvSpPr>
        <p:spPr>
          <a:xfrm>
            <a:off x="9546545"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3" name="Rounded Rectangle 82">
            <a:extLst>
              <a:ext uri="{FF2B5EF4-FFF2-40B4-BE49-F238E27FC236}">
                <a16:creationId xmlns="" xmlns:a16="http://schemas.microsoft.com/office/drawing/2014/main" id="{9850EC28-977D-2243-B126-DF208D28A7D9}"/>
              </a:ext>
            </a:extLst>
          </p:cNvPr>
          <p:cNvSpPr/>
          <p:nvPr/>
        </p:nvSpPr>
        <p:spPr>
          <a:xfrm>
            <a:off x="10681594"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Rounded Rectangle 84">
            <a:extLst>
              <a:ext uri="{FF2B5EF4-FFF2-40B4-BE49-F238E27FC236}">
                <a16:creationId xmlns="" xmlns:a16="http://schemas.microsoft.com/office/drawing/2014/main" id="{390289BF-7FF8-A84B-A6BA-0EAF5D49F117}"/>
              </a:ext>
            </a:extLst>
          </p:cNvPr>
          <p:cNvSpPr/>
          <p:nvPr/>
        </p:nvSpPr>
        <p:spPr>
          <a:xfrm>
            <a:off x="1601202"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Rounded Rectangle 85">
            <a:extLst>
              <a:ext uri="{FF2B5EF4-FFF2-40B4-BE49-F238E27FC236}">
                <a16:creationId xmlns="" xmlns:a16="http://schemas.microsoft.com/office/drawing/2014/main" id="{24379167-9C11-2C42-8AAC-0DFF5CCA19D1}"/>
              </a:ext>
            </a:extLst>
          </p:cNvPr>
          <p:cNvSpPr/>
          <p:nvPr/>
        </p:nvSpPr>
        <p:spPr>
          <a:xfrm>
            <a:off x="2736251"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Rounded Rectangle 86">
            <a:extLst>
              <a:ext uri="{FF2B5EF4-FFF2-40B4-BE49-F238E27FC236}">
                <a16:creationId xmlns="" xmlns:a16="http://schemas.microsoft.com/office/drawing/2014/main" id="{3A89E3E3-F21E-854E-80AA-A52C9007F1DB}"/>
              </a:ext>
            </a:extLst>
          </p:cNvPr>
          <p:cNvSpPr/>
          <p:nvPr/>
        </p:nvSpPr>
        <p:spPr>
          <a:xfrm>
            <a:off x="3871300"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ounded Rectangle 87">
            <a:extLst>
              <a:ext uri="{FF2B5EF4-FFF2-40B4-BE49-F238E27FC236}">
                <a16:creationId xmlns="" xmlns:a16="http://schemas.microsoft.com/office/drawing/2014/main" id="{7830208B-E6A1-8D4E-823B-7A52C475F89D}"/>
              </a:ext>
            </a:extLst>
          </p:cNvPr>
          <p:cNvSpPr/>
          <p:nvPr/>
        </p:nvSpPr>
        <p:spPr>
          <a:xfrm>
            <a:off x="5006349"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ounded Rectangle 88">
            <a:extLst>
              <a:ext uri="{FF2B5EF4-FFF2-40B4-BE49-F238E27FC236}">
                <a16:creationId xmlns="" xmlns:a16="http://schemas.microsoft.com/office/drawing/2014/main" id="{AF11E071-E6A8-9247-B1FA-FBCDFA960D31}"/>
              </a:ext>
            </a:extLst>
          </p:cNvPr>
          <p:cNvSpPr/>
          <p:nvPr/>
        </p:nvSpPr>
        <p:spPr>
          <a:xfrm>
            <a:off x="6141398"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Rounded Rectangle 89">
            <a:extLst>
              <a:ext uri="{FF2B5EF4-FFF2-40B4-BE49-F238E27FC236}">
                <a16:creationId xmlns="" xmlns:a16="http://schemas.microsoft.com/office/drawing/2014/main" id="{6A69A3FF-E6EC-1744-8AAC-8A1829D60617}"/>
              </a:ext>
            </a:extLst>
          </p:cNvPr>
          <p:cNvSpPr/>
          <p:nvPr/>
        </p:nvSpPr>
        <p:spPr>
          <a:xfrm>
            <a:off x="7276447"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Rounded Rectangle 90">
            <a:extLst>
              <a:ext uri="{FF2B5EF4-FFF2-40B4-BE49-F238E27FC236}">
                <a16:creationId xmlns="" xmlns:a16="http://schemas.microsoft.com/office/drawing/2014/main" id="{097928C0-4243-8F46-8CCD-D03F33AEAF1F}"/>
              </a:ext>
            </a:extLst>
          </p:cNvPr>
          <p:cNvSpPr/>
          <p:nvPr/>
        </p:nvSpPr>
        <p:spPr>
          <a:xfrm>
            <a:off x="8411496"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a:extLst>
              <a:ext uri="{FF2B5EF4-FFF2-40B4-BE49-F238E27FC236}">
                <a16:creationId xmlns="" xmlns:a16="http://schemas.microsoft.com/office/drawing/2014/main" id="{824CB955-9197-954C-9430-839BBFDCEAB1}"/>
              </a:ext>
            </a:extLst>
          </p:cNvPr>
          <p:cNvSpPr/>
          <p:nvPr/>
        </p:nvSpPr>
        <p:spPr>
          <a:xfrm>
            <a:off x="9546545"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TextBox 93">
            <a:extLst>
              <a:ext uri="{FF2B5EF4-FFF2-40B4-BE49-F238E27FC236}">
                <a16:creationId xmlns="" xmlns:a16="http://schemas.microsoft.com/office/drawing/2014/main" id="{BBD444DD-220B-824E-AB44-938C1F5FBBD9}"/>
              </a:ext>
            </a:extLst>
          </p:cNvPr>
          <p:cNvSpPr txBox="1"/>
          <p:nvPr/>
        </p:nvSpPr>
        <p:spPr>
          <a:xfrm>
            <a:off x="1035509" y="740598"/>
            <a:ext cx="10120982" cy="1508105"/>
          </a:xfrm>
          <a:prstGeom prst="rect">
            <a:avLst/>
          </a:prstGeom>
          <a:noFill/>
        </p:spPr>
        <p:txBody>
          <a:bodyPr wrap="square" rtlCol="0">
            <a:spAutoFit/>
          </a:bodyPr>
          <a:lstStyle/>
          <a:p>
            <a:pPr algn="ctr"/>
            <a:r>
              <a:rPr lang="en-CA" b="1" dirty="0">
                <a:solidFill>
                  <a:srgbClr val="54595F"/>
                </a:solidFill>
                <a:latin typeface="Arial" panose="020B0604020202020204" pitchFamily="34" charset="0"/>
                <a:ea typeface="Helvetica Neue" panose="02000503000000020004" pitchFamily="2" charset="0"/>
                <a:cs typeface="Arial" panose="020B0604020202020204" pitchFamily="34" charset="0"/>
              </a:rPr>
              <a:t>Question I</a:t>
            </a:r>
            <a:endParaRPr lang="en-CA" dirty="0">
              <a:solidFill>
                <a:srgbClr val="54595F"/>
              </a:solidFill>
              <a:latin typeface="Arial" panose="020B0604020202020204" pitchFamily="34" charset="0"/>
              <a:ea typeface="Helvetica Neue" panose="02000503000000020004" pitchFamily="2" charset="0"/>
              <a:cs typeface="Arial" panose="020B0604020202020204" pitchFamily="34" charset="0"/>
            </a:endParaRPr>
          </a:p>
          <a:p>
            <a:pPr algn="ct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If you witness cyberbullying, what’s one of</a:t>
            </a:r>
            <a:b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b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the most important things you can do to comfort the target?</a:t>
            </a:r>
            <a:endParaRPr lang="en-US" sz="2800" dirty="0">
              <a:solidFill>
                <a:srgbClr val="54595F"/>
              </a:solidFill>
              <a:latin typeface="Arial" panose="020B0604020202020204" pitchFamily="34" charset="0"/>
              <a:ea typeface="Helvetica Neue" panose="02000503000000020004" pitchFamily="2" charset="0"/>
              <a:cs typeface="Arial" panose="020B0604020202020204" pitchFamily="34" charset="0"/>
            </a:endParaRPr>
          </a:p>
          <a:p>
            <a:endParaRPr lang="en-US" dirty="0"/>
          </a:p>
        </p:txBody>
      </p:sp>
      <p:sp>
        <p:nvSpPr>
          <p:cNvPr id="175" name="Rounded Rectangle 174">
            <a:extLst>
              <a:ext uri="{FF2B5EF4-FFF2-40B4-BE49-F238E27FC236}">
                <a16:creationId xmlns="" xmlns:a16="http://schemas.microsoft.com/office/drawing/2014/main" id="{151D5439-3D20-8547-BB69-CAB8181EA8CC}"/>
              </a:ext>
            </a:extLst>
          </p:cNvPr>
          <p:cNvSpPr/>
          <p:nvPr/>
        </p:nvSpPr>
        <p:spPr>
          <a:xfrm>
            <a:off x="5027635" y="2373068"/>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77" name="Rounded Rectangle 176">
            <a:extLst>
              <a:ext uri="{FF2B5EF4-FFF2-40B4-BE49-F238E27FC236}">
                <a16:creationId xmlns="" xmlns:a16="http://schemas.microsoft.com/office/drawing/2014/main" id="{5A66E40C-34FE-324C-8EB3-FC1DBDF23032}"/>
              </a:ext>
            </a:extLst>
          </p:cNvPr>
          <p:cNvSpPr/>
          <p:nvPr/>
        </p:nvSpPr>
        <p:spPr>
          <a:xfrm>
            <a:off x="7297733" y="2382943"/>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78" name="Rounded Rectangle 177">
            <a:extLst>
              <a:ext uri="{FF2B5EF4-FFF2-40B4-BE49-F238E27FC236}">
                <a16:creationId xmlns="" xmlns:a16="http://schemas.microsoft.com/office/drawing/2014/main" id="{6226A219-C667-264A-9927-444D089996E2}"/>
              </a:ext>
            </a:extLst>
          </p:cNvPr>
          <p:cNvSpPr/>
          <p:nvPr/>
        </p:nvSpPr>
        <p:spPr>
          <a:xfrm>
            <a:off x="1619068" y="3504834"/>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79" name="Rounded Rectangle 178">
            <a:extLst>
              <a:ext uri="{FF2B5EF4-FFF2-40B4-BE49-F238E27FC236}">
                <a16:creationId xmlns="" xmlns:a16="http://schemas.microsoft.com/office/drawing/2014/main" id="{3A0DE3D0-AE18-F842-AD3E-D2B07B476292}"/>
              </a:ext>
            </a:extLst>
          </p:cNvPr>
          <p:cNvSpPr/>
          <p:nvPr/>
        </p:nvSpPr>
        <p:spPr>
          <a:xfrm>
            <a:off x="2750086" y="3515101"/>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73" name="Rounded Rectangle 72">
            <a:extLst>
              <a:ext uri="{FF2B5EF4-FFF2-40B4-BE49-F238E27FC236}">
                <a16:creationId xmlns="" xmlns:a16="http://schemas.microsoft.com/office/drawing/2014/main" id="{91B18807-42D2-3D46-BBB5-BCDCFE428474}"/>
              </a:ext>
            </a:extLst>
          </p:cNvPr>
          <p:cNvSpPr/>
          <p:nvPr/>
        </p:nvSpPr>
        <p:spPr>
          <a:xfrm>
            <a:off x="10676761" y="3491183"/>
            <a:ext cx="105504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84" name="Rounded Rectangle 83">
            <a:extLst>
              <a:ext uri="{FF2B5EF4-FFF2-40B4-BE49-F238E27FC236}">
                <a16:creationId xmlns="" xmlns:a16="http://schemas.microsoft.com/office/drawing/2014/main" id="{C331200B-838D-264E-8207-CE1B35591C98}"/>
              </a:ext>
            </a:extLst>
          </p:cNvPr>
          <p:cNvSpPr/>
          <p:nvPr/>
        </p:nvSpPr>
        <p:spPr>
          <a:xfrm>
            <a:off x="1619068"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93" name="Rounded Rectangle 92">
            <a:extLst>
              <a:ext uri="{FF2B5EF4-FFF2-40B4-BE49-F238E27FC236}">
                <a16:creationId xmlns="" xmlns:a16="http://schemas.microsoft.com/office/drawing/2014/main" id="{672A5E65-01E4-9A49-A9A2-1098D5C2499D}"/>
              </a:ext>
            </a:extLst>
          </p:cNvPr>
          <p:cNvSpPr/>
          <p:nvPr/>
        </p:nvSpPr>
        <p:spPr>
          <a:xfrm>
            <a:off x="2750086"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95" name="Rounded Rectangle 94">
            <a:extLst>
              <a:ext uri="{FF2B5EF4-FFF2-40B4-BE49-F238E27FC236}">
                <a16:creationId xmlns="" xmlns:a16="http://schemas.microsoft.com/office/drawing/2014/main" id="{176EDD7A-5CF3-1E4F-B7CE-67A95535CFE0}"/>
              </a:ext>
            </a:extLst>
          </p:cNvPr>
          <p:cNvSpPr/>
          <p:nvPr/>
        </p:nvSpPr>
        <p:spPr>
          <a:xfrm>
            <a:off x="3881764"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96" name="Rounded Rectangle 95">
            <a:extLst>
              <a:ext uri="{FF2B5EF4-FFF2-40B4-BE49-F238E27FC236}">
                <a16:creationId xmlns="" xmlns:a16="http://schemas.microsoft.com/office/drawing/2014/main" id="{E85C1F0C-3231-F14F-B0C1-88AE7D69FB1D}"/>
              </a:ext>
            </a:extLst>
          </p:cNvPr>
          <p:cNvSpPr/>
          <p:nvPr/>
        </p:nvSpPr>
        <p:spPr>
          <a:xfrm>
            <a:off x="5027635"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97" name="Rounded Rectangle 96">
            <a:extLst>
              <a:ext uri="{FF2B5EF4-FFF2-40B4-BE49-F238E27FC236}">
                <a16:creationId xmlns="" xmlns:a16="http://schemas.microsoft.com/office/drawing/2014/main" id="{E09C5AF9-BF88-E64B-BA49-E9938E5331E3}"/>
              </a:ext>
            </a:extLst>
          </p:cNvPr>
          <p:cNvSpPr/>
          <p:nvPr/>
        </p:nvSpPr>
        <p:spPr>
          <a:xfrm>
            <a:off x="6162684"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98" name="Rounded Rectangle 97">
            <a:extLst>
              <a:ext uri="{FF2B5EF4-FFF2-40B4-BE49-F238E27FC236}">
                <a16:creationId xmlns="" xmlns:a16="http://schemas.microsoft.com/office/drawing/2014/main" id="{75515951-AB2D-E441-8313-C48D2E8CAF4C}"/>
              </a:ext>
            </a:extLst>
          </p:cNvPr>
          <p:cNvSpPr/>
          <p:nvPr/>
        </p:nvSpPr>
        <p:spPr>
          <a:xfrm>
            <a:off x="7282501"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99" name="Rounded Rectangle 98">
            <a:extLst>
              <a:ext uri="{FF2B5EF4-FFF2-40B4-BE49-F238E27FC236}">
                <a16:creationId xmlns="" xmlns:a16="http://schemas.microsoft.com/office/drawing/2014/main" id="{63E759BA-55BC-D74F-86FE-59E37DF22111}"/>
              </a:ext>
            </a:extLst>
          </p:cNvPr>
          <p:cNvSpPr/>
          <p:nvPr/>
        </p:nvSpPr>
        <p:spPr>
          <a:xfrm>
            <a:off x="8429755"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01" name="Rounded Rectangle 100">
            <a:extLst>
              <a:ext uri="{FF2B5EF4-FFF2-40B4-BE49-F238E27FC236}">
                <a16:creationId xmlns="" xmlns:a16="http://schemas.microsoft.com/office/drawing/2014/main" id="{987B223D-9CD2-B249-9799-712AA961D3CD}"/>
              </a:ext>
            </a:extLst>
          </p:cNvPr>
          <p:cNvSpPr/>
          <p:nvPr/>
        </p:nvSpPr>
        <p:spPr>
          <a:xfrm>
            <a:off x="9544006"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pic>
        <p:nvPicPr>
          <p:cNvPr id="102" name="Graphic 101" descr="Home with solid fill">
            <a:hlinkClick r:id="rId2" action="ppaction://hlinksldjump"/>
            <a:extLst>
              <a:ext uri="{FF2B5EF4-FFF2-40B4-BE49-F238E27FC236}">
                <a16:creationId xmlns="" xmlns:a16="http://schemas.microsoft.com/office/drawing/2014/main" id="{6C347209-E0C1-5B4C-8D48-CBAA8BCAA18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999783" y="4799728"/>
            <a:ext cx="810872" cy="810872"/>
          </a:xfrm>
          <a:prstGeom prst="rect">
            <a:avLst/>
          </a:prstGeom>
        </p:spPr>
      </p:pic>
      <p:sp>
        <p:nvSpPr>
          <p:cNvPr id="103" name="A - 1">
            <a:extLst>
              <a:ext uri="{FF2B5EF4-FFF2-40B4-BE49-F238E27FC236}">
                <a16:creationId xmlns="" xmlns:a16="http://schemas.microsoft.com/office/drawing/2014/main" id="{63CE1D56-E432-254D-B94B-4895646D8AEA}"/>
              </a:ext>
            </a:extLst>
          </p:cNvPr>
          <p:cNvSpPr/>
          <p:nvPr/>
        </p:nvSpPr>
        <p:spPr>
          <a:xfrm>
            <a:off x="103550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04" name="B - 1">
            <a:extLst>
              <a:ext uri="{FF2B5EF4-FFF2-40B4-BE49-F238E27FC236}">
                <a16:creationId xmlns="" xmlns:a16="http://schemas.microsoft.com/office/drawing/2014/main" id="{23C2F4EB-2D5A-2B4C-BD20-74E7F6CD4181}"/>
              </a:ext>
            </a:extLst>
          </p:cNvPr>
          <p:cNvSpPr/>
          <p:nvPr/>
        </p:nvSpPr>
        <p:spPr>
          <a:xfrm>
            <a:off x="142781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05" name="C - 1">
            <a:extLst>
              <a:ext uri="{FF2B5EF4-FFF2-40B4-BE49-F238E27FC236}">
                <a16:creationId xmlns="" xmlns:a16="http://schemas.microsoft.com/office/drawing/2014/main" id="{C4132D06-40ED-7444-BA2C-A16CBC2B8132}"/>
              </a:ext>
            </a:extLst>
          </p:cNvPr>
          <p:cNvSpPr/>
          <p:nvPr/>
        </p:nvSpPr>
        <p:spPr>
          <a:xfrm>
            <a:off x="182011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06" name="D - 1">
            <a:extLst>
              <a:ext uri="{FF2B5EF4-FFF2-40B4-BE49-F238E27FC236}">
                <a16:creationId xmlns="" xmlns:a16="http://schemas.microsoft.com/office/drawing/2014/main" id="{3655C73A-BD2A-FE4F-9B3B-541A28DB3549}"/>
              </a:ext>
            </a:extLst>
          </p:cNvPr>
          <p:cNvSpPr/>
          <p:nvPr/>
        </p:nvSpPr>
        <p:spPr>
          <a:xfrm>
            <a:off x="221241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07" name="E - 1">
            <a:extLst>
              <a:ext uri="{FF2B5EF4-FFF2-40B4-BE49-F238E27FC236}">
                <a16:creationId xmlns="" xmlns:a16="http://schemas.microsoft.com/office/drawing/2014/main" id="{F584DB90-DB14-A344-9405-0A88A27E148F}"/>
              </a:ext>
            </a:extLst>
          </p:cNvPr>
          <p:cNvSpPr/>
          <p:nvPr/>
        </p:nvSpPr>
        <p:spPr>
          <a:xfrm>
            <a:off x="260472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08" name="F - 1">
            <a:extLst>
              <a:ext uri="{FF2B5EF4-FFF2-40B4-BE49-F238E27FC236}">
                <a16:creationId xmlns="" xmlns:a16="http://schemas.microsoft.com/office/drawing/2014/main" id="{EC6379F2-4527-9C4C-9A17-40A1573C9B1F}"/>
              </a:ext>
            </a:extLst>
          </p:cNvPr>
          <p:cNvSpPr/>
          <p:nvPr/>
        </p:nvSpPr>
        <p:spPr>
          <a:xfrm>
            <a:off x="299702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09" name="G - 1">
            <a:extLst>
              <a:ext uri="{FF2B5EF4-FFF2-40B4-BE49-F238E27FC236}">
                <a16:creationId xmlns="" xmlns:a16="http://schemas.microsoft.com/office/drawing/2014/main" id="{8B3B6643-8A68-2A4B-89AD-650DB096BFD4}"/>
              </a:ext>
            </a:extLst>
          </p:cNvPr>
          <p:cNvSpPr/>
          <p:nvPr/>
        </p:nvSpPr>
        <p:spPr>
          <a:xfrm>
            <a:off x="338932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10" name="H - 1">
            <a:extLst>
              <a:ext uri="{FF2B5EF4-FFF2-40B4-BE49-F238E27FC236}">
                <a16:creationId xmlns="" xmlns:a16="http://schemas.microsoft.com/office/drawing/2014/main" id="{EA00AA73-9143-854D-AAB4-2133440758A1}"/>
              </a:ext>
            </a:extLst>
          </p:cNvPr>
          <p:cNvSpPr/>
          <p:nvPr/>
        </p:nvSpPr>
        <p:spPr>
          <a:xfrm>
            <a:off x="378163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11" name="I - 1">
            <a:extLst>
              <a:ext uri="{FF2B5EF4-FFF2-40B4-BE49-F238E27FC236}">
                <a16:creationId xmlns="" xmlns:a16="http://schemas.microsoft.com/office/drawing/2014/main" id="{D719BE32-1452-A147-A335-96BE50E19474}"/>
              </a:ext>
            </a:extLst>
          </p:cNvPr>
          <p:cNvSpPr/>
          <p:nvPr/>
        </p:nvSpPr>
        <p:spPr>
          <a:xfrm>
            <a:off x="417393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12" name="J - 1">
            <a:extLst>
              <a:ext uri="{FF2B5EF4-FFF2-40B4-BE49-F238E27FC236}">
                <a16:creationId xmlns="" xmlns:a16="http://schemas.microsoft.com/office/drawing/2014/main" id="{D2544EDB-82A6-DE4A-8C1A-F6AF8EDC1C11}"/>
              </a:ext>
            </a:extLst>
          </p:cNvPr>
          <p:cNvSpPr/>
          <p:nvPr/>
        </p:nvSpPr>
        <p:spPr>
          <a:xfrm>
            <a:off x="456623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13" name="K - 1">
            <a:extLst>
              <a:ext uri="{FF2B5EF4-FFF2-40B4-BE49-F238E27FC236}">
                <a16:creationId xmlns="" xmlns:a16="http://schemas.microsoft.com/office/drawing/2014/main" id="{ABD88902-CC25-EC40-A379-1F6C662A4A55}"/>
              </a:ext>
            </a:extLst>
          </p:cNvPr>
          <p:cNvSpPr/>
          <p:nvPr/>
        </p:nvSpPr>
        <p:spPr>
          <a:xfrm>
            <a:off x="495853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14" name="L - 1">
            <a:extLst>
              <a:ext uri="{FF2B5EF4-FFF2-40B4-BE49-F238E27FC236}">
                <a16:creationId xmlns="" xmlns:a16="http://schemas.microsoft.com/office/drawing/2014/main" id="{4E82FCE4-BEA9-C945-990D-F28B9057C55B}"/>
              </a:ext>
            </a:extLst>
          </p:cNvPr>
          <p:cNvSpPr/>
          <p:nvPr/>
        </p:nvSpPr>
        <p:spPr>
          <a:xfrm>
            <a:off x="535084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15" name="M - 1">
            <a:extLst>
              <a:ext uri="{FF2B5EF4-FFF2-40B4-BE49-F238E27FC236}">
                <a16:creationId xmlns="" xmlns:a16="http://schemas.microsoft.com/office/drawing/2014/main" id="{074878C0-1DF3-3C47-8B98-E9978DCBBD30}"/>
              </a:ext>
            </a:extLst>
          </p:cNvPr>
          <p:cNvSpPr/>
          <p:nvPr/>
        </p:nvSpPr>
        <p:spPr>
          <a:xfrm>
            <a:off x="574314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16" name="N - 1">
            <a:extLst>
              <a:ext uri="{FF2B5EF4-FFF2-40B4-BE49-F238E27FC236}">
                <a16:creationId xmlns="" xmlns:a16="http://schemas.microsoft.com/office/drawing/2014/main" id="{13D304DF-A6D1-E742-B2B2-22617A7D0139}"/>
              </a:ext>
            </a:extLst>
          </p:cNvPr>
          <p:cNvSpPr/>
          <p:nvPr/>
        </p:nvSpPr>
        <p:spPr>
          <a:xfrm>
            <a:off x="613544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17" name="O - 1">
            <a:extLst>
              <a:ext uri="{FF2B5EF4-FFF2-40B4-BE49-F238E27FC236}">
                <a16:creationId xmlns="" xmlns:a16="http://schemas.microsoft.com/office/drawing/2014/main" id="{B5BB40C2-742D-4D4A-BF7A-AA7CFEAB1ADB}"/>
              </a:ext>
            </a:extLst>
          </p:cNvPr>
          <p:cNvSpPr/>
          <p:nvPr/>
        </p:nvSpPr>
        <p:spPr>
          <a:xfrm>
            <a:off x="652775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18" name="P - 1">
            <a:extLst>
              <a:ext uri="{FF2B5EF4-FFF2-40B4-BE49-F238E27FC236}">
                <a16:creationId xmlns="" xmlns:a16="http://schemas.microsoft.com/office/drawing/2014/main" id="{D4133221-5E99-7F4C-8091-0C820BFAD173}"/>
              </a:ext>
            </a:extLst>
          </p:cNvPr>
          <p:cNvSpPr/>
          <p:nvPr/>
        </p:nvSpPr>
        <p:spPr>
          <a:xfrm>
            <a:off x="692005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19" name="Q - 1">
            <a:extLst>
              <a:ext uri="{FF2B5EF4-FFF2-40B4-BE49-F238E27FC236}">
                <a16:creationId xmlns="" xmlns:a16="http://schemas.microsoft.com/office/drawing/2014/main" id="{9F8771AE-2511-894D-816C-2F7A251A3E85}"/>
              </a:ext>
            </a:extLst>
          </p:cNvPr>
          <p:cNvSpPr/>
          <p:nvPr/>
        </p:nvSpPr>
        <p:spPr>
          <a:xfrm>
            <a:off x="731235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20" name="R - 1">
            <a:extLst>
              <a:ext uri="{FF2B5EF4-FFF2-40B4-BE49-F238E27FC236}">
                <a16:creationId xmlns="" xmlns:a16="http://schemas.microsoft.com/office/drawing/2014/main" id="{8CBEEDB0-624F-794F-8661-1009615C3E2B}"/>
              </a:ext>
            </a:extLst>
          </p:cNvPr>
          <p:cNvSpPr/>
          <p:nvPr/>
        </p:nvSpPr>
        <p:spPr>
          <a:xfrm>
            <a:off x="770466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21" name="S - 1">
            <a:extLst>
              <a:ext uri="{FF2B5EF4-FFF2-40B4-BE49-F238E27FC236}">
                <a16:creationId xmlns="" xmlns:a16="http://schemas.microsoft.com/office/drawing/2014/main" id="{8EF96B3E-29DB-744B-99B4-CCAB8B3672B4}"/>
              </a:ext>
            </a:extLst>
          </p:cNvPr>
          <p:cNvSpPr/>
          <p:nvPr/>
        </p:nvSpPr>
        <p:spPr>
          <a:xfrm>
            <a:off x="809696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22" name="T - 1">
            <a:extLst>
              <a:ext uri="{FF2B5EF4-FFF2-40B4-BE49-F238E27FC236}">
                <a16:creationId xmlns="" xmlns:a16="http://schemas.microsoft.com/office/drawing/2014/main" id="{D8BB88AA-CE36-374D-8F4F-592E2748E3C2}"/>
              </a:ext>
            </a:extLst>
          </p:cNvPr>
          <p:cNvSpPr/>
          <p:nvPr/>
        </p:nvSpPr>
        <p:spPr>
          <a:xfrm>
            <a:off x="848926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23" name="U - 1">
            <a:extLst>
              <a:ext uri="{FF2B5EF4-FFF2-40B4-BE49-F238E27FC236}">
                <a16:creationId xmlns="" xmlns:a16="http://schemas.microsoft.com/office/drawing/2014/main" id="{E93F7835-9B8A-3145-88D1-212BBF32426F}"/>
              </a:ext>
            </a:extLst>
          </p:cNvPr>
          <p:cNvSpPr/>
          <p:nvPr/>
        </p:nvSpPr>
        <p:spPr>
          <a:xfrm>
            <a:off x="888156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24" name="V - 1">
            <a:extLst>
              <a:ext uri="{FF2B5EF4-FFF2-40B4-BE49-F238E27FC236}">
                <a16:creationId xmlns="" xmlns:a16="http://schemas.microsoft.com/office/drawing/2014/main" id="{BB86FF59-6411-7D48-9CAB-F66112116B06}"/>
              </a:ext>
            </a:extLst>
          </p:cNvPr>
          <p:cNvSpPr/>
          <p:nvPr/>
        </p:nvSpPr>
        <p:spPr>
          <a:xfrm>
            <a:off x="927387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25" name="W - 1">
            <a:extLst>
              <a:ext uri="{FF2B5EF4-FFF2-40B4-BE49-F238E27FC236}">
                <a16:creationId xmlns="" xmlns:a16="http://schemas.microsoft.com/office/drawing/2014/main" id="{437AA474-7B67-BF48-AFC2-3E276C8501AE}"/>
              </a:ext>
            </a:extLst>
          </p:cNvPr>
          <p:cNvSpPr/>
          <p:nvPr/>
        </p:nvSpPr>
        <p:spPr>
          <a:xfrm>
            <a:off x="96661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26" name="X - 1">
            <a:extLst>
              <a:ext uri="{FF2B5EF4-FFF2-40B4-BE49-F238E27FC236}">
                <a16:creationId xmlns="" xmlns:a16="http://schemas.microsoft.com/office/drawing/2014/main" id="{DFB45845-16A3-4D4F-BC8E-D80C6EDA9B05}"/>
              </a:ext>
            </a:extLst>
          </p:cNvPr>
          <p:cNvSpPr/>
          <p:nvPr/>
        </p:nvSpPr>
        <p:spPr>
          <a:xfrm>
            <a:off x="1005847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27" name="Y - 1">
            <a:extLst>
              <a:ext uri="{FF2B5EF4-FFF2-40B4-BE49-F238E27FC236}">
                <a16:creationId xmlns="" xmlns:a16="http://schemas.microsoft.com/office/drawing/2014/main" id="{A7FD26FC-E4A4-0D4C-95BA-584470AF67A1}"/>
              </a:ext>
            </a:extLst>
          </p:cNvPr>
          <p:cNvSpPr/>
          <p:nvPr/>
        </p:nvSpPr>
        <p:spPr>
          <a:xfrm>
            <a:off x="1045078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28" name="Z - 1">
            <a:extLst>
              <a:ext uri="{FF2B5EF4-FFF2-40B4-BE49-F238E27FC236}">
                <a16:creationId xmlns="" xmlns:a16="http://schemas.microsoft.com/office/drawing/2014/main" id="{F2A4AAD7-1AAB-F346-9E8A-24715B816AAA}"/>
              </a:ext>
            </a:extLst>
          </p:cNvPr>
          <p:cNvSpPr/>
          <p:nvPr/>
        </p:nvSpPr>
        <p:spPr>
          <a:xfrm>
            <a:off x="108430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29" name="A">
            <a:extLst>
              <a:ext uri="{FF2B5EF4-FFF2-40B4-BE49-F238E27FC236}">
                <a16:creationId xmlns="" xmlns:a16="http://schemas.microsoft.com/office/drawing/2014/main" id="{95A6979D-5EEB-1D41-838D-DCD7C3F53014}"/>
              </a:ext>
            </a:extLst>
          </p:cNvPr>
          <p:cNvSpPr/>
          <p:nvPr/>
        </p:nvSpPr>
        <p:spPr>
          <a:xfrm>
            <a:off x="120294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30" name="B">
            <a:extLst>
              <a:ext uri="{FF2B5EF4-FFF2-40B4-BE49-F238E27FC236}">
                <a16:creationId xmlns="" xmlns:a16="http://schemas.microsoft.com/office/drawing/2014/main" id="{F7735EF5-E606-394D-B563-D98FA23FA811}"/>
              </a:ext>
            </a:extLst>
          </p:cNvPr>
          <p:cNvSpPr/>
          <p:nvPr/>
        </p:nvSpPr>
        <p:spPr>
          <a:xfrm>
            <a:off x="159525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31" name="C">
            <a:extLst>
              <a:ext uri="{FF2B5EF4-FFF2-40B4-BE49-F238E27FC236}">
                <a16:creationId xmlns="" xmlns:a16="http://schemas.microsoft.com/office/drawing/2014/main" id="{86431CA6-5FFF-9947-A36A-E8212B399770}"/>
              </a:ext>
            </a:extLst>
          </p:cNvPr>
          <p:cNvSpPr/>
          <p:nvPr/>
        </p:nvSpPr>
        <p:spPr>
          <a:xfrm>
            <a:off x="198755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32" name="D">
            <a:extLst>
              <a:ext uri="{FF2B5EF4-FFF2-40B4-BE49-F238E27FC236}">
                <a16:creationId xmlns="" xmlns:a16="http://schemas.microsoft.com/office/drawing/2014/main" id="{77DD664B-7047-D446-B58E-F16EDBD0AA14}"/>
              </a:ext>
            </a:extLst>
          </p:cNvPr>
          <p:cNvSpPr/>
          <p:nvPr/>
        </p:nvSpPr>
        <p:spPr>
          <a:xfrm>
            <a:off x="237985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33" name="E">
            <a:extLst>
              <a:ext uri="{FF2B5EF4-FFF2-40B4-BE49-F238E27FC236}">
                <a16:creationId xmlns="" xmlns:a16="http://schemas.microsoft.com/office/drawing/2014/main" id="{F46C38A8-1739-AF48-B448-28C2911DCCA4}"/>
              </a:ext>
            </a:extLst>
          </p:cNvPr>
          <p:cNvSpPr/>
          <p:nvPr/>
        </p:nvSpPr>
        <p:spPr>
          <a:xfrm>
            <a:off x="277216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34" name="F">
            <a:extLst>
              <a:ext uri="{FF2B5EF4-FFF2-40B4-BE49-F238E27FC236}">
                <a16:creationId xmlns="" xmlns:a16="http://schemas.microsoft.com/office/drawing/2014/main" id="{718E8C2D-7F8F-2945-806F-A22CB8BEEA5C}"/>
              </a:ext>
            </a:extLst>
          </p:cNvPr>
          <p:cNvSpPr/>
          <p:nvPr/>
        </p:nvSpPr>
        <p:spPr>
          <a:xfrm>
            <a:off x="316446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35" name="G">
            <a:extLst>
              <a:ext uri="{FF2B5EF4-FFF2-40B4-BE49-F238E27FC236}">
                <a16:creationId xmlns="" xmlns:a16="http://schemas.microsoft.com/office/drawing/2014/main" id="{40BFF967-5F6E-4E42-8285-441AD772086B}"/>
              </a:ext>
            </a:extLst>
          </p:cNvPr>
          <p:cNvSpPr/>
          <p:nvPr/>
        </p:nvSpPr>
        <p:spPr>
          <a:xfrm>
            <a:off x="355676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36" name="H">
            <a:extLst>
              <a:ext uri="{FF2B5EF4-FFF2-40B4-BE49-F238E27FC236}">
                <a16:creationId xmlns="" xmlns:a16="http://schemas.microsoft.com/office/drawing/2014/main" id="{0E1746D7-3385-E44D-B0C3-725941259D71}"/>
              </a:ext>
            </a:extLst>
          </p:cNvPr>
          <p:cNvSpPr/>
          <p:nvPr/>
        </p:nvSpPr>
        <p:spPr>
          <a:xfrm>
            <a:off x="394907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37" name="I">
            <a:extLst>
              <a:ext uri="{FF2B5EF4-FFF2-40B4-BE49-F238E27FC236}">
                <a16:creationId xmlns="" xmlns:a16="http://schemas.microsoft.com/office/drawing/2014/main" id="{5B86BB36-A862-354F-B41D-8830DA0C8BAA}"/>
              </a:ext>
            </a:extLst>
          </p:cNvPr>
          <p:cNvSpPr/>
          <p:nvPr/>
        </p:nvSpPr>
        <p:spPr>
          <a:xfrm>
            <a:off x="434137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38" name="J">
            <a:extLst>
              <a:ext uri="{FF2B5EF4-FFF2-40B4-BE49-F238E27FC236}">
                <a16:creationId xmlns="" xmlns:a16="http://schemas.microsoft.com/office/drawing/2014/main" id="{A24055B0-E835-D84E-84C8-52FE2EACBA3A}"/>
              </a:ext>
            </a:extLst>
          </p:cNvPr>
          <p:cNvSpPr/>
          <p:nvPr/>
        </p:nvSpPr>
        <p:spPr>
          <a:xfrm>
            <a:off x="473367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39" name="K">
            <a:extLst>
              <a:ext uri="{FF2B5EF4-FFF2-40B4-BE49-F238E27FC236}">
                <a16:creationId xmlns="" xmlns:a16="http://schemas.microsoft.com/office/drawing/2014/main" id="{28B6843B-D2B0-F642-ABCA-15BE4A02E97D}"/>
              </a:ext>
            </a:extLst>
          </p:cNvPr>
          <p:cNvSpPr/>
          <p:nvPr/>
        </p:nvSpPr>
        <p:spPr>
          <a:xfrm>
            <a:off x="512597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40" name="L">
            <a:extLst>
              <a:ext uri="{FF2B5EF4-FFF2-40B4-BE49-F238E27FC236}">
                <a16:creationId xmlns="" xmlns:a16="http://schemas.microsoft.com/office/drawing/2014/main" id="{1D109AC5-26D2-7F44-9B4D-0A03E24394B6}"/>
              </a:ext>
            </a:extLst>
          </p:cNvPr>
          <p:cNvSpPr/>
          <p:nvPr/>
        </p:nvSpPr>
        <p:spPr>
          <a:xfrm>
            <a:off x="551828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41" name="M">
            <a:extLst>
              <a:ext uri="{FF2B5EF4-FFF2-40B4-BE49-F238E27FC236}">
                <a16:creationId xmlns="" xmlns:a16="http://schemas.microsoft.com/office/drawing/2014/main" id="{1B93B6D7-8C8D-2645-950F-EBCF3102FF77}"/>
              </a:ext>
            </a:extLst>
          </p:cNvPr>
          <p:cNvSpPr/>
          <p:nvPr/>
        </p:nvSpPr>
        <p:spPr>
          <a:xfrm>
            <a:off x="591058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42" name="N">
            <a:extLst>
              <a:ext uri="{FF2B5EF4-FFF2-40B4-BE49-F238E27FC236}">
                <a16:creationId xmlns="" xmlns:a16="http://schemas.microsoft.com/office/drawing/2014/main" id="{175384AC-8CDC-0F43-B21E-47AE6B3CAC27}"/>
              </a:ext>
            </a:extLst>
          </p:cNvPr>
          <p:cNvSpPr/>
          <p:nvPr/>
        </p:nvSpPr>
        <p:spPr>
          <a:xfrm>
            <a:off x="630288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43" name="O">
            <a:extLst>
              <a:ext uri="{FF2B5EF4-FFF2-40B4-BE49-F238E27FC236}">
                <a16:creationId xmlns="" xmlns:a16="http://schemas.microsoft.com/office/drawing/2014/main" id="{A516E644-F56F-F64D-9A9B-DA18FF0D044C}"/>
              </a:ext>
            </a:extLst>
          </p:cNvPr>
          <p:cNvSpPr/>
          <p:nvPr/>
        </p:nvSpPr>
        <p:spPr>
          <a:xfrm>
            <a:off x="669519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44" name="P">
            <a:extLst>
              <a:ext uri="{FF2B5EF4-FFF2-40B4-BE49-F238E27FC236}">
                <a16:creationId xmlns="" xmlns:a16="http://schemas.microsoft.com/office/drawing/2014/main" id="{CC34B5FE-D534-794A-AA08-E8FED15FE6A7}"/>
              </a:ext>
            </a:extLst>
          </p:cNvPr>
          <p:cNvSpPr/>
          <p:nvPr/>
        </p:nvSpPr>
        <p:spPr>
          <a:xfrm>
            <a:off x="708749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45" name="Q">
            <a:extLst>
              <a:ext uri="{FF2B5EF4-FFF2-40B4-BE49-F238E27FC236}">
                <a16:creationId xmlns="" xmlns:a16="http://schemas.microsoft.com/office/drawing/2014/main" id="{1BA6A8BD-5B9D-CC48-9C3D-C26CCA95FD8E}"/>
              </a:ext>
            </a:extLst>
          </p:cNvPr>
          <p:cNvSpPr/>
          <p:nvPr/>
        </p:nvSpPr>
        <p:spPr>
          <a:xfrm>
            <a:off x="747979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46" name="R">
            <a:extLst>
              <a:ext uri="{FF2B5EF4-FFF2-40B4-BE49-F238E27FC236}">
                <a16:creationId xmlns="" xmlns:a16="http://schemas.microsoft.com/office/drawing/2014/main" id="{AA703AFA-FD98-184F-988E-F925FCC7CF5A}"/>
              </a:ext>
            </a:extLst>
          </p:cNvPr>
          <p:cNvSpPr/>
          <p:nvPr/>
        </p:nvSpPr>
        <p:spPr>
          <a:xfrm>
            <a:off x="787210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47" name="S">
            <a:extLst>
              <a:ext uri="{FF2B5EF4-FFF2-40B4-BE49-F238E27FC236}">
                <a16:creationId xmlns="" xmlns:a16="http://schemas.microsoft.com/office/drawing/2014/main" id="{4B88D033-08EF-A047-AC1A-281A3D4B53B8}"/>
              </a:ext>
            </a:extLst>
          </p:cNvPr>
          <p:cNvSpPr/>
          <p:nvPr/>
        </p:nvSpPr>
        <p:spPr>
          <a:xfrm>
            <a:off x="826440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48" name="T">
            <a:extLst>
              <a:ext uri="{FF2B5EF4-FFF2-40B4-BE49-F238E27FC236}">
                <a16:creationId xmlns="" xmlns:a16="http://schemas.microsoft.com/office/drawing/2014/main" id="{FE4E9C9D-2968-3B40-966C-DE3781B4E2ED}"/>
              </a:ext>
            </a:extLst>
          </p:cNvPr>
          <p:cNvSpPr/>
          <p:nvPr/>
        </p:nvSpPr>
        <p:spPr>
          <a:xfrm>
            <a:off x="865670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49" name="U">
            <a:extLst>
              <a:ext uri="{FF2B5EF4-FFF2-40B4-BE49-F238E27FC236}">
                <a16:creationId xmlns="" xmlns:a16="http://schemas.microsoft.com/office/drawing/2014/main" id="{32843475-5388-FD4A-B9A5-899F15C80AE1}"/>
              </a:ext>
            </a:extLst>
          </p:cNvPr>
          <p:cNvSpPr/>
          <p:nvPr/>
        </p:nvSpPr>
        <p:spPr>
          <a:xfrm>
            <a:off x="904900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50" name="V">
            <a:extLst>
              <a:ext uri="{FF2B5EF4-FFF2-40B4-BE49-F238E27FC236}">
                <a16:creationId xmlns="" xmlns:a16="http://schemas.microsoft.com/office/drawing/2014/main" id="{32509D96-E647-8041-AD84-66617BD00868}"/>
              </a:ext>
            </a:extLst>
          </p:cNvPr>
          <p:cNvSpPr/>
          <p:nvPr/>
        </p:nvSpPr>
        <p:spPr>
          <a:xfrm>
            <a:off x="944131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51" name="W">
            <a:extLst>
              <a:ext uri="{FF2B5EF4-FFF2-40B4-BE49-F238E27FC236}">
                <a16:creationId xmlns="" xmlns:a16="http://schemas.microsoft.com/office/drawing/2014/main" id="{0773D673-5498-C343-B948-35D21B03FFA2}"/>
              </a:ext>
            </a:extLst>
          </p:cNvPr>
          <p:cNvSpPr/>
          <p:nvPr/>
        </p:nvSpPr>
        <p:spPr>
          <a:xfrm>
            <a:off x="98336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52" name="X">
            <a:extLst>
              <a:ext uri="{FF2B5EF4-FFF2-40B4-BE49-F238E27FC236}">
                <a16:creationId xmlns="" xmlns:a16="http://schemas.microsoft.com/office/drawing/2014/main" id="{2D81118E-1388-2E4A-8885-100CC77CC47D}"/>
              </a:ext>
            </a:extLst>
          </p:cNvPr>
          <p:cNvSpPr/>
          <p:nvPr/>
        </p:nvSpPr>
        <p:spPr>
          <a:xfrm>
            <a:off x="1022591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53" name="Y">
            <a:extLst>
              <a:ext uri="{FF2B5EF4-FFF2-40B4-BE49-F238E27FC236}">
                <a16:creationId xmlns="" xmlns:a16="http://schemas.microsoft.com/office/drawing/2014/main" id="{3778A02D-C4CC-AA4A-9649-33475FA4A72D}"/>
              </a:ext>
            </a:extLst>
          </p:cNvPr>
          <p:cNvSpPr/>
          <p:nvPr/>
        </p:nvSpPr>
        <p:spPr>
          <a:xfrm>
            <a:off x="1061822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54" name="Z">
            <a:extLst>
              <a:ext uri="{FF2B5EF4-FFF2-40B4-BE49-F238E27FC236}">
                <a16:creationId xmlns="" xmlns:a16="http://schemas.microsoft.com/office/drawing/2014/main" id="{13E7146A-0FC1-E841-9E53-B1940539AC22}"/>
              </a:ext>
            </a:extLst>
          </p:cNvPr>
          <p:cNvSpPr/>
          <p:nvPr/>
        </p:nvSpPr>
        <p:spPr>
          <a:xfrm>
            <a:off x="110105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55" name="A">
            <a:extLst>
              <a:ext uri="{FF2B5EF4-FFF2-40B4-BE49-F238E27FC236}">
                <a16:creationId xmlns="" xmlns:a16="http://schemas.microsoft.com/office/drawing/2014/main" id="{CA303CA3-F363-0F40-BBA2-8BBDE13ACC0F}"/>
              </a:ext>
            </a:extLst>
          </p:cNvPr>
          <p:cNvSpPr/>
          <p:nvPr/>
        </p:nvSpPr>
        <p:spPr>
          <a:xfrm>
            <a:off x="120294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56" name="B">
            <a:extLst>
              <a:ext uri="{FF2B5EF4-FFF2-40B4-BE49-F238E27FC236}">
                <a16:creationId xmlns="" xmlns:a16="http://schemas.microsoft.com/office/drawing/2014/main" id="{2E052726-4AA5-144E-A4BF-FB8DF8A3B7FA}"/>
              </a:ext>
            </a:extLst>
          </p:cNvPr>
          <p:cNvSpPr/>
          <p:nvPr/>
        </p:nvSpPr>
        <p:spPr>
          <a:xfrm>
            <a:off x="159525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57" name="C">
            <a:extLst>
              <a:ext uri="{FF2B5EF4-FFF2-40B4-BE49-F238E27FC236}">
                <a16:creationId xmlns="" xmlns:a16="http://schemas.microsoft.com/office/drawing/2014/main" id="{1988B982-2465-FC4A-A941-A13BB75C89F3}"/>
              </a:ext>
            </a:extLst>
          </p:cNvPr>
          <p:cNvSpPr/>
          <p:nvPr/>
        </p:nvSpPr>
        <p:spPr>
          <a:xfrm>
            <a:off x="198755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58" name="D">
            <a:extLst>
              <a:ext uri="{FF2B5EF4-FFF2-40B4-BE49-F238E27FC236}">
                <a16:creationId xmlns="" xmlns:a16="http://schemas.microsoft.com/office/drawing/2014/main" id="{672EAE7A-D88E-E542-9E31-F9C374EC2EBA}"/>
              </a:ext>
            </a:extLst>
          </p:cNvPr>
          <p:cNvSpPr/>
          <p:nvPr/>
        </p:nvSpPr>
        <p:spPr>
          <a:xfrm>
            <a:off x="237985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59" name="E">
            <a:extLst>
              <a:ext uri="{FF2B5EF4-FFF2-40B4-BE49-F238E27FC236}">
                <a16:creationId xmlns="" xmlns:a16="http://schemas.microsoft.com/office/drawing/2014/main" id="{ECA5E840-D563-934E-A22F-DAC24793E7F3}"/>
              </a:ext>
            </a:extLst>
          </p:cNvPr>
          <p:cNvSpPr/>
          <p:nvPr/>
        </p:nvSpPr>
        <p:spPr>
          <a:xfrm>
            <a:off x="277216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60" name="F">
            <a:extLst>
              <a:ext uri="{FF2B5EF4-FFF2-40B4-BE49-F238E27FC236}">
                <a16:creationId xmlns="" xmlns:a16="http://schemas.microsoft.com/office/drawing/2014/main" id="{14CBAD3C-E71F-8F4F-AE02-4A8E6732844B}"/>
              </a:ext>
            </a:extLst>
          </p:cNvPr>
          <p:cNvSpPr/>
          <p:nvPr/>
        </p:nvSpPr>
        <p:spPr>
          <a:xfrm>
            <a:off x="316446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61" name="G">
            <a:extLst>
              <a:ext uri="{FF2B5EF4-FFF2-40B4-BE49-F238E27FC236}">
                <a16:creationId xmlns="" xmlns:a16="http://schemas.microsoft.com/office/drawing/2014/main" id="{B2291370-D969-564A-9728-81E72E3FD47F}"/>
              </a:ext>
            </a:extLst>
          </p:cNvPr>
          <p:cNvSpPr/>
          <p:nvPr/>
        </p:nvSpPr>
        <p:spPr>
          <a:xfrm>
            <a:off x="355676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62" name="H">
            <a:extLst>
              <a:ext uri="{FF2B5EF4-FFF2-40B4-BE49-F238E27FC236}">
                <a16:creationId xmlns="" xmlns:a16="http://schemas.microsoft.com/office/drawing/2014/main" id="{89980413-61C7-D542-9F7B-8B2955387D52}"/>
              </a:ext>
            </a:extLst>
          </p:cNvPr>
          <p:cNvSpPr/>
          <p:nvPr/>
        </p:nvSpPr>
        <p:spPr>
          <a:xfrm>
            <a:off x="394907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63" name="I">
            <a:extLst>
              <a:ext uri="{FF2B5EF4-FFF2-40B4-BE49-F238E27FC236}">
                <a16:creationId xmlns="" xmlns:a16="http://schemas.microsoft.com/office/drawing/2014/main" id="{D7B7EDC8-1EB1-0C4F-9B3F-1D79F1EFCE32}"/>
              </a:ext>
            </a:extLst>
          </p:cNvPr>
          <p:cNvSpPr/>
          <p:nvPr/>
        </p:nvSpPr>
        <p:spPr>
          <a:xfrm>
            <a:off x="434137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64" name="J">
            <a:extLst>
              <a:ext uri="{FF2B5EF4-FFF2-40B4-BE49-F238E27FC236}">
                <a16:creationId xmlns="" xmlns:a16="http://schemas.microsoft.com/office/drawing/2014/main" id="{9AF27EC0-D527-3946-85B1-D225A00B159E}"/>
              </a:ext>
            </a:extLst>
          </p:cNvPr>
          <p:cNvSpPr/>
          <p:nvPr/>
        </p:nvSpPr>
        <p:spPr>
          <a:xfrm>
            <a:off x="473367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65" name="K">
            <a:extLst>
              <a:ext uri="{FF2B5EF4-FFF2-40B4-BE49-F238E27FC236}">
                <a16:creationId xmlns="" xmlns:a16="http://schemas.microsoft.com/office/drawing/2014/main" id="{C1F74415-FA17-724C-BB07-EB7BE78C05C3}"/>
              </a:ext>
            </a:extLst>
          </p:cNvPr>
          <p:cNvSpPr/>
          <p:nvPr/>
        </p:nvSpPr>
        <p:spPr>
          <a:xfrm>
            <a:off x="512597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68" name="L">
            <a:extLst>
              <a:ext uri="{FF2B5EF4-FFF2-40B4-BE49-F238E27FC236}">
                <a16:creationId xmlns="" xmlns:a16="http://schemas.microsoft.com/office/drawing/2014/main" id="{471199D9-47C5-0A40-A18B-B0F460895317}"/>
              </a:ext>
            </a:extLst>
          </p:cNvPr>
          <p:cNvSpPr/>
          <p:nvPr/>
        </p:nvSpPr>
        <p:spPr>
          <a:xfrm>
            <a:off x="551828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69" name="M">
            <a:extLst>
              <a:ext uri="{FF2B5EF4-FFF2-40B4-BE49-F238E27FC236}">
                <a16:creationId xmlns="" xmlns:a16="http://schemas.microsoft.com/office/drawing/2014/main" id="{08B8B0B4-4BE9-C94D-BF4E-18A993AB1951}"/>
              </a:ext>
            </a:extLst>
          </p:cNvPr>
          <p:cNvSpPr/>
          <p:nvPr/>
        </p:nvSpPr>
        <p:spPr>
          <a:xfrm>
            <a:off x="591058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70" name="N">
            <a:extLst>
              <a:ext uri="{FF2B5EF4-FFF2-40B4-BE49-F238E27FC236}">
                <a16:creationId xmlns="" xmlns:a16="http://schemas.microsoft.com/office/drawing/2014/main" id="{8D35CE34-A008-BF40-B436-CA407B1FC9D5}"/>
              </a:ext>
            </a:extLst>
          </p:cNvPr>
          <p:cNvSpPr/>
          <p:nvPr/>
        </p:nvSpPr>
        <p:spPr>
          <a:xfrm>
            <a:off x="630288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71" name="O">
            <a:extLst>
              <a:ext uri="{FF2B5EF4-FFF2-40B4-BE49-F238E27FC236}">
                <a16:creationId xmlns="" xmlns:a16="http://schemas.microsoft.com/office/drawing/2014/main" id="{D0E6FFC5-1CAF-394F-8040-7DA7498F958F}"/>
              </a:ext>
            </a:extLst>
          </p:cNvPr>
          <p:cNvSpPr/>
          <p:nvPr/>
        </p:nvSpPr>
        <p:spPr>
          <a:xfrm>
            <a:off x="669519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72" name="P">
            <a:extLst>
              <a:ext uri="{FF2B5EF4-FFF2-40B4-BE49-F238E27FC236}">
                <a16:creationId xmlns="" xmlns:a16="http://schemas.microsoft.com/office/drawing/2014/main" id="{00BC9AB3-ED5A-1B44-9782-4F8B75A52793}"/>
              </a:ext>
            </a:extLst>
          </p:cNvPr>
          <p:cNvSpPr/>
          <p:nvPr/>
        </p:nvSpPr>
        <p:spPr>
          <a:xfrm>
            <a:off x="708749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73" name="Q">
            <a:extLst>
              <a:ext uri="{FF2B5EF4-FFF2-40B4-BE49-F238E27FC236}">
                <a16:creationId xmlns="" xmlns:a16="http://schemas.microsoft.com/office/drawing/2014/main" id="{DFC3DF92-D0CB-7E41-B39A-E8ABDD6D374E}"/>
              </a:ext>
            </a:extLst>
          </p:cNvPr>
          <p:cNvSpPr/>
          <p:nvPr/>
        </p:nvSpPr>
        <p:spPr>
          <a:xfrm>
            <a:off x="747979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74" name="R">
            <a:extLst>
              <a:ext uri="{FF2B5EF4-FFF2-40B4-BE49-F238E27FC236}">
                <a16:creationId xmlns="" xmlns:a16="http://schemas.microsoft.com/office/drawing/2014/main" id="{8676C21D-0426-0443-A6A5-0C9A166547E0}"/>
              </a:ext>
            </a:extLst>
          </p:cNvPr>
          <p:cNvSpPr/>
          <p:nvPr/>
        </p:nvSpPr>
        <p:spPr>
          <a:xfrm>
            <a:off x="787210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86" name="S">
            <a:extLst>
              <a:ext uri="{FF2B5EF4-FFF2-40B4-BE49-F238E27FC236}">
                <a16:creationId xmlns="" xmlns:a16="http://schemas.microsoft.com/office/drawing/2014/main" id="{E6714304-968E-F64C-A6CA-D696A228BB6C}"/>
              </a:ext>
            </a:extLst>
          </p:cNvPr>
          <p:cNvSpPr/>
          <p:nvPr/>
        </p:nvSpPr>
        <p:spPr>
          <a:xfrm>
            <a:off x="826440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87" name="T">
            <a:extLst>
              <a:ext uri="{FF2B5EF4-FFF2-40B4-BE49-F238E27FC236}">
                <a16:creationId xmlns="" xmlns:a16="http://schemas.microsoft.com/office/drawing/2014/main" id="{98E337CF-0F03-8341-BC5F-C1DB2B51BA89}"/>
              </a:ext>
            </a:extLst>
          </p:cNvPr>
          <p:cNvSpPr/>
          <p:nvPr/>
        </p:nvSpPr>
        <p:spPr>
          <a:xfrm>
            <a:off x="865670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88" name="U">
            <a:extLst>
              <a:ext uri="{FF2B5EF4-FFF2-40B4-BE49-F238E27FC236}">
                <a16:creationId xmlns="" xmlns:a16="http://schemas.microsoft.com/office/drawing/2014/main" id="{D96BDC30-1CA3-274A-BB57-94C41784A4AA}"/>
              </a:ext>
            </a:extLst>
          </p:cNvPr>
          <p:cNvSpPr/>
          <p:nvPr/>
        </p:nvSpPr>
        <p:spPr>
          <a:xfrm>
            <a:off x="904900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89" name="V">
            <a:extLst>
              <a:ext uri="{FF2B5EF4-FFF2-40B4-BE49-F238E27FC236}">
                <a16:creationId xmlns="" xmlns:a16="http://schemas.microsoft.com/office/drawing/2014/main" id="{1F6D7822-01F0-1849-948C-BEA59E790EB0}"/>
              </a:ext>
            </a:extLst>
          </p:cNvPr>
          <p:cNvSpPr/>
          <p:nvPr/>
        </p:nvSpPr>
        <p:spPr>
          <a:xfrm>
            <a:off x="944131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90" name="W">
            <a:extLst>
              <a:ext uri="{FF2B5EF4-FFF2-40B4-BE49-F238E27FC236}">
                <a16:creationId xmlns="" xmlns:a16="http://schemas.microsoft.com/office/drawing/2014/main" id="{432C9271-0A91-2449-A24A-A2C16F39FC34}"/>
              </a:ext>
            </a:extLst>
          </p:cNvPr>
          <p:cNvSpPr/>
          <p:nvPr/>
        </p:nvSpPr>
        <p:spPr>
          <a:xfrm>
            <a:off x="98336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91" name="X">
            <a:extLst>
              <a:ext uri="{FF2B5EF4-FFF2-40B4-BE49-F238E27FC236}">
                <a16:creationId xmlns="" xmlns:a16="http://schemas.microsoft.com/office/drawing/2014/main" id="{02E95E64-1F7F-EA49-8018-0FF2E136E0A3}"/>
              </a:ext>
            </a:extLst>
          </p:cNvPr>
          <p:cNvSpPr/>
          <p:nvPr/>
        </p:nvSpPr>
        <p:spPr>
          <a:xfrm>
            <a:off x="1022591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92" name="Y">
            <a:extLst>
              <a:ext uri="{FF2B5EF4-FFF2-40B4-BE49-F238E27FC236}">
                <a16:creationId xmlns="" xmlns:a16="http://schemas.microsoft.com/office/drawing/2014/main" id="{8FFC5F38-78A8-9747-8A33-481E1F3AF057}"/>
              </a:ext>
            </a:extLst>
          </p:cNvPr>
          <p:cNvSpPr/>
          <p:nvPr/>
        </p:nvSpPr>
        <p:spPr>
          <a:xfrm>
            <a:off x="1061822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93" name="Z">
            <a:extLst>
              <a:ext uri="{FF2B5EF4-FFF2-40B4-BE49-F238E27FC236}">
                <a16:creationId xmlns="" xmlns:a16="http://schemas.microsoft.com/office/drawing/2014/main" id="{C42A966D-5BA0-C146-ACD6-2795DCC8CE24}"/>
              </a:ext>
            </a:extLst>
          </p:cNvPr>
          <p:cNvSpPr/>
          <p:nvPr/>
        </p:nvSpPr>
        <p:spPr>
          <a:xfrm>
            <a:off x="110105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94" name="A">
            <a:extLst>
              <a:ext uri="{FF2B5EF4-FFF2-40B4-BE49-F238E27FC236}">
                <a16:creationId xmlns="" xmlns:a16="http://schemas.microsoft.com/office/drawing/2014/main" id="{53E288B4-0A3C-8446-B5B1-742D76201C30}"/>
              </a:ext>
            </a:extLst>
          </p:cNvPr>
          <p:cNvSpPr/>
          <p:nvPr/>
        </p:nvSpPr>
        <p:spPr>
          <a:xfrm>
            <a:off x="120294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95" name="B">
            <a:extLst>
              <a:ext uri="{FF2B5EF4-FFF2-40B4-BE49-F238E27FC236}">
                <a16:creationId xmlns="" xmlns:a16="http://schemas.microsoft.com/office/drawing/2014/main" id="{B5919EEC-1038-3446-B7BA-A20A31C6F737}"/>
              </a:ext>
            </a:extLst>
          </p:cNvPr>
          <p:cNvSpPr/>
          <p:nvPr/>
        </p:nvSpPr>
        <p:spPr>
          <a:xfrm>
            <a:off x="159525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96" name="C">
            <a:extLst>
              <a:ext uri="{FF2B5EF4-FFF2-40B4-BE49-F238E27FC236}">
                <a16:creationId xmlns="" xmlns:a16="http://schemas.microsoft.com/office/drawing/2014/main" id="{AA05DA65-4F27-3A41-972A-C3B91B3964B2}"/>
              </a:ext>
            </a:extLst>
          </p:cNvPr>
          <p:cNvSpPr/>
          <p:nvPr/>
        </p:nvSpPr>
        <p:spPr>
          <a:xfrm>
            <a:off x="198755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97" name="D">
            <a:extLst>
              <a:ext uri="{FF2B5EF4-FFF2-40B4-BE49-F238E27FC236}">
                <a16:creationId xmlns="" xmlns:a16="http://schemas.microsoft.com/office/drawing/2014/main" id="{3B4B3682-CC63-5A47-8238-9EC98C6B283C}"/>
              </a:ext>
            </a:extLst>
          </p:cNvPr>
          <p:cNvSpPr/>
          <p:nvPr/>
        </p:nvSpPr>
        <p:spPr>
          <a:xfrm>
            <a:off x="237985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98" name="E">
            <a:extLst>
              <a:ext uri="{FF2B5EF4-FFF2-40B4-BE49-F238E27FC236}">
                <a16:creationId xmlns="" xmlns:a16="http://schemas.microsoft.com/office/drawing/2014/main" id="{F4457390-E8CC-BE42-B3CE-193698552EA1}"/>
              </a:ext>
            </a:extLst>
          </p:cNvPr>
          <p:cNvSpPr/>
          <p:nvPr/>
        </p:nvSpPr>
        <p:spPr>
          <a:xfrm>
            <a:off x="7281279" y="3495580"/>
            <a:ext cx="1045379" cy="98286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199" name="F">
            <a:extLst>
              <a:ext uri="{FF2B5EF4-FFF2-40B4-BE49-F238E27FC236}">
                <a16:creationId xmlns="" xmlns:a16="http://schemas.microsoft.com/office/drawing/2014/main" id="{5C6B109C-7D6C-FD4E-9DD8-A55703A1786F}"/>
              </a:ext>
            </a:extLst>
          </p:cNvPr>
          <p:cNvSpPr/>
          <p:nvPr/>
        </p:nvSpPr>
        <p:spPr>
          <a:xfrm>
            <a:off x="316446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200" name="G">
            <a:extLst>
              <a:ext uri="{FF2B5EF4-FFF2-40B4-BE49-F238E27FC236}">
                <a16:creationId xmlns="" xmlns:a16="http://schemas.microsoft.com/office/drawing/2014/main" id="{528CCE20-C47D-A343-ABDF-41299E7CDD25}"/>
              </a:ext>
            </a:extLst>
          </p:cNvPr>
          <p:cNvSpPr/>
          <p:nvPr/>
        </p:nvSpPr>
        <p:spPr>
          <a:xfrm>
            <a:off x="355676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01" name="H">
            <a:extLst>
              <a:ext uri="{FF2B5EF4-FFF2-40B4-BE49-F238E27FC236}">
                <a16:creationId xmlns="" xmlns:a16="http://schemas.microsoft.com/office/drawing/2014/main" id="{1ACAB193-E679-E643-8406-AD70A016AEDB}"/>
              </a:ext>
            </a:extLst>
          </p:cNvPr>
          <p:cNvSpPr/>
          <p:nvPr/>
        </p:nvSpPr>
        <p:spPr>
          <a:xfrm>
            <a:off x="394907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202" name="I">
            <a:extLst>
              <a:ext uri="{FF2B5EF4-FFF2-40B4-BE49-F238E27FC236}">
                <a16:creationId xmlns="" xmlns:a16="http://schemas.microsoft.com/office/drawing/2014/main" id="{629AA533-2F3F-D843-B810-E161483C2F7E}"/>
              </a:ext>
            </a:extLst>
          </p:cNvPr>
          <p:cNvSpPr/>
          <p:nvPr/>
        </p:nvSpPr>
        <p:spPr>
          <a:xfrm>
            <a:off x="434137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203" name="J">
            <a:extLst>
              <a:ext uri="{FF2B5EF4-FFF2-40B4-BE49-F238E27FC236}">
                <a16:creationId xmlns="" xmlns:a16="http://schemas.microsoft.com/office/drawing/2014/main" id="{B1371146-DA04-7D4E-954F-94714758C334}"/>
              </a:ext>
            </a:extLst>
          </p:cNvPr>
          <p:cNvSpPr/>
          <p:nvPr/>
        </p:nvSpPr>
        <p:spPr>
          <a:xfrm>
            <a:off x="473367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04" name="K">
            <a:extLst>
              <a:ext uri="{FF2B5EF4-FFF2-40B4-BE49-F238E27FC236}">
                <a16:creationId xmlns="" xmlns:a16="http://schemas.microsoft.com/office/drawing/2014/main" id="{6DF77138-EB3F-8F43-9492-21E0DAEF312D}"/>
              </a:ext>
            </a:extLst>
          </p:cNvPr>
          <p:cNvSpPr/>
          <p:nvPr/>
        </p:nvSpPr>
        <p:spPr>
          <a:xfrm>
            <a:off x="512597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205" name="L">
            <a:extLst>
              <a:ext uri="{FF2B5EF4-FFF2-40B4-BE49-F238E27FC236}">
                <a16:creationId xmlns="" xmlns:a16="http://schemas.microsoft.com/office/drawing/2014/main" id="{961A95BE-B3A5-5949-BE41-D84080F040F4}"/>
              </a:ext>
            </a:extLst>
          </p:cNvPr>
          <p:cNvSpPr/>
          <p:nvPr/>
        </p:nvSpPr>
        <p:spPr>
          <a:xfrm>
            <a:off x="551828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206" name="M">
            <a:extLst>
              <a:ext uri="{FF2B5EF4-FFF2-40B4-BE49-F238E27FC236}">
                <a16:creationId xmlns="" xmlns:a16="http://schemas.microsoft.com/office/drawing/2014/main" id="{8CA84FCD-2C1A-BA44-985F-3F945DE6CFF9}"/>
              </a:ext>
            </a:extLst>
          </p:cNvPr>
          <p:cNvSpPr/>
          <p:nvPr/>
        </p:nvSpPr>
        <p:spPr>
          <a:xfrm>
            <a:off x="591058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207" name="N">
            <a:extLst>
              <a:ext uri="{FF2B5EF4-FFF2-40B4-BE49-F238E27FC236}">
                <a16:creationId xmlns="" xmlns:a16="http://schemas.microsoft.com/office/drawing/2014/main" id="{417272F1-20EB-0F49-B51C-5EABF6CB0345}"/>
              </a:ext>
            </a:extLst>
          </p:cNvPr>
          <p:cNvSpPr/>
          <p:nvPr/>
        </p:nvSpPr>
        <p:spPr>
          <a:xfrm>
            <a:off x="630288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208" name="O">
            <a:extLst>
              <a:ext uri="{FF2B5EF4-FFF2-40B4-BE49-F238E27FC236}">
                <a16:creationId xmlns="" xmlns:a16="http://schemas.microsoft.com/office/drawing/2014/main" id="{7711D500-41AA-7048-949A-2674D4CDE6E5}"/>
              </a:ext>
            </a:extLst>
          </p:cNvPr>
          <p:cNvSpPr/>
          <p:nvPr/>
        </p:nvSpPr>
        <p:spPr>
          <a:xfrm>
            <a:off x="669519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209" name="P">
            <a:extLst>
              <a:ext uri="{FF2B5EF4-FFF2-40B4-BE49-F238E27FC236}">
                <a16:creationId xmlns="" xmlns:a16="http://schemas.microsoft.com/office/drawing/2014/main" id="{35D8A4B9-91BA-4F4F-AC53-A7C881691C47}"/>
              </a:ext>
            </a:extLst>
          </p:cNvPr>
          <p:cNvSpPr/>
          <p:nvPr/>
        </p:nvSpPr>
        <p:spPr>
          <a:xfrm>
            <a:off x="708749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10" name="Q">
            <a:extLst>
              <a:ext uri="{FF2B5EF4-FFF2-40B4-BE49-F238E27FC236}">
                <a16:creationId xmlns="" xmlns:a16="http://schemas.microsoft.com/office/drawing/2014/main" id="{32197BBA-1E75-0F40-AE54-F76FA6810941}"/>
              </a:ext>
            </a:extLst>
          </p:cNvPr>
          <p:cNvSpPr/>
          <p:nvPr/>
        </p:nvSpPr>
        <p:spPr>
          <a:xfrm>
            <a:off x="747979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11" name="R">
            <a:extLst>
              <a:ext uri="{FF2B5EF4-FFF2-40B4-BE49-F238E27FC236}">
                <a16:creationId xmlns="" xmlns:a16="http://schemas.microsoft.com/office/drawing/2014/main" id="{CE7EBEF9-1A3D-614A-B380-29462CD4525D}"/>
              </a:ext>
            </a:extLst>
          </p:cNvPr>
          <p:cNvSpPr/>
          <p:nvPr/>
        </p:nvSpPr>
        <p:spPr>
          <a:xfrm>
            <a:off x="787210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12" name="S">
            <a:extLst>
              <a:ext uri="{FF2B5EF4-FFF2-40B4-BE49-F238E27FC236}">
                <a16:creationId xmlns="" xmlns:a16="http://schemas.microsoft.com/office/drawing/2014/main" id="{821D201A-645F-B34B-BFE0-7B21DCE02C1A}"/>
              </a:ext>
            </a:extLst>
          </p:cNvPr>
          <p:cNvSpPr/>
          <p:nvPr/>
        </p:nvSpPr>
        <p:spPr>
          <a:xfrm>
            <a:off x="826440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213" name="T">
            <a:extLst>
              <a:ext uri="{FF2B5EF4-FFF2-40B4-BE49-F238E27FC236}">
                <a16:creationId xmlns="" xmlns:a16="http://schemas.microsoft.com/office/drawing/2014/main" id="{345971E8-A4C7-FF4E-AF7C-12995C6EE626}"/>
              </a:ext>
            </a:extLst>
          </p:cNvPr>
          <p:cNvSpPr/>
          <p:nvPr/>
        </p:nvSpPr>
        <p:spPr>
          <a:xfrm>
            <a:off x="865670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214" name="U">
            <a:extLst>
              <a:ext uri="{FF2B5EF4-FFF2-40B4-BE49-F238E27FC236}">
                <a16:creationId xmlns="" xmlns:a16="http://schemas.microsoft.com/office/drawing/2014/main" id="{AB46561B-B0A4-994D-9780-EF979D3A622D}"/>
              </a:ext>
            </a:extLst>
          </p:cNvPr>
          <p:cNvSpPr/>
          <p:nvPr/>
        </p:nvSpPr>
        <p:spPr>
          <a:xfrm>
            <a:off x="904900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15" name="V">
            <a:extLst>
              <a:ext uri="{FF2B5EF4-FFF2-40B4-BE49-F238E27FC236}">
                <a16:creationId xmlns="" xmlns:a16="http://schemas.microsoft.com/office/drawing/2014/main" id="{2767570F-B306-C847-8022-2CBE6C451DD5}"/>
              </a:ext>
            </a:extLst>
          </p:cNvPr>
          <p:cNvSpPr/>
          <p:nvPr/>
        </p:nvSpPr>
        <p:spPr>
          <a:xfrm>
            <a:off x="944131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16" name="W">
            <a:extLst>
              <a:ext uri="{FF2B5EF4-FFF2-40B4-BE49-F238E27FC236}">
                <a16:creationId xmlns="" xmlns:a16="http://schemas.microsoft.com/office/drawing/2014/main" id="{4D712C36-46A3-9C4F-8ADB-3D591908BCB6}"/>
              </a:ext>
            </a:extLst>
          </p:cNvPr>
          <p:cNvSpPr/>
          <p:nvPr/>
        </p:nvSpPr>
        <p:spPr>
          <a:xfrm>
            <a:off x="98336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17" name="X">
            <a:extLst>
              <a:ext uri="{FF2B5EF4-FFF2-40B4-BE49-F238E27FC236}">
                <a16:creationId xmlns="" xmlns:a16="http://schemas.microsoft.com/office/drawing/2014/main" id="{3615B951-F337-E24C-8C29-A70498813AA0}"/>
              </a:ext>
            </a:extLst>
          </p:cNvPr>
          <p:cNvSpPr/>
          <p:nvPr/>
        </p:nvSpPr>
        <p:spPr>
          <a:xfrm>
            <a:off x="1022591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18" name="Y">
            <a:extLst>
              <a:ext uri="{FF2B5EF4-FFF2-40B4-BE49-F238E27FC236}">
                <a16:creationId xmlns="" xmlns:a16="http://schemas.microsoft.com/office/drawing/2014/main" id="{E0D1E75E-87D1-F945-915E-B831C7FA2D2D}"/>
              </a:ext>
            </a:extLst>
          </p:cNvPr>
          <p:cNvSpPr/>
          <p:nvPr/>
        </p:nvSpPr>
        <p:spPr>
          <a:xfrm>
            <a:off x="1061822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19" name="Z">
            <a:extLst>
              <a:ext uri="{FF2B5EF4-FFF2-40B4-BE49-F238E27FC236}">
                <a16:creationId xmlns="" xmlns:a16="http://schemas.microsoft.com/office/drawing/2014/main" id="{4378223E-4B1B-8647-92EF-875ABF12D485}"/>
              </a:ext>
            </a:extLst>
          </p:cNvPr>
          <p:cNvSpPr/>
          <p:nvPr/>
        </p:nvSpPr>
        <p:spPr>
          <a:xfrm>
            <a:off x="110105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220" name="A">
            <a:extLst>
              <a:ext uri="{FF2B5EF4-FFF2-40B4-BE49-F238E27FC236}">
                <a16:creationId xmlns="" xmlns:a16="http://schemas.microsoft.com/office/drawing/2014/main" id="{066BCC2D-1238-0646-8087-1C28EF6A29C4}"/>
              </a:ext>
            </a:extLst>
          </p:cNvPr>
          <p:cNvSpPr/>
          <p:nvPr/>
        </p:nvSpPr>
        <p:spPr>
          <a:xfrm>
            <a:off x="6146230" y="2376844"/>
            <a:ext cx="1045379" cy="993072"/>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A</a:t>
            </a:r>
          </a:p>
        </p:txBody>
      </p:sp>
      <p:sp>
        <p:nvSpPr>
          <p:cNvPr id="221" name="B">
            <a:extLst>
              <a:ext uri="{FF2B5EF4-FFF2-40B4-BE49-F238E27FC236}">
                <a16:creationId xmlns="" xmlns:a16="http://schemas.microsoft.com/office/drawing/2014/main" id="{177C9351-43D0-4647-93E1-5D9DD9D92AEA}"/>
              </a:ext>
            </a:extLst>
          </p:cNvPr>
          <p:cNvSpPr/>
          <p:nvPr/>
        </p:nvSpPr>
        <p:spPr>
          <a:xfrm>
            <a:off x="2736250" y="2376844"/>
            <a:ext cx="1050211" cy="969832"/>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B</a:t>
            </a:r>
          </a:p>
        </p:txBody>
      </p:sp>
      <p:sp>
        <p:nvSpPr>
          <p:cNvPr id="222" name="C">
            <a:extLst>
              <a:ext uri="{FF2B5EF4-FFF2-40B4-BE49-F238E27FC236}">
                <a16:creationId xmlns="" xmlns:a16="http://schemas.microsoft.com/office/drawing/2014/main" id="{AD1771B5-05CF-F74E-8147-792289EA8AB7}"/>
              </a:ext>
            </a:extLst>
          </p:cNvPr>
          <p:cNvSpPr/>
          <p:nvPr/>
        </p:nvSpPr>
        <p:spPr>
          <a:xfrm>
            <a:off x="199686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223" name="D">
            <a:extLst>
              <a:ext uri="{FF2B5EF4-FFF2-40B4-BE49-F238E27FC236}">
                <a16:creationId xmlns="" xmlns:a16="http://schemas.microsoft.com/office/drawing/2014/main" id="{6DE085C8-2EDD-F24F-981B-E80BCC89E633}"/>
              </a:ext>
            </a:extLst>
          </p:cNvPr>
          <p:cNvSpPr/>
          <p:nvPr/>
        </p:nvSpPr>
        <p:spPr>
          <a:xfrm>
            <a:off x="9565962" y="3504833"/>
            <a:ext cx="1024835" cy="986973"/>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D</a:t>
            </a:r>
          </a:p>
        </p:txBody>
      </p:sp>
      <p:sp>
        <p:nvSpPr>
          <p:cNvPr id="224" name="E">
            <a:extLst>
              <a:ext uri="{FF2B5EF4-FFF2-40B4-BE49-F238E27FC236}">
                <a16:creationId xmlns="" xmlns:a16="http://schemas.microsoft.com/office/drawing/2014/main" id="{6A73BCF3-2DD7-7D4F-B640-EB9F613312C9}"/>
              </a:ext>
            </a:extLst>
          </p:cNvPr>
          <p:cNvSpPr/>
          <p:nvPr/>
        </p:nvSpPr>
        <p:spPr>
          <a:xfrm>
            <a:off x="3870182" y="2369970"/>
            <a:ext cx="1040507" cy="99994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225" name="F">
            <a:extLst>
              <a:ext uri="{FF2B5EF4-FFF2-40B4-BE49-F238E27FC236}">
                <a16:creationId xmlns="" xmlns:a16="http://schemas.microsoft.com/office/drawing/2014/main" id="{6763F902-38EF-7C44-9C7E-EEFB3427010B}"/>
              </a:ext>
            </a:extLst>
          </p:cNvPr>
          <p:cNvSpPr/>
          <p:nvPr/>
        </p:nvSpPr>
        <p:spPr>
          <a:xfrm>
            <a:off x="3876132" y="3504833"/>
            <a:ext cx="1045379" cy="98009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F</a:t>
            </a:r>
          </a:p>
        </p:txBody>
      </p:sp>
      <p:sp>
        <p:nvSpPr>
          <p:cNvPr id="226" name="G">
            <a:extLst>
              <a:ext uri="{FF2B5EF4-FFF2-40B4-BE49-F238E27FC236}">
                <a16:creationId xmlns="" xmlns:a16="http://schemas.microsoft.com/office/drawing/2014/main" id="{59765298-41F7-1347-AF0A-105365BF8014}"/>
              </a:ext>
            </a:extLst>
          </p:cNvPr>
          <p:cNvSpPr/>
          <p:nvPr/>
        </p:nvSpPr>
        <p:spPr>
          <a:xfrm>
            <a:off x="356608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27" name="H">
            <a:extLst>
              <a:ext uri="{FF2B5EF4-FFF2-40B4-BE49-F238E27FC236}">
                <a16:creationId xmlns="" xmlns:a16="http://schemas.microsoft.com/office/drawing/2014/main" id="{1A747475-C7D1-FC4B-AD8E-DD7A201F4C26}"/>
              </a:ext>
            </a:extLst>
          </p:cNvPr>
          <p:cNvSpPr/>
          <p:nvPr/>
        </p:nvSpPr>
        <p:spPr>
          <a:xfrm>
            <a:off x="395838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228" name="I">
            <a:extLst>
              <a:ext uri="{FF2B5EF4-FFF2-40B4-BE49-F238E27FC236}">
                <a16:creationId xmlns="" xmlns:a16="http://schemas.microsoft.com/office/drawing/2014/main" id="{6FEA4A95-D045-2B46-808B-45A1CB8479B6}"/>
              </a:ext>
            </a:extLst>
          </p:cNvPr>
          <p:cNvSpPr/>
          <p:nvPr/>
        </p:nvSpPr>
        <p:spPr>
          <a:xfrm>
            <a:off x="6149276" y="3512532"/>
            <a:ext cx="1050212" cy="96591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I</a:t>
            </a:r>
          </a:p>
        </p:txBody>
      </p:sp>
      <p:sp>
        <p:nvSpPr>
          <p:cNvPr id="229" name="J">
            <a:extLst>
              <a:ext uri="{FF2B5EF4-FFF2-40B4-BE49-F238E27FC236}">
                <a16:creationId xmlns="" xmlns:a16="http://schemas.microsoft.com/office/drawing/2014/main" id="{B4B8EC42-D8F8-4942-88D5-AF516E1AADB2}"/>
              </a:ext>
            </a:extLst>
          </p:cNvPr>
          <p:cNvSpPr/>
          <p:nvPr/>
        </p:nvSpPr>
        <p:spPr>
          <a:xfrm>
            <a:off x="474298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30" name="K">
            <a:extLst>
              <a:ext uri="{FF2B5EF4-FFF2-40B4-BE49-F238E27FC236}">
                <a16:creationId xmlns="" xmlns:a16="http://schemas.microsoft.com/office/drawing/2014/main" id="{ECADB56D-8257-5E48-A42F-282964879C93}"/>
              </a:ext>
            </a:extLst>
          </p:cNvPr>
          <p:cNvSpPr/>
          <p:nvPr/>
        </p:nvSpPr>
        <p:spPr>
          <a:xfrm>
            <a:off x="513529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231" name="L">
            <a:extLst>
              <a:ext uri="{FF2B5EF4-FFF2-40B4-BE49-F238E27FC236}">
                <a16:creationId xmlns="" xmlns:a16="http://schemas.microsoft.com/office/drawing/2014/main" id="{8CF88238-BB9C-9147-B987-F6616C3B1628}"/>
              </a:ext>
            </a:extLst>
          </p:cNvPr>
          <p:cNvSpPr/>
          <p:nvPr/>
        </p:nvSpPr>
        <p:spPr>
          <a:xfrm>
            <a:off x="552759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232" name="M">
            <a:extLst>
              <a:ext uri="{FF2B5EF4-FFF2-40B4-BE49-F238E27FC236}">
                <a16:creationId xmlns="" xmlns:a16="http://schemas.microsoft.com/office/drawing/2014/main" id="{EF9522F7-E9CE-A249-8799-0968EE84BC19}"/>
              </a:ext>
            </a:extLst>
          </p:cNvPr>
          <p:cNvSpPr/>
          <p:nvPr/>
        </p:nvSpPr>
        <p:spPr>
          <a:xfrm>
            <a:off x="591989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233" name="N">
            <a:extLst>
              <a:ext uri="{FF2B5EF4-FFF2-40B4-BE49-F238E27FC236}">
                <a16:creationId xmlns="" xmlns:a16="http://schemas.microsoft.com/office/drawing/2014/main" id="{270F5B4A-B15D-CB42-B25D-06B3B84116BC}"/>
              </a:ext>
            </a:extLst>
          </p:cNvPr>
          <p:cNvSpPr/>
          <p:nvPr/>
        </p:nvSpPr>
        <p:spPr>
          <a:xfrm>
            <a:off x="8429755" y="3504833"/>
            <a:ext cx="1025994" cy="986973"/>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N</a:t>
            </a:r>
          </a:p>
        </p:txBody>
      </p:sp>
      <p:sp>
        <p:nvSpPr>
          <p:cNvPr id="234" name="O">
            <a:extLst>
              <a:ext uri="{FF2B5EF4-FFF2-40B4-BE49-F238E27FC236}">
                <a16:creationId xmlns="" xmlns:a16="http://schemas.microsoft.com/office/drawing/2014/main" id="{A00E371A-C881-CE49-AEF9-7D8F3710777A}"/>
              </a:ext>
            </a:extLst>
          </p:cNvPr>
          <p:cNvSpPr/>
          <p:nvPr/>
        </p:nvSpPr>
        <p:spPr>
          <a:xfrm>
            <a:off x="670450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235" name="P">
            <a:extLst>
              <a:ext uri="{FF2B5EF4-FFF2-40B4-BE49-F238E27FC236}">
                <a16:creationId xmlns="" xmlns:a16="http://schemas.microsoft.com/office/drawing/2014/main" id="{83D67F75-44F2-9B46-9EA8-C539501276AB}"/>
              </a:ext>
            </a:extLst>
          </p:cNvPr>
          <p:cNvSpPr/>
          <p:nvPr/>
        </p:nvSpPr>
        <p:spPr>
          <a:xfrm>
            <a:off x="709680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36" name="Q">
            <a:extLst>
              <a:ext uri="{FF2B5EF4-FFF2-40B4-BE49-F238E27FC236}">
                <a16:creationId xmlns="" xmlns:a16="http://schemas.microsoft.com/office/drawing/2014/main" id="{FA6FD0AF-5CF1-AD4F-AE1F-BC68628BDA7B}"/>
              </a:ext>
            </a:extLst>
          </p:cNvPr>
          <p:cNvSpPr/>
          <p:nvPr/>
        </p:nvSpPr>
        <p:spPr>
          <a:xfrm>
            <a:off x="748911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37" name="R">
            <a:extLst>
              <a:ext uri="{FF2B5EF4-FFF2-40B4-BE49-F238E27FC236}">
                <a16:creationId xmlns="" xmlns:a16="http://schemas.microsoft.com/office/drawing/2014/main" id="{2E10D8DC-F3CC-844C-993F-399DEC3BFA09}"/>
              </a:ext>
            </a:extLst>
          </p:cNvPr>
          <p:cNvSpPr/>
          <p:nvPr/>
        </p:nvSpPr>
        <p:spPr>
          <a:xfrm>
            <a:off x="5011181" y="3504834"/>
            <a:ext cx="1045379"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R</a:t>
            </a:r>
          </a:p>
        </p:txBody>
      </p:sp>
      <p:sp>
        <p:nvSpPr>
          <p:cNvPr id="238" name="S">
            <a:extLst>
              <a:ext uri="{FF2B5EF4-FFF2-40B4-BE49-F238E27FC236}">
                <a16:creationId xmlns="" xmlns:a16="http://schemas.microsoft.com/office/drawing/2014/main" id="{CA8744A7-DC49-0841-8373-7027E5D4E063}"/>
              </a:ext>
            </a:extLst>
          </p:cNvPr>
          <p:cNvSpPr/>
          <p:nvPr/>
        </p:nvSpPr>
        <p:spPr>
          <a:xfrm>
            <a:off x="827371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239" name="T">
            <a:extLst>
              <a:ext uri="{FF2B5EF4-FFF2-40B4-BE49-F238E27FC236}">
                <a16:creationId xmlns="" xmlns:a16="http://schemas.microsoft.com/office/drawing/2014/main" id="{129FE359-4C11-F340-B56A-A668300DE13D}"/>
              </a:ext>
            </a:extLst>
          </p:cNvPr>
          <p:cNvSpPr/>
          <p:nvPr/>
        </p:nvSpPr>
        <p:spPr>
          <a:xfrm>
            <a:off x="866601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240" name="U">
            <a:extLst>
              <a:ext uri="{FF2B5EF4-FFF2-40B4-BE49-F238E27FC236}">
                <a16:creationId xmlns="" xmlns:a16="http://schemas.microsoft.com/office/drawing/2014/main" id="{5F6CC865-3728-6E4C-88DE-9DC298338CF0}"/>
              </a:ext>
            </a:extLst>
          </p:cNvPr>
          <p:cNvSpPr/>
          <p:nvPr/>
        </p:nvSpPr>
        <p:spPr>
          <a:xfrm>
            <a:off x="905832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41" name="V">
            <a:extLst>
              <a:ext uri="{FF2B5EF4-FFF2-40B4-BE49-F238E27FC236}">
                <a16:creationId xmlns="" xmlns:a16="http://schemas.microsoft.com/office/drawing/2014/main" id="{3642B4BC-D806-7546-8417-00AE679D6CD6}"/>
              </a:ext>
            </a:extLst>
          </p:cNvPr>
          <p:cNvSpPr/>
          <p:nvPr/>
        </p:nvSpPr>
        <p:spPr>
          <a:xfrm>
            <a:off x="945062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42" name="W">
            <a:extLst>
              <a:ext uri="{FF2B5EF4-FFF2-40B4-BE49-F238E27FC236}">
                <a16:creationId xmlns="" xmlns:a16="http://schemas.microsoft.com/office/drawing/2014/main" id="{6D054C65-A850-C443-8671-D4BC41010B18}"/>
              </a:ext>
            </a:extLst>
          </p:cNvPr>
          <p:cNvSpPr/>
          <p:nvPr/>
        </p:nvSpPr>
        <p:spPr>
          <a:xfrm>
            <a:off x="98429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43" name="X">
            <a:extLst>
              <a:ext uri="{FF2B5EF4-FFF2-40B4-BE49-F238E27FC236}">
                <a16:creationId xmlns="" xmlns:a16="http://schemas.microsoft.com/office/drawing/2014/main" id="{B0A08FF4-F8A2-8542-BC5C-6CE0E8D49494}"/>
              </a:ext>
            </a:extLst>
          </p:cNvPr>
          <p:cNvSpPr/>
          <p:nvPr/>
        </p:nvSpPr>
        <p:spPr>
          <a:xfrm>
            <a:off x="1023523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44" name="Y">
            <a:extLst>
              <a:ext uri="{FF2B5EF4-FFF2-40B4-BE49-F238E27FC236}">
                <a16:creationId xmlns="" xmlns:a16="http://schemas.microsoft.com/office/drawing/2014/main" id="{38B7CBB7-3FDD-A743-9B1C-462752D54925}"/>
              </a:ext>
            </a:extLst>
          </p:cNvPr>
          <p:cNvSpPr/>
          <p:nvPr/>
        </p:nvSpPr>
        <p:spPr>
          <a:xfrm>
            <a:off x="1062753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45" name="Z">
            <a:extLst>
              <a:ext uri="{FF2B5EF4-FFF2-40B4-BE49-F238E27FC236}">
                <a16:creationId xmlns="" xmlns:a16="http://schemas.microsoft.com/office/drawing/2014/main" id="{71CBC476-7E19-3542-9305-6D30E34228EC}"/>
              </a:ext>
            </a:extLst>
          </p:cNvPr>
          <p:cNvSpPr/>
          <p:nvPr/>
        </p:nvSpPr>
        <p:spPr>
          <a:xfrm>
            <a:off x="110198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Tree>
    <p:extLst>
      <p:ext uri="{BB962C8B-B14F-4D97-AF65-F5344CB8AC3E}">
        <p14:creationId xmlns:p14="http://schemas.microsoft.com/office/powerpoint/2010/main" val="3206204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0"/>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seq concurrent="1" nextAc="seek">
              <p:cTn id="13" restart="whenNotActive" fill="hold" evtFilter="cancelBubble" nodeType="interactiveSeq">
                <p:stCondLst>
                  <p:cond evt="onClick" delay="0">
                    <p:tgtEl>
                      <p:spTgt spid="104"/>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1"/>
                                        </p:tgtEl>
                                        <p:attrNameLst>
                                          <p:attrName>style.visibility</p:attrName>
                                        </p:attrNameLst>
                                      </p:cBhvr>
                                      <p:to>
                                        <p:strVal val="visible"/>
                                      </p:to>
                                    </p:set>
                                  </p:childTnLst>
                                </p:cTn>
                              </p:par>
                            </p:childTnLst>
                          </p:cTn>
                        </p:par>
                      </p:childTnLst>
                    </p:cTn>
                  </p:par>
                </p:childTnLst>
              </p:cTn>
              <p:nextCondLst>
                <p:cond evt="onClick" delay="0">
                  <p:tgtEl>
                    <p:spTgt spid="104"/>
                  </p:tgtEl>
                </p:cond>
              </p:nextCondLst>
            </p:seq>
            <p:seq concurrent="1" nextAc="seek">
              <p:cTn id="24" restart="whenNotActive" fill="hold" evtFilter="cancelBubble" nodeType="interactiveSeq">
                <p:stCondLst>
                  <p:cond evt="onClick" delay="0">
                    <p:tgtEl>
                      <p:spTgt spid="10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2"/>
                                        </p:tgtEl>
                                        <p:attrNameLst>
                                          <p:attrName>style.visibility</p:attrName>
                                        </p:attrNameLst>
                                      </p:cBhvr>
                                      <p:to>
                                        <p:strVal val="visible"/>
                                      </p:to>
                                    </p:set>
                                  </p:childTnLst>
                                </p:cTn>
                              </p:par>
                            </p:childTnLst>
                          </p:cTn>
                        </p:par>
                      </p:childTnLst>
                    </p:cTn>
                  </p:par>
                </p:childTnLst>
              </p:cTn>
              <p:nextCondLst>
                <p:cond evt="onClick" delay="0">
                  <p:tgtEl>
                    <p:spTgt spid="105"/>
                  </p:tgtEl>
                </p:cond>
              </p:nextCondLst>
            </p:seq>
            <p:seq concurrent="1" nextAc="seek">
              <p:cTn id="35" restart="whenNotActive" fill="hold" evtFilter="cancelBubble" nodeType="interactiveSeq">
                <p:stCondLst>
                  <p:cond evt="onClick" delay="0">
                    <p:tgtEl>
                      <p:spTgt spid="106"/>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5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23"/>
                                        </p:tgtEl>
                                        <p:attrNameLst>
                                          <p:attrName>style.visibility</p:attrName>
                                        </p:attrNameLst>
                                      </p:cBhvr>
                                      <p:to>
                                        <p:strVal val="visible"/>
                                      </p:to>
                                    </p:set>
                                  </p:childTnLst>
                                </p:cTn>
                              </p:par>
                            </p:childTnLst>
                          </p:cTn>
                        </p:par>
                      </p:childTnLst>
                    </p:cTn>
                  </p:par>
                </p:childTnLst>
              </p:cTn>
              <p:nextCondLst>
                <p:cond evt="onClick" delay="0">
                  <p:tgtEl>
                    <p:spTgt spid="106"/>
                  </p:tgtEl>
                </p:cond>
              </p:nextCondLst>
            </p:seq>
            <p:seq concurrent="1" nextAc="seek">
              <p:cTn id="46" restart="whenNotActive" fill="hold" evtFilter="cancelBubble" nodeType="interactiveSeq">
                <p:stCondLst>
                  <p:cond evt="onClick" delay="0">
                    <p:tgtEl>
                      <p:spTgt spid="108"/>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5"/>
                                        </p:tgtEl>
                                        <p:attrNameLst>
                                          <p:attrName>style.visibility</p:attrName>
                                        </p:attrNameLst>
                                      </p:cBhvr>
                                      <p:to>
                                        <p:strVal val="visible"/>
                                      </p:to>
                                    </p:set>
                                  </p:childTnLst>
                                </p:cTn>
                              </p:par>
                            </p:childTnLst>
                          </p:cTn>
                        </p:par>
                      </p:childTnLst>
                    </p:cTn>
                  </p:par>
                </p:childTnLst>
              </p:cTn>
              <p:nextCondLst>
                <p:cond evt="onClick" delay="0">
                  <p:tgtEl>
                    <p:spTgt spid="108"/>
                  </p:tgtEl>
                </p:cond>
              </p:nextCondLst>
            </p:seq>
            <p:seq concurrent="1" nextAc="seek">
              <p:cTn id="57" restart="whenNotActive" fill="hold" evtFilter="cancelBubble" nodeType="interactiveSeq">
                <p:stCondLst>
                  <p:cond evt="onClick" delay="0">
                    <p:tgtEl>
                      <p:spTgt spid="109"/>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3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6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0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26"/>
                                        </p:tgtEl>
                                        <p:attrNameLst>
                                          <p:attrName>style.visibility</p:attrName>
                                        </p:attrNameLst>
                                      </p:cBhvr>
                                      <p:to>
                                        <p:strVal val="visible"/>
                                      </p:to>
                                    </p:set>
                                  </p:childTnLst>
                                </p:cTn>
                              </p:par>
                            </p:childTnLst>
                          </p:cTn>
                        </p:par>
                      </p:childTnLst>
                    </p:cTn>
                  </p:par>
                </p:childTnLst>
              </p:cTn>
              <p:nextCondLst>
                <p:cond evt="onClick" delay="0">
                  <p:tgtEl>
                    <p:spTgt spid="109"/>
                  </p:tgtEl>
                </p:cond>
              </p:nextCondLst>
            </p:seq>
            <p:seq concurrent="1" nextAc="seek">
              <p:cTn id="68" restart="whenNotActive" fill="hold" evtFilter="cancelBubble" nodeType="interactiveSeq">
                <p:stCondLst>
                  <p:cond evt="onClick" delay="0">
                    <p:tgtEl>
                      <p:spTgt spid="110"/>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7"/>
                                        </p:tgtEl>
                                        <p:attrNameLst>
                                          <p:attrName>style.visibility</p:attrName>
                                        </p:attrNameLst>
                                      </p:cBhvr>
                                      <p:to>
                                        <p:strVal val="visible"/>
                                      </p:to>
                                    </p:set>
                                  </p:childTnLst>
                                </p:cTn>
                              </p:par>
                            </p:childTnLst>
                          </p:cTn>
                        </p:par>
                      </p:childTnLst>
                    </p:cTn>
                  </p:par>
                </p:childTnLst>
              </p:cTn>
              <p:nextCondLst>
                <p:cond evt="onClick" delay="0">
                  <p:tgtEl>
                    <p:spTgt spid="110"/>
                  </p:tgtEl>
                </p:cond>
              </p:nextCondLst>
            </p:seq>
            <p:seq concurrent="1" nextAc="seek">
              <p:cTn id="79" restart="whenNotActive" fill="hold" evtFilter="cancelBubble" nodeType="interactiveSeq">
                <p:stCondLst>
                  <p:cond evt="onClick" delay="0">
                    <p:tgtEl>
                      <p:spTgt spid="11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3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63"/>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02"/>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28"/>
                                        </p:tgtEl>
                                        <p:attrNameLst>
                                          <p:attrName>style.visibility</p:attrName>
                                        </p:attrNameLst>
                                      </p:cBhvr>
                                      <p:to>
                                        <p:strVal val="visible"/>
                                      </p:to>
                                    </p:set>
                                  </p:childTnLst>
                                </p:cTn>
                              </p:par>
                            </p:childTnLst>
                          </p:cTn>
                        </p:par>
                      </p:childTnLst>
                    </p:cTn>
                  </p:par>
                </p:childTnLst>
              </p:cTn>
              <p:nextCondLst>
                <p:cond evt="onClick" delay="0">
                  <p:tgtEl>
                    <p:spTgt spid="111"/>
                  </p:tgtEl>
                </p:cond>
              </p:nextCondLst>
            </p:seq>
            <p:seq concurrent="1" nextAc="seek">
              <p:cTn id="90" restart="whenNotActive" fill="hold" evtFilter="cancelBubble" nodeType="interactiveSeq">
                <p:stCondLst>
                  <p:cond evt="onClick" delay="0">
                    <p:tgtEl>
                      <p:spTgt spid="112"/>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0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29"/>
                                        </p:tgtEl>
                                        <p:attrNameLst>
                                          <p:attrName>style.visibility</p:attrName>
                                        </p:attrNameLst>
                                      </p:cBhvr>
                                      <p:to>
                                        <p:strVal val="visible"/>
                                      </p:to>
                                    </p:set>
                                  </p:childTnLst>
                                </p:cTn>
                              </p:par>
                            </p:childTnLst>
                          </p:cTn>
                        </p:par>
                      </p:childTnLst>
                    </p:cTn>
                  </p:par>
                </p:childTnLst>
              </p:cTn>
              <p:nextCondLst>
                <p:cond evt="onClick" delay="0">
                  <p:tgtEl>
                    <p:spTgt spid="112"/>
                  </p:tgtEl>
                </p:cond>
              </p:nextCondLst>
            </p:seq>
            <p:seq concurrent="1" nextAc="seek">
              <p:cTn id="101" restart="whenNotActive" fill="hold" evtFilter="cancelBubble" nodeType="interactiveSeq">
                <p:stCondLst>
                  <p:cond evt="onClick" delay="0">
                    <p:tgtEl>
                      <p:spTgt spid="114"/>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40"/>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68"/>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0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31"/>
                                        </p:tgtEl>
                                        <p:attrNameLst>
                                          <p:attrName>style.visibility</p:attrName>
                                        </p:attrNameLst>
                                      </p:cBhvr>
                                      <p:to>
                                        <p:strVal val="visible"/>
                                      </p:to>
                                    </p:set>
                                  </p:childTnLst>
                                </p:cTn>
                              </p:par>
                            </p:childTnLst>
                          </p:cTn>
                        </p:par>
                      </p:childTnLst>
                    </p:cTn>
                  </p:par>
                </p:childTnLst>
              </p:cTn>
              <p:nextCondLst>
                <p:cond evt="onClick" delay="0">
                  <p:tgtEl>
                    <p:spTgt spid="114"/>
                  </p:tgtEl>
                </p:cond>
              </p:nextCondLst>
            </p:seq>
            <p:seq concurrent="1" nextAc="seek">
              <p:cTn id="112" restart="whenNotActive" fill="hold" evtFilter="cancelBubble" nodeType="interactiveSeq">
                <p:stCondLst>
                  <p:cond evt="onClick" delay="0">
                    <p:tgtEl>
                      <p:spTgt spid="115"/>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4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6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0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32"/>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123" restart="whenNotActive" fill="hold" evtFilter="cancelBubble" nodeType="interactiveSeq">
                <p:stCondLst>
                  <p:cond evt="onClick" delay="0">
                    <p:tgtEl>
                      <p:spTgt spid="113"/>
                    </p:tgtEl>
                  </p:cond>
                </p:stCondLst>
                <p:endSync evt="end" delay="0">
                  <p:rtn val="all"/>
                </p:endSync>
                <p:childTnLst>
                  <p:par>
                    <p:cTn id="124" fill="hold">
                      <p:stCondLst>
                        <p:cond delay="0"/>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39"/>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65"/>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204"/>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30"/>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134" restart="whenNotActive" fill="hold" evtFilter="cancelBubble" nodeType="interactiveSeq">
                <p:stCondLst>
                  <p:cond evt="onClick" delay="0">
                    <p:tgtEl>
                      <p:spTgt spid="116"/>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4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7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0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33"/>
                                        </p:tgtEl>
                                        <p:attrNameLst>
                                          <p:attrName>style.visibility</p:attrName>
                                        </p:attrNameLst>
                                      </p:cBhvr>
                                      <p:to>
                                        <p:strVal val="visible"/>
                                      </p:to>
                                    </p:set>
                                  </p:childTnLst>
                                </p:cTn>
                              </p:par>
                            </p:childTnLst>
                          </p:cTn>
                        </p:par>
                      </p:childTnLst>
                    </p:cTn>
                  </p:par>
                </p:childTnLst>
              </p:cTn>
              <p:nextCondLst>
                <p:cond evt="onClick" delay="0">
                  <p:tgtEl>
                    <p:spTgt spid="116"/>
                  </p:tgtEl>
                </p:cond>
              </p:nextCondLst>
            </p:seq>
            <p:seq concurrent="1" nextAc="seek">
              <p:cTn id="145" restart="whenNotActive" fill="hold" evtFilter="cancelBubble" nodeType="interactiveSeq">
                <p:stCondLst>
                  <p:cond evt="onClick" delay="0">
                    <p:tgtEl>
                      <p:spTgt spid="117"/>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143"/>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171"/>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208"/>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234"/>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seq concurrent="1" nextAc="seek">
              <p:cTn id="156" restart="whenNotActive" fill="hold" evtFilter="cancelBubble" nodeType="interactiveSeq">
                <p:stCondLst>
                  <p:cond evt="onClick" delay="0">
                    <p:tgtEl>
                      <p:spTgt spid="118"/>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4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7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09"/>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35"/>
                                        </p:tgtEl>
                                        <p:attrNameLst>
                                          <p:attrName>style.visibility</p:attrName>
                                        </p:attrNameLst>
                                      </p:cBhvr>
                                      <p:to>
                                        <p:strVal val="visible"/>
                                      </p:to>
                                    </p:set>
                                  </p:childTnLst>
                                </p:cTn>
                              </p:par>
                            </p:childTnLst>
                          </p:cTn>
                        </p:par>
                      </p:childTnLst>
                    </p:cTn>
                  </p:par>
                </p:childTnLst>
              </p:cTn>
              <p:nextCondLst>
                <p:cond evt="onClick" delay="0">
                  <p:tgtEl>
                    <p:spTgt spid="118"/>
                  </p:tgtEl>
                </p:cond>
              </p:nextCondLst>
            </p:seq>
            <p:seq concurrent="1" nextAc="seek">
              <p:cTn id="167" restart="whenNotActive" fill="hold" evtFilter="cancelBubble" nodeType="interactiveSeq">
                <p:stCondLst>
                  <p:cond evt="onClick" delay="0">
                    <p:tgtEl>
                      <p:spTgt spid="107"/>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33"/>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59"/>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198"/>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24"/>
                                        </p:tgtEl>
                                        <p:attrNameLst>
                                          <p:attrName>style.visibility</p:attrName>
                                        </p:attrNameLst>
                                      </p:cBhvr>
                                      <p:to>
                                        <p:strVal val="visible"/>
                                      </p:to>
                                    </p:set>
                                  </p:childTnLst>
                                </p:cTn>
                              </p:par>
                            </p:childTnLst>
                          </p:cTn>
                        </p:par>
                      </p:childTnLst>
                    </p:cTn>
                  </p:par>
                </p:childTnLst>
              </p:cTn>
              <p:nextCondLst>
                <p:cond evt="onClick" delay="0">
                  <p:tgtEl>
                    <p:spTgt spid="107"/>
                  </p:tgtEl>
                </p:cond>
              </p:nextCondLst>
            </p:seq>
            <p:seq concurrent="1" nextAc="seek">
              <p:cTn id="178" restart="whenNotActive" fill="hold" evtFilter="cancelBubble" nodeType="interactiveSeq">
                <p:stCondLst>
                  <p:cond evt="onClick" delay="0">
                    <p:tgtEl>
                      <p:spTgt spid="119"/>
                    </p:tgtEl>
                  </p:cond>
                </p:stCondLst>
                <p:endSync evt="end" delay="0">
                  <p:rtn val="all"/>
                </p:endSync>
                <p:childTnLst>
                  <p:par>
                    <p:cTn id="179" fill="hold">
                      <p:stCondLst>
                        <p:cond delay="0"/>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4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7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119"/>
                  </p:tgtEl>
                </p:cond>
              </p:nextCondLst>
            </p:seq>
            <p:seq concurrent="1" nextAc="seek">
              <p:cTn id="189" restart="whenNotActive" fill="hold" evtFilter="cancelBubble" nodeType="interactiveSeq">
                <p:stCondLst>
                  <p:cond evt="onClick" delay="0">
                    <p:tgtEl>
                      <p:spTgt spid="120"/>
                    </p:tgtEl>
                  </p:cond>
                </p:stCondLst>
                <p:endSync evt="end" delay="0">
                  <p:rtn val="all"/>
                </p:endSync>
                <p:childTnLst>
                  <p:par>
                    <p:cTn id="190" fill="hold">
                      <p:stCondLst>
                        <p:cond delay="0"/>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146"/>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174"/>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211"/>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237"/>
                                        </p:tgtEl>
                                        <p:attrNameLst>
                                          <p:attrName>style.visibility</p:attrName>
                                        </p:attrNameLst>
                                      </p:cBhvr>
                                      <p:to>
                                        <p:strVal val="visible"/>
                                      </p:to>
                                    </p:set>
                                  </p:childTnLst>
                                </p:cTn>
                              </p:par>
                            </p:childTnLst>
                          </p:cTn>
                        </p:par>
                      </p:childTnLst>
                    </p:cTn>
                  </p:par>
                </p:childTnLst>
              </p:cTn>
              <p:nextCondLst>
                <p:cond evt="onClick" delay="0">
                  <p:tgtEl>
                    <p:spTgt spid="120"/>
                  </p:tgtEl>
                </p:cond>
              </p:nextCondLst>
            </p:seq>
            <p:seq concurrent="1" nextAc="seek">
              <p:cTn id="200" restart="whenNotActive" fill="hold" evtFilter="cancelBubble" nodeType="interactiveSeq">
                <p:stCondLst>
                  <p:cond evt="onClick" delay="0">
                    <p:tgtEl>
                      <p:spTgt spid="121"/>
                    </p:tgtEl>
                  </p:cond>
                </p:stCondLst>
                <p:endSync evt="end" delay="0">
                  <p:rtn val="all"/>
                </p:endSync>
                <p:childTnLst>
                  <p:par>
                    <p:cTn id="201" fill="hold">
                      <p:stCondLst>
                        <p:cond delay="0"/>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147"/>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86"/>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12"/>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38"/>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1" nodeType="clickEffect">
                                  <p:stCondLst>
                                    <p:cond delay="0"/>
                                  </p:stCondLst>
                                  <p:childTnLst>
                                    <p:set>
                                      <p:cBhvr>
                                        <p:cTn id="214" dur="1" fill="hold">
                                          <p:stCondLst>
                                            <p:cond delay="0"/>
                                          </p:stCondLst>
                                        </p:cTn>
                                        <p:tgtEl>
                                          <p:spTgt spid="147"/>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186"/>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212"/>
                                        </p:tgtEl>
                                        <p:attrNameLst>
                                          <p:attrName>style.visibility</p:attrName>
                                        </p:attrNameLst>
                                      </p:cBhvr>
                                      <p:to>
                                        <p:strVal val="visible"/>
                                      </p:to>
                                    </p:set>
                                  </p:childTnLst>
                                </p:cTn>
                              </p:par>
                              <p:par>
                                <p:cTn id="219" presetID="1" presetClass="entr" presetSubtype="0" fill="hold" grpId="1" nodeType="withEffect">
                                  <p:stCondLst>
                                    <p:cond delay="0"/>
                                  </p:stCondLst>
                                  <p:childTnLst>
                                    <p:set>
                                      <p:cBhvr>
                                        <p:cTn id="220" dur="1" fill="hold">
                                          <p:stCondLst>
                                            <p:cond delay="0"/>
                                          </p:stCondLst>
                                        </p:cTn>
                                        <p:tgtEl>
                                          <p:spTgt spid="238"/>
                                        </p:tgtEl>
                                        <p:attrNameLst>
                                          <p:attrName>style.visibility</p:attrName>
                                        </p:attrNameLst>
                                      </p:cBhvr>
                                      <p:to>
                                        <p:strVal val="visible"/>
                                      </p:to>
                                    </p:set>
                                  </p:childTnLst>
                                </p:cTn>
                              </p:par>
                            </p:childTnLst>
                          </p:cTn>
                        </p:par>
                      </p:childTnLst>
                    </p:cTn>
                  </p:par>
                </p:childTnLst>
              </p:cTn>
              <p:nextCondLst>
                <p:cond evt="onClick" delay="0">
                  <p:tgtEl>
                    <p:spTgt spid="121"/>
                  </p:tgtEl>
                </p:cond>
              </p:nextCondLst>
            </p:seq>
            <p:seq concurrent="1" nextAc="seek">
              <p:cTn id="221" restart="whenNotActive" fill="hold" evtFilter="cancelBubble" nodeType="interactiveSeq">
                <p:stCondLst>
                  <p:cond evt="onClick" delay="0">
                    <p:tgtEl>
                      <p:spTgt spid="122"/>
                    </p:tgtEl>
                  </p:cond>
                </p:stCondLst>
                <p:endSync evt="end" delay="0">
                  <p:rtn val="all"/>
                </p:endSync>
                <p:childTnLst>
                  <p:par>
                    <p:cTn id="222" fill="hold">
                      <p:stCondLst>
                        <p:cond delay="0"/>
                      </p:stCondLst>
                      <p:childTnLst>
                        <p:par>
                          <p:cTn id="223" fill="hold">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148"/>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87"/>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213"/>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239"/>
                                        </p:tgtEl>
                                        <p:attrNameLst>
                                          <p:attrName>style.visibility</p:attrName>
                                        </p:attrNameLst>
                                      </p:cBhvr>
                                      <p:to>
                                        <p:strVal val="visible"/>
                                      </p:to>
                                    </p:set>
                                  </p:childTnLst>
                                </p:cTn>
                              </p:par>
                            </p:childTnLst>
                          </p:cTn>
                        </p:par>
                      </p:childTnLst>
                    </p:cTn>
                  </p:par>
                </p:childTnLst>
              </p:cTn>
              <p:nextCondLst>
                <p:cond evt="onClick" delay="0">
                  <p:tgtEl>
                    <p:spTgt spid="122"/>
                  </p:tgtEl>
                </p:cond>
              </p:nextCondLst>
            </p:seq>
            <p:seq concurrent="1" nextAc="seek">
              <p:cTn id="232" restart="whenNotActive" fill="hold" evtFilter="cancelBubble" nodeType="interactiveSeq">
                <p:stCondLst>
                  <p:cond evt="onClick" delay="0">
                    <p:tgtEl>
                      <p:spTgt spid="123"/>
                    </p:tgtEl>
                  </p:cond>
                </p:stCondLst>
                <p:endSync evt="end" delay="0">
                  <p:rtn val="all"/>
                </p:endSync>
                <p:childTnLst>
                  <p:par>
                    <p:cTn id="233" fill="hold">
                      <p:stCondLst>
                        <p:cond delay="0"/>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49"/>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88"/>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14"/>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40"/>
                                        </p:tgtEl>
                                        <p:attrNameLst>
                                          <p:attrName>style.visibility</p:attrName>
                                        </p:attrNameLst>
                                      </p:cBhvr>
                                      <p:to>
                                        <p:strVal val="visible"/>
                                      </p:to>
                                    </p:set>
                                  </p:childTnLst>
                                </p:cTn>
                              </p:par>
                            </p:childTnLst>
                          </p:cTn>
                        </p:par>
                      </p:childTnLst>
                    </p:cTn>
                  </p:par>
                </p:childTnLst>
              </p:cTn>
              <p:nextCondLst>
                <p:cond evt="onClick" delay="0">
                  <p:tgtEl>
                    <p:spTgt spid="123"/>
                  </p:tgtEl>
                </p:cond>
              </p:nextCondLst>
            </p:seq>
            <p:seq concurrent="1" nextAc="seek">
              <p:cTn id="243" restart="whenNotActive" fill="hold" evtFilter="cancelBubble" nodeType="interactiveSeq">
                <p:stCondLst>
                  <p:cond evt="onClick" delay="0">
                    <p:tgtEl>
                      <p:spTgt spid="124"/>
                    </p:tgtEl>
                  </p:cond>
                </p:stCondLst>
                <p:endSync evt="end" delay="0">
                  <p:rtn val="all"/>
                </p:endSync>
                <p:childTnLst>
                  <p:par>
                    <p:cTn id="244" fill="hold">
                      <p:stCondLst>
                        <p:cond delay="0"/>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150"/>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189"/>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215"/>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241"/>
                                        </p:tgtEl>
                                        <p:attrNameLst>
                                          <p:attrName>style.visibility</p:attrName>
                                        </p:attrNameLst>
                                      </p:cBhvr>
                                      <p:to>
                                        <p:strVal val="visible"/>
                                      </p:to>
                                    </p:set>
                                  </p:childTnLst>
                                </p:cTn>
                              </p:par>
                            </p:childTnLst>
                          </p:cTn>
                        </p:par>
                      </p:childTnLst>
                    </p:cTn>
                  </p:par>
                </p:childTnLst>
              </p:cTn>
              <p:nextCondLst>
                <p:cond evt="onClick" delay="0">
                  <p:tgtEl>
                    <p:spTgt spid="124"/>
                  </p:tgtEl>
                </p:cond>
              </p:nextCondLst>
            </p:seq>
            <p:seq concurrent="1" nextAc="seek">
              <p:cTn id="254" restart="whenNotActive" fill="hold" evtFilter="cancelBubble" nodeType="interactiveSeq">
                <p:stCondLst>
                  <p:cond evt="onClick" delay="0">
                    <p:tgtEl>
                      <p:spTgt spid="125"/>
                    </p:tgtEl>
                  </p:cond>
                </p:stCondLst>
                <p:endSync evt="end" delay="0">
                  <p:rtn val="all"/>
                </p:endSync>
                <p:childTnLst>
                  <p:par>
                    <p:cTn id="255" fill="hold">
                      <p:stCondLst>
                        <p:cond delay="0"/>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151"/>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90"/>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16"/>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242"/>
                                        </p:tgtEl>
                                        <p:attrNameLst>
                                          <p:attrName>style.visibility</p:attrName>
                                        </p:attrNameLst>
                                      </p:cBhvr>
                                      <p:to>
                                        <p:strVal val="visible"/>
                                      </p:to>
                                    </p:set>
                                  </p:childTnLst>
                                </p:cTn>
                              </p:par>
                            </p:childTnLst>
                          </p:cTn>
                        </p:par>
                      </p:childTnLst>
                    </p:cTn>
                  </p:par>
                </p:childTnLst>
              </p:cTn>
              <p:nextCondLst>
                <p:cond evt="onClick" delay="0">
                  <p:tgtEl>
                    <p:spTgt spid="125"/>
                  </p:tgtEl>
                </p:cond>
              </p:nextCondLst>
            </p:seq>
            <p:seq concurrent="1" nextAc="seek">
              <p:cTn id="265" restart="whenNotActive" fill="hold" evtFilter="cancelBubble" nodeType="interactiveSeq">
                <p:stCondLst>
                  <p:cond evt="onClick" delay="0">
                    <p:tgtEl>
                      <p:spTgt spid="126"/>
                    </p:tgtEl>
                  </p:cond>
                </p:stCondLst>
                <p:endSync evt="end" delay="0">
                  <p:rtn val="all"/>
                </p:endSync>
                <p:childTnLst>
                  <p:par>
                    <p:cTn id="266" fill="hold">
                      <p:stCondLst>
                        <p:cond delay="0"/>
                      </p:stCondLst>
                      <p:childTnLst>
                        <p:par>
                          <p:cTn id="267" fill="hold">
                            <p:stCondLst>
                              <p:cond delay="0"/>
                            </p:stCondLst>
                            <p:childTnLst>
                              <p:par>
                                <p:cTn id="268" presetID="1" presetClass="entr" presetSubtype="0" fill="hold" grpId="0" nodeType="clickEffect">
                                  <p:stCondLst>
                                    <p:cond delay="0"/>
                                  </p:stCondLst>
                                  <p:childTnLst>
                                    <p:set>
                                      <p:cBhvr>
                                        <p:cTn id="269" dur="1" fill="hold">
                                          <p:stCondLst>
                                            <p:cond delay="0"/>
                                          </p:stCondLst>
                                        </p:cTn>
                                        <p:tgtEl>
                                          <p:spTgt spid="152"/>
                                        </p:tgtEl>
                                        <p:attrNameLst>
                                          <p:attrName>style.visibility</p:attrName>
                                        </p:attrNameLst>
                                      </p:cBhvr>
                                      <p:to>
                                        <p:strVal val="visible"/>
                                      </p:to>
                                    </p:set>
                                  </p:childTnLst>
                                </p:cTn>
                              </p:par>
                              <p:par>
                                <p:cTn id="270" presetID="1" presetClass="entr" presetSubtype="0" fill="hold" grpId="0" nodeType="withEffect">
                                  <p:stCondLst>
                                    <p:cond delay="0"/>
                                  </p:stCondLst>
                                  <p:childTnLst>
                                    <p:set>
                                      <p:cBhvr>
                                        <p:cTn id="271" dur="1" fill="hold">
                                          <p:stCondLst>
                                            <p:cond delay="0"/>
                                          </p:stCondLst>
                                        </p:cTn>
                                        <p:tgtEl>
                                          <p:spTgt spid="191"/>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217"/>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243"/>
                                        </p:tgtEl>
                                        <p:attrNameLst>
                                          <p:attrName>style.visibility</p:attrName>
                                        </p:attrNameLst>
                                      </p:cBhvr>
                                      <p:to>
                                        <p:strVal val="visible"/>
                                      </p:to>
                                    </p:set>
                                  </p:childTnLst>
                                </p:cTn>
                              </p:par>
                            </p:childTnLst>
                          </p:cTn>
                        </p:par>
                      </p:childTnLst>
                    </p:cTn>
                  </p:par>
                </p:childTnLst>
              </p:cTn>
              <p:nextCondLst>
                <p:cond evt="onClick" delay="0">
                  <p:tgtEl>
                    <p:spTgt spid="126"/>
                  </p:tgtEl>
                </p:cond>
              </p:nextCondLst>
            </p:seq>
            <p:seq concurrent="1" nextAc="seek">
              <p:cTn id="276" restart="whenNotActive" fill="hold" evtFilter="cancelBubble" nodeType="interactiveSeq">
                <p:stCondLst>
                  <p:cond evt="onClick" delay="0">
                    <p:tgtEl>
                      <p:spTgt spid="128"/>
                    </p:tgtEl>
                  </p:cond>
                </p:stCondLst>
                <p:endSync evt="end" delay="0">
                  <p:rtn val="all"/>
                </p:endSync>
                <p:childTnLst>
                  <p:par>
                    <p:cTn id="277" fill="hold">
                      <p:stCondLst>
                        <p:cond delay="0"/>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154"/>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93"/>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219"/>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245"/>
                                        </p:tgtEl>
                                        <p:attrNameLst>
                                          <p:attrName>style.visibility</p:attrName>
                                        </p:attrNameLst>
                                      </p:cBhvr>
                                      <p:to>
                                        <p:strVal val="visible"/>
                                      </p:to>
                                    </p:set>
                                  </p:childTnLst>
                                </p:cTn>
                              </p:par>
                            </p:childTnLst>
                          </p:cTn>
                        </p:par>
                      </p:childTnLst>
                    </p:cTn>
                  </p:par>
                </p:childTnLst>
              </p:cTn>
              <p:nextCondLst>
                <p:cond evt="onClick" delay="0">
                  <p:tgtEl>
                    <p:spTgt spid="128"/>
                  </p:tgtEl>
                </p:cond>
              </p:nextCondLst>
            </p:seq>
            <p:seq concurrent="1" nextAc="seek">
              <p:cTn id="287" restart="whenNotActive" fill="hold" evtFilter="cancelBubble" nodeType="interactiveSeq">
                <p:stCondLst>
                  <p:cond evt="onClick" delay="0">
                    <p:tgtEl>
                      <p:spTgt spid="127"/>
                    </p:tgtEl>
                  </p:cond>
                </p:stCondLst>
                <p:endSync evt="end" delay="0">
                  <p:rtn val="all"/>
                </p:endSync>
                <p:childTnLst>
                  <p:par>
                    <p:cTn id="288" fill="hold">
                      <p:stCondLst>
                        <p:cond delay="0"/>
                      </p:stCondLst>
                      <p:childTnLst>
                        <p:par>
                          <p:cTn id="289" fill="hold">
                            <p:stCondLst>
                              <p:cond delay="0"/>
                            </p:stCondLst>
                            <p:childTnLst>
                              <p:par>
                                <p:cTn id="290" presetID="1" presetClass="entr" presetSubtype="0" fill="hold" grpId="0" nodeType="clickEffect">
                                  <p:stCondLst>
                                    <p:cond delay="0"/>
                                  </p:stCondLst>
                                  <p:childTnLst>
                                    <p:set>
                                      <p:cBhvr>
                                        <p:cTn id="291" dur="1" fill="hold">
                                          <p:stCondLst>
                                            <p:cond delay="0"/>
                                          </p:stCondLst>
                                        </p:cTn>
                                        <p:tgtEl>
                                          <p:spTgt spid="153"/>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192"/>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218"/>
                                        </p:tgtEl>
                                        <p:attrNameLst>
                                          <p:attrName>style.visibility</p:attrName>
                                        </p:attrNameLst>
                                      </p:cBhvr>
                                      <p:to>
                                        <p:strVal val="visible"/>
                                      </p:to>
                                    </p:set>
                                  </p:childTnLst>
                                </p:cTn>
                              </p:par>
                              <p:par>
                                <p:cTn id="296" presetID="1" presetClass="entr" presetSubtype="0" fill="hold" grpId="0" nodeType="withEffect">
                                  <p:stCondLst>
                                    <p:cond delay="0"/>
                                  </p:stCondLst>
                                  <p:childTnLst>
                                    <p:set>
                                      <p:cBhvr>
                                        <p:cTn id="297" dur="1" fill="hold">
                                          <p:stCondLst>
                                            <p:cond delay="0"/>
                                          </p:stCondLst>
                                        </p:cTn>
                                        <p:tgtEl>
                                          <p:spTgt spid="244"/>
                                        </p:tgtEl>
                                        <p:attrNameLst>
                                          <p:attrName>style.visibility</p:attrName>
                                        </p:attrNameLst>
                                      </p:cBhvr>
                                      <p:to>
                                        <p:strVal val="visible"/>
                                      </p:to>
                                    </p:set>
                                  </p:childTnLst>
                                </p:cTn>
                              </p:par>
                            </p:childTnLst>
                          </p:cTn>
                        </p:par>
                      </p:childTnLst>
                    </p:cTn>
                  </p:par>
                </p:childTnLst>
              </p:cTn>
              <p:nextCondLst>
                <p:cond evt="onClick" delay="0">
                  <p:tgtEl>
                    <p:spTgt spid="127"/>
                  </p:tgtEl>
                </p:cond>
              </p:nextCondLst>
            </p:seq>
          </p:childTnLst>
        </p:cTn>
      </p:par>
    </p:tnLst>
    <p:bldLst>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7" grpId="1"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8" grpId="0" animBg="1"/>
      <p:bldP spid="169" grpId="0" animBg="1"/>
      <p:bldP spid="170" grpId="0" animBg="1"/>
      <p:bldP spid="171" grpId="0" animBg="1"/>
      <p:bldP spid="172" grpId="0" animBg="1"/>
      <p:bldP spid="173" grpId="0" animBg="1"/>
      <p:bldP spid="174" grpId="0" animBg="1"/>
      <p:bldP spid="186" grpId="0" animBg="1"/>
      <p:bldP spid="186" grpId="1"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2" grpId="1"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8" grpId="1" animBg="1"/>
      <p:bldP spid="239" grpId="0" animBg="1"/>
      <p:bldP spid="240" grpId="0" animBg="1"/>
      <p:bldP spid="241" grpId="0" animBg="1"/>
      <p:bldP spid="242" grpId="0" animBg="1"/>
      <p:bldP spid="243" grpId="0" animBg="1"/>
      <p:bldP spid="244" grpId="0" animBg="1"/>
      <p:bldP spid="2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a:extLst>
              <a:ext uri="{FF2B5EF4-FFF2-40B4-BE49-F238E27FC236}">
                <a16:creationId xmlns="" xmlns:a16="http://schemas.microsoft.com/office/drawing/2014/main" id="{F4F92820-0C18-2A44-9A17-2DCB786A91C2}"/>
              </a:ext>
            </a:extLst>
          </p:cNvPr>
          <p:cNvSpPr/>
          <p:nvPr/>
        </p:nvSpPr>
        <p:spPr>
          <a:xfrm>
            <a:off x="1606035"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Rounded Rectangle 65">
            <a:extLst>
              <a:ext uri="{FF2B5EF4-FFF2-40B4-BE49-F238E27FC236}">
                <a16:creationId xmlns="" xmlns:a16="http://schemas.microsoft.com/office/drawing/2014/main" id="{EE3ABFD7-C0A7-4249-B71B-87FD0E097C13}"/>
              </a:ext>
            </a:extLst>
          </p:cNvPr>
          <p:cNvSpPr/>
          <p:nvPr/>
        </p:nvSpPr>
        <p:spPr>
          <a:xfrm>
            <a:off x="2741084"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rgbClr val="49166D"/>
              </a:solidFill>
            </a:endParaRPr>
          </a:p>
        </p:txBody>
      </p:sp>
      <p:sp>
        <p:nvSpPr>
          <p:cNvPr id="67" name="Rounded Rectangle 66">
            <a:extLst>
              <a:ext uri="{FF2B5EF4-FFF2-40B4-BE49-F238E27FC236}">
                <a16:creationId xmlns="" xmlns:a16="http://schemas.microsoft.com/office/drawing/2014/main" id="{C45ABAEC-5079-6249-94F2-66429B48E733}"/>
              </a:ext>
            </a:extLst>
          </p:cNvPr>
          <p:cNvSpPr/>
          <p:nvPr/>
        </p:nvSpPr>
        <p:spPr>
          <a:xfrm>
            <a:off x="3876133"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ounded Rectangle 67">
            <a:extLst>
              <a:ext uri="{FF2B5EF4-FFF2-40B4-BE49-F238E27FC236}">
                <a16:creationId xmlns="" xmlns:a16="http://schemas.microsoft.com/office/drawing/2014/main" id="{94D12291-B4AC-914F-A82F-221B4D933AFB}"/>
              </a:ext>
            </a:extLst>
          </p:cNvPr>
          <p:cNvSpPr/>
          <p:nvPr/>
        </p:nvSpPr>
        <p:spPr>
          <a:xfrm>
            <a:off x="5011182"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9166D"/>
              </a:solidFill>
            </a:endParaRPr>
          </a:p>
        </p:txBody>
      </p:sp>
      <p:sp>
        <p:nvSpPr>
          <p:cNvPr id="69" name="Rounded Rectangle 68">
            <a:extLst>
              <a:ext uri="{FF2B5EF4-FFF2-40B4-BE49-F238E27FC236}">
                <a16:creationId xmlns="" xmlns:a16="http://schemas.microsoft.com/office/drawing/2014/main" id="{940455EB-350D-AA4B-AFE5-2E27AE4A6962}"/>
              </a:ext>
            </a:extLst>
          </p:cNvPr>
          <p:cNvSpPr/>
          <p:nvPr/>
        </p:nvSpPr>
        <p:spPr>
          <a:xfrm>
            <a:off x="6146231"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0" name="Rounded Rectangle 69">
            <a:extLst>
              <a:ext uri="{FF2B5EF4-FFF2-40B4-BE49-F238E27FC236}">
                <a16:creationId xmlns="" xmlns:a16="http://schemas.microsoft.com/office/drawing/2014/main" id="{067A4D92-71A2-2748-9DEB-19537E22A8CE}"/>
              </a:ext>
            </a:extLst>
          </p:cNvPr>
          <p:cNvSpPr/>
          <p:nvPr/>
        </p:nvSpPr>
        <p:spPr>
          <a:xfrm>
            <a:off x="7281280"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1" name="Rounded Rectangle 70">
            <a:extLst>
              <a:ext uri="{FF2B5EF4-FFF2-40B4-BE49-F238E27FC236}">
                <a16:creationId xmlns="" xmlns:a16="http://schemas.microsoft.com/office/drawing/2014/main" id="{42C387CB-A5E7-D740-86E5-8F399DB0C98B}"/>
              </a:ext>
            </a:extLst>
          </p:cNvPr>
          <p:cNvSpPr/>
          <p:nvPr/>
        </p:nvSpPr>
        <p:spPr>
          <a:xfrm>
            <a:off x="8416329"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ounded Rectangle 71">
            <a:extLst>
              <a:ext uri="{FF2B5EF4-FFF2-40B4-BE49-F238E27FC236}">
                <a16:creationId xmlns="" xmlns:a16="http://schemas.microsoft.com/office/drawing/2014/main" id="{001D5E45-251C-8E43-A010-0EC53C0548FC}"/>
              </a:ext>
            </a:extLst>
          </p:cNvPr>
          <p:cNvSpPr/>
          <p:nvPr/>
        </p:nvSpPr>
        <p:spPr>
          <a:xfrm>
            <a:off x="9551378"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ounded Rectangle 73">
            <a:extLst>
              <a:ext uri="{FF2B5EF4-FFF2-40B4-BE49-F238E27FC236}">
                <a16:creationId xmlns="" xmlns:a16="http://schemas.microsoft.com/office/drawing/2014/main" id="{17458134-687A-424C-868E-842ABA68E8B0}"/>
              </a:ext>
            </a:extLst>
          </p:cNvPr>
          <p:cNvSpPr/>
          <p:nvPr/>
        </p:nvSpPr>
        <p:spPr>
          <a:xfrm>
            <a:off x="466153" y="3494959"/>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Rounded Rectangle 74">
            <a:extLst>
              <a:ext uri="{FF2B5EF4-FFF2-40B4-BE49-F238E27FC236}">
                <a16:creationId xmlns="" xmlns:a16="http://schemas.microsoft.com/office/drawing/2014/main" id="{41107E5F-2497-0249-8C3A-B793A4F23637}"/>
              </a:ext>
            </a:extLst>
          </p:cNvPr>
          <p:cNvSpPr/>
          <p:nvPr/>
        </p:nvSpPr>
        <p:spPr>
          <a:xfrm>
            <a:off x="1601202"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a:extLst>
              <a:ext uri="{FF2B5EF4-FFF2-40B4-BE49-F238E27FC236}">
                <a16:creationId xmlns="" xmlns:a16="http://schemas.microsoft.com/office/drawing/2014/main" id="{D55CC80E-0C32-A048-93DC-B68431216FAA}"/>
              </a:ext>
            </a:extLst>
          </p:cNvPr>
          <p:cNvSpPr/>
          <p:nvPr/>
        </p:nvSpPr>
        <p:spPr>
          <a:xfrm>
            <a:off x="2736251"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7" name="Rounded Rectangle 76">
            <a:extLst>
              <a:ext uri="{FF2B5EF4-FFF2-40B4-BE49-F238E27FC236}">
                <a16:creationId xmlns="" xmlns:a16="http://schemas.microsoft.com/office/drawing/2014/main" id="{4D683ED0-4624-3941-BB9E-537DB888163C}"/>
              </a:ext>
            </a:extLst>
          </p:cNvPr>
          <p:cNvSpPr/>
          <p:nvPr/>
        </p:nvSpPr>
        <p:spPr>
          <a:xfrm>
            <a:off x="3871300"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8" name="Rounded Rectangle 77">
            <a:extLst>
              <a:ext uri="{FF2B5EF4-FFF2-40B4-BE49-F238E27FC236}">
                <a16:creationId xmlns="" xmlns:a16="http://schemas.microsoft.com/office/drawing/2014/main" id="{FB5263CC-F135-2F45-8B20-FC8FFCB30211}"/>
              </a:ext>
            </a:extLst>
          </p:cNvPr>
          <p:cNvSpPr/>
          <p:nvPr/>
        </p:nvSpPr>
        <p:spPr>
          <a:xfrm>
            <a:off x="5006349"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9" name="Rounded Rectangle 78">
            <a:extLst>
              <a:ext uri="{FF2B5EF4-FFF2-40B4-BE49-F238E27FC236}">
                <a16:creationId xmlns="" xmlns:a16="http://schemas.microsoft.com/office/drawing/2014/main" id="{B9AFF664-C7F4-B343-8880-BB5E06872005}"/>
              </a:ext>
            </a:extLst>
          </p:cNvPr>
          <p:cNvSpPr/>
          <p:nvPr/>
        </p:nvSpPr>
        <p:spPr>
          <a:xfrm>
            <a:off x="6141398"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0" name="Rounded Rectangle 79">
            <a:extLst>
              <a:ext uri="{FF2B5EF4-FFF2-40B4-BE49-F238E27FC236}">
                <a16:creationId xmlns="" xmlns:a16="http://schemas.microsoft.com/office/drawing/2014/main" id="{D1DD21C4-1BBB-F344-B4A0-DE326DF48061}"/>
              </a:ext>
            </a:extLst>
          </p:cNvPr>
          <p:cNvSpPr/>
          <p:nvPr/>
        </p:nvSpPr>
        <p:spPr>
          <a:xfrm>
            <a:off x="7276447"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1" name="Rounded Rectangle 80">
            <a:extLst>
              <a:ext uri="{FF2B5EF4-FFF2-40B4-BE49-F238E27FC236}">
                <a16:creationId xmlns="" xmlns:a16="http://schemas.microsoft.com/office/drawing/2014/main" id="{891264B7-0081-E849-A759-5B2048B3A9FC}"/>
              </a:ext>
            </a:extLst>
          </p:cNvPr>
          <p:cNvSpPr/>
          <p:nvPr/>
        </p:nvSpPr>
        <p:spPr>
          <a:xfrm>
            <a:off x="8411496"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2" name="Rounded Rectangle 81">
            <a:extLst>
              <a:ext uri="{FF2B5EF4-FFF2-40B4-BE49-F238E27FC236}">
                <a16:creationId xmlns="" xmlns:a16="http://schemas.microsoft.com/office/drawing/2014/main" id="{BDACAF7B-0FEA-5549-A679-C13C2DD40701}"/>
              </a:ext>
            </a:extLst>
          </p:cNvPr>
          <p:cNvSpPr/>
          <p:nvPr/>
        </p:nvSpPr>
        <p:spPr>
          <a:xfrm>
            <a:off x="9546545"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3" name="Rounded Rectangle 82">
            <a:extLst>
              <a:ext uri="{FF2B5EF4-FFF2-40B4-BE49-F238E27FC236}">
                <a16:creationId xmlns="" xmlns:a16="http://schemas.microsoft.com/office/drawing/2014/main" id="{9850EC28-977D-2243-B126-DF208D28A7D9}"/>
              </a:ext>
            </a:extLst>
          </p:cNvPr>
          <p:cNvSpPr/>
          <p:nvPr/>
        </p:nvSpPr>
        <p:spPr>
          <a:xfrm>
            <a:off x="10681594"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Rounded Rectangle 84">
            <a:extLst>
              <a:ext uri="{FF2B5EF4-FFF2-40B4-BE49-F238E27FC236}">
                <a16:creationId xmlns="" xmlns:a16="http://schemas.microsoft.com/office/drawing/2014/main" id="{390289BF-7FF8-A84B-A6BA-0EAF5D49F117}"/>
              </a:ext>
            </a:extLst>
          </p:cNvPr>
          <p:cNvSpPr/>
          <p:nvPr/>
        </p:nvSpPr>
        <p:spPr>
          <a:xfrm>
            <a:off x="1601202"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Rounded Rectangle 85">
            <a:extLst>
              <a:ext uri="{FF2B5EF4-FFF2-40B4-BE49-F238E27FC236}">
                <a16:creationId xmlns="" xmlns:a16="http://schemas.microsoft.com/office/drawing/2014/main" id="{24379167-9C11-2C42-8AAC-0DFF5CCA19D1}"/>
              </a:ext>
            </a:extLst>
          </p:cNvPr>
          <p:cNvSpPr/>
          <p:nvPr/>
        </p:nvSpPr>
        <p:spPr>
          <a:xfrm>
            <a:off x="2736251"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Rounded Rectangle 86">
            <a:extLst>
              <a:ext uri="{FF2B5EF4-FFF2-40B4-BE49-F238E27FC236}">
                <a16:creationId xmlns="" xmlns:a16="http://schemas.microsoft.com/office/drawing/2014/main" id="{3A89E3E3-F21E-854E-80AA-A52C9007F1DB}"/>
              </a:ext>
            </a:extLst>
          </p:cNvPr>
          <p:cNvSpPr/>
          <p:nvPr/>
        </p:nvSpPr>
        <p:spPr>
          <a:xfrm>
            <a:off x="3871300"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ounded Rectangle 87">
            <a:extLst>
              <a:ext uri="{FF2B5EF4-FFF2-40B4-BE49-F238E27FC236}">
                <a16:creationId xmlns="" xmlns:a16="http://schemas.microsoft.com/office/drawing/2014/main" id="{7830208B-E6A1-8D4E-823B-7A52C475F89D}"/>
              </a:ext>
            </a:extLst>
          </p:cNvPr>
          <p:cNvSpPr/>
          <p:nvPr/>
        </p:nvSpPr>
        <p:spPr>
          <a:xfrm>
            <a:off x="5006349"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ounded Rectangle 88">
            <a:extLst>
              <a:ext uri="{FF2B5EF4-FFF2-40B4-BE49-F238E27FC236}">
                <a16:creationId xmlns="" xmlns:a16="http://schemas.microsoft.com/office/drawing/2014/main" id="{AF11E071-E6A8-9247-B1FA-FBCDFA960D31}"/>
              </a:ext>
            </a:extLst>
          </p:cNvPr>
          <p:cNvSpPr/>
          <p:nvPr/>
        </p:nvSpPr>
        <p:spPr>
          <a:xfrm>
            <a:off x="6141398"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Rounded Rectangle 89">
            <a:extLst>
              <a:ext uri="{FF2B5EF4-FFF2-40B4-BE49-F238E27FC236}">
                <a16:creationId xmlns="" xmlns:a16="http://schemas.microsoft.com/office/drawing/2014/main" id="{6A69A3FF-E6EC-1744-8AAC-8A1829D60617}"/>
              </a:ext>
            </a:extLst>
          </p:cNvPr>
          <p:cNvSpPr/>
          <p:nvPr/>
        </p:nvSpPr>
        <p:spPr>
          <a:xfrm>
            <a:off x="7276447"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Rounded Rectangle 90">
            <a:extLst>
              <a:ext uri="{FF2B5EF4-FFF2-40B4-BE49-F238E27FC236}">
                <a16:creationId xmlns="" xmlns:a16="http://schemas.microsoft.com/office/drawing/2014/main" id="{097928C0-4243-8F46-8CCD-D03F33AEAF1F}"/>
              </a:ext>
            </a:extLst>
          </p:cNvPr>
          <p:cNvSpPr/>
          <p:nvPr/>
        </p:nvSpPr>
        <p:spPr>
          <a:xfrm>
            <a:off x="8411496"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a:extLst>
              <a:ext uri="{FF2B5EF4-FFF2-40B4-BE49-F238E27FC236}">
                <a16:creationId xmlns="" xmlns:a16="http://schemas.microsoft.com/office/drawing/2014/main" id="{824CB955-9197-954C-9430-839BBFDCEAB1}"/>
              </a:ext>
            </a:extLst>
          </p:cNvPr>
          <p:cNvSpPr/>
          <p:nvPr/>
        </p:nvSpPr>
        <p:spPr>
          <a:xfrm>
            <a:off x="9546545"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TextBox 93">
            <a:extLst>
              <a:ext uri="{FF2B5EF4-FFF2-40B4-BE49-F238E27FC236}">
                <a16:creationId xmlns="" xmlns:a16="http://schemas.microsoft.com/office/drawing/2014/main" id="{BBD444DD-220B-824E-AB44-938C1F5FBBD9}"/>
              </a:ext>
            </a:extLst>
          </p:cNvPr>
          <p:cNvSpPr txBox="1"/>
          <p:nvPr/>
        </p:nvSpPr>
        <p:spPr>
          <a:xfrm>
            <a:off x="1035509" y="788701"/>
            <a:ext cx="10120982" cy="1231106"/>
          </a:xfrm>
          <a:prstGeom prst="rect">
            <a:avLst/>
          </a:prstGeom>
          <a:noFill/>
        </p:spPr>
        <p:txBody>
          <a:bodyPr wrap="square" rtlCol="0">
            <a:spAutoFit/>
          </a:bodyPr>
          <a:lstStyle/>
          <a:p>
            <a:pPr algn="ctr"/>
            <a:r>
              <a:rPr lang="en-CA" b="1" dirty="0">
                <a:solidFill>
                  <a:srgbClr val="54595F"/>
                </a:solidFill>
                <a:latin typeface="Arial" panose="020B0604020202020204" pitchFamily="34" charset="0"/>
                <a:ea typeface="Helvetica Neue" panose="02000503000000020004" pitchFamily="2" charset="0"/>
                <a:cs typeface="Arial" panose="020B0604020202020204" pitchFamily="34" charset="0"/>
              </a:rPr>
              <a:t>Question J</a:t>
            </a:r>
          </a:p>
          <a:p>
            <a:pPr algn="ct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Before you post or share something about</a:t>
            </a:r>
            <a:b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b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someone else online, what should you do?</a:t>
            </a:r>
            <a:endParaRPr lang="en-US" dirty="0"/>
          </a:p>
        </p:txBody>
      </p:sp>
      <p:sp>
        <p:nvSpPr>
          <p:cNvPr id="176" name="Rounded Rectangle 175">
            <a:extLst>
              <a:ext uri="{FF2B5EF4-FFF2-40B4-BE49-F238E27FC236}">
                <a16:creationId xmlns="" xmlns:a16="http://schemas.microsoft.com/office/drawing/2014/main" id="{57E265CF-3DCA-C74E-8937-C9820B52FD37}"/>
              </a:ext>
            </a:extLst>
          </p:cNvPr>
          <p:cNvSpPr/>
          <p:nvPr/>
        </p:nvSpPr>
        <p:spPr>
          <a:xfrm>
            <a:off x="6162684" y="2373601"/>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77" name="Rounded Rectangle 176">
            <a:extLst>
              <a:ext uri="{FF2B5EF4-FFF2-40B4-BE49-F238E27FC236}">
                <a16:creationId xmlns="" xmlns:a16="http://schemas.microsoft.com/office/drawing/2014/main" id="{5A66E40C-34FE-324C-8EB3-FC1DBDF23032}"/>
              </a:ext>
            </a:extLst>
          </p:cNvPr>
          <p:cNvSpPr/>
          <p:nvPr/>
        </p:nvSpPr>
        <p:spPr>
          <a:xfrm>
            <a:off x="7297733" y="2382943"/>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82" name="Rounded Rectangle 181">
            <a:extLst>
              <a:ext uri="{FF2B5EF4-FFF2-40B4-BE49-F238E27FC236}">
                <a16:creationId xmlns="" xmlns:a16="http://schemas.microsoft.com/office/drawing/2014/main" id="{78693F9C-F20D-6846-AC37-804952029B4F}"/>
              </a:ext>
            </a:extLst>
          </p:cNvPr>
          <p:cNvSpPr/>
          <p:nvPr/>
        </p:nvSpPr>
        <p:spPr>
          <a:xfrm>
            <a:off x="6146231" y="3491183"/>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185" name="Rounded Rectangle 184">
            <a:extLst>
              <a:ext uri="{FF2B5EF4-FFF2-40B4-BE49-F238E27FC236}">
                <a16:creationId xmlns="" xmlns:a16="http://schemas.microsoft.com/office/drawing/2014/main" id="{C463CD5B-A5BC-8049-8C15-58DBD7744725}"/>
              </a:ext>
            </a:extLst>
          </p:cNvPr>
          <p:cNvSpPr/>
          <p:nvPr/>
        </p:nvSpPr>
        <p:spPr>
          <a:xfrm>
            <a:off x="9546545" y="3491183"/>
            <a:ext cx="105504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73" name="Rounded Rectangle 72">
            <a:extLst>
              <a:ext uri="{FF2B5EF4-FFF2-40B4-BE49-F238E27FC236}">
                <a16:creationId xmlns="" xmlns:a16="http://schemas.microsoft.com/office/drawing/2014/main" id="{91B18807-42D2-3D46-BBB5-BCDCFE428474}"/>
              </a:ext>
            </a:extLst>
          </p:cNvPr>
          <p:cNvSpPr/>
          <p:nvPr/>
        </p:nvSpPr>
        <p:spPr>
          <a:xfrm>
            <a:off x="10676761" y="3491183"/>
            <a:ext cx="105504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84" name="Rounded Rectangle 83">
            <a:extLst>
              <a:ext uri="{FF2B5EF4-FFF2-40B4-BE49-F238E27FC236}">
                <a16:creationId xmlns="" xmlns:a16="http://schemas.microsoft.com/office/drawing/2014/main" id="{C331200B-838D-264E-8207-CE1B35591C98}"/>
              </a:ext>
            </a:extLst>
          </p:cNvPr>
          <p:cNvSpPr/>
          <p:nvPr/>
        </p:nvSpPr>
        <p:spPr>
          <a:xfrm>
            <a:off x="1619068"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97" name="Rounded Rectangle 96">
            <a:extLst>
              <a:ext uri="{FF2B5EF4-FFF2-40B4-BE49-F238E27FC236}">
                <a16:creationId xmlns="" xmlns:a16="http://schemas.microsoft.com/office/drawing/2014/main" id="{E09C5AF9-BF88-E64B-BA49-E9938E5331E3}"/>
              </a:ext>
            </a:extLst>
          </p:cNvPr>
          <p:cNvSpPr/>
          <p:nvPr/>
        </p:nvSpPr>
        <p:spPr>
          <a:xfrm>
            <a:off x="6162684"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01" name="Rounded Rectangle 100">
            <a:extLst>
              <a:ext uri="{FF2B5EF4-FFF2-40B4-BE49-F238E27FC236}">
                <a16:creationId xmlns="" xmlns:a16="http://schemas.microsoft.com/office/drawing/2014/main" id="{987B223D-9CD2-B249-9799-712AA961D3CD}"/>
              </a:ext>
            </a:extLst>
          </p:cNvPr>
          <p:cNvSpPr/>
          <p:nvPr/>
        </p:nvSpPr>
        <p:spPr>
          <a:xfrm>
            <a:off x="9544006"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pic>
        <p:nvPicPr>
          <p:cNvPr id="102" name="Graphic 101" descr="Home with solid fill">
            <a:hlinkClick r:id="rId2" action="ppaction://hlinksldjump"/>
            <a:extLst>
              <a:ext uri="{FF2B5EF4-FFF2-40B4-BE49-F238E27FC236}">
                <a16:creationId xmlns="" xmlns:a16="http://schemas.microsoft.com/office/drawing/2014/main" id="{6D9718B6-8BAB-0B4B-A211-B713714523F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999783" y="4799728"/>
            <a:ext cx="810872" cy="810872"/>
          </a:xfrm>
          <a:prstGeom prst="rect">
            <a:avLst/>
          </a:prstGeom>
        </p:spPr>
      </p:pic>
      <p:sp>
        <p:nvSpPr>
          <p:cNvPr id="103" name="A - 1">
            <a:extLst>
              <a:ext uri="{FF2B5EF4-FFF2-40B4-BE49-F238E27FC236}">
                <a16:creationId xmlns="" xmlns:a16="http://schemas.microsoft.com/office/drawing/2014/main" id="{D3B2885F-CF2C-B54E-8B0B-BECCAC2C7F0C}"/>
              </a:ext>
            </a:extLst>
          </p:cNvPr>
          <p:cNvSpPr/>
          <p:nvPr/>
        </p:nvSpPr>
        <p:spPr>
          <a:xfrm>
            <a:off x="103550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04" name="B - 1">
            <a:extLst>
              <a:ext uri="{FF2B5EF4-FFF2-40B4-BE49-F238E27FC236}">
                <a16:creationId xmlns="" xmlns:a16="http://schemas.microsoft.com/office/drawing/2014/main" id="{588B76DB-665C-974A-BAC8-52F5B0068E94}"/>
              </a:ext>
            </a:extLst>
          </p:cNvPr>
          <p:cNvSpPr/>
          <p:nvPr/>
        </p:nvSpPr>
        <p:spPr>
          <a:xfrm>
            <a:off x="142781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05" name="C - 1">
            <a:extLst>
              <a:ext uri="{FF2B5EF4-FFF2-40B4-BE49-F238E27FC236}">
                <a16:creationId xmlns="" xmlns:a16="http://schemas.microsoft.com/office/drawing/2014/main" id="{139754F9-D7C1-3646-A4BE-6A720F080BB5}"/>
              </a:ext>
            </a:extLst>
          </p:cNvPr>
          <p:cNvSpPr/>
          <p:nvPr/>
        </p:nvSpPr>
        <p:spPr>
          <a:xfrm>
            <a:off x="182011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06" name="D - 1">
            <a:extLst>
              <a:ext uri="{FF2B5EF4-FFF2-40B4-BE49-F238E27FC236}">
                <a16:creationId xmlns="" xmlns:a16="http://schemas.microsoft.com/office/drawing/2014/main" id="{874FE60C-2065-2644-AEF1-A5158AB71D4A}"/>
              </a:ext>
            </a:extLst>
          </p:cNvPr>
          <p:cNvSpPr/>
          <p:nvPr/>
        </p:nvSpPr>
        <p:spPr>
          <a:xfrm>
            <a:off x="221241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07" name="E - 1">
            <a:extLst>
              <a:ext uri="{FF2B5EF4-FFF2-40B4-BE49-F238E27FC236}">
                <a16:creationId xmlns="" xmlns:a16="http://schemas.microsoft.com/office/drawing/2014/main" id="{121D4106-0B7E-E947-8DED-C65D439D03B1}"/>
              </a:ext>
            </a:extLst>
          </p:cNvPr>
          <p:cNvSpPr/>
          <p:nvPr/>
        </p:nvSpPr>
        <p:spPr>
          <a:xfrm>
            <a:off x="260472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08" name="F - 1">
            <a:extLst>
              <a:ext uri="{FF2B5EF4-FFF2-40B4-BE49-F238E27FC236}">
                <a16:creationId xmlns="" xmlns:a16="http://schemas.microsoft.com/office/drawing/2014/main" id="{A3ED9432-B2E5-D94D-9848-A0AE9EDB5790}"/>
              </a:ext>
            </a:extLst>
          </p:cNvPr>
          <p:cNvSpPr/>
          <p:nvPr/>
        </p:nvSpPr>
        <p:spPr>
          <a:xfrm>
            <a:off x="299702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09" name="G - 1">
            <a:extLst>
              <a:ext uri="{FF2B5EF4-FFF2-40B4-BE49-F238E27FC236}">
                <a16:creationId xmlns="" xmlns:a16="http://schemas.microsoft.com/office/drawing/2014/main" id="{E8B5FF73-C06A-1D47-8D39-425AA70B0501}"/>
              </a:ext>
            </a:extLst>
          </p:cNvPr>
          <p:cNvSpPr/>
          <p:nvPr/>
        </p:nvSpPr>
        <p:spPr>
          <a:xfrm>
            <a:off x="338932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10" name="H - 1">
            <a:extLst>
              <a:ext uri="{FF2B5EF4-FFF2-40B4-BE49-F238E27FC236}">
                <a16:creationId xmlns="" xmlns:a16="http://schemas.microsoft.com/office/drawing/2014/main" id="{BE4D9575-8FB1-CB42-B78E-3EA6F48B5711}"/>
              </a:ext>
            </a:extLst>
          </p:cNvPr>
          <p:cNvSpPr/>
          <p:nvPr/>
        </p:nvSpPr>
        <p:spPr>
          <a:xfrm>
            <a:off x="378163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11" name="I - 1">
            <a:extLst>
              <a:ext uri="{FF2B5EF4-FFF2-40B4-BE49-F238E27FC236}">
                <a16:creationId xmlns="" xmlns:a16="http://schemas.microsoft.com/office/drawing/2014/main" id="{A591022D-3F26-2D4C-9DD8-C53AEA6AED28}"/>
              </a:ext>
            </a:extLst>
          </p:cNvPr>
          <p:cNvSpPr/>
          <p:nvPr/>
        </p:nvSpPr>
        <p:spPr>
          <a:xfrm>
            <a:off x="417393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12" name="J - 1">
            <a:extLst>
              <a:ext uri="{FF2B5EF4-FFF2-40B4-BE49-F238E27FC236}">
                <a16:creationId xmlns="" xmlns:a16="http://schemas.microsoft.com/office/drawing/2014/main" id="{A3E452DD-5478-604F-AF96-FC78724DFA07}"/>
              </a:ext>
            </a:extLst>
          </p:cNvPr>
          <p:cNvSpPr/>
          <p:nvPr/>
        </p:nvSpPr>
        <p:spPr>
          <a:xfrm>
            <a:off x="456623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13" name="K - 1">
            <a:extLst>
              <a:ext uri="{FF2B5EF4-FFF2-40B4-BE49-F238E27FC236}">
                <a16:creationId xmlns="" xmlns:a16="http://schemas.microsoft.com/office/drawing/2014/main" id="{556635F3-B351-3546-8F35-716EFB8785AA}"/>
              </a:ext>
            </a:extLst>
          </p:cNvPr>
          <p:cNvSpPr/>
          <p:nvPr/>
        </p:nvSpPr>
        <p:spPr>
          <a:xfrm>
            <a:off x="495853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14" name="L - 1">
            <a:extLst>
              <a:ext uri="{FF2B5EF4-FFF2-40B4-BE49-F238E27FC236}">
                <a16:creationId xmlns="" xmlns:a16="http://schemas.microsoft.com/office/drawing/2014/main" id="{6676406B-6124-704F-A01B-88F318C67D99}"/>
              </a:ext>
            </a:extLst>
          </p:cNvPr>
          <p:cNvSpPr/>
          <p:nvPr/>
        </p:nvSpPr>
        <p:spPr>
          <a:xfrm>
            <a:off x="535084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15" name="M - 1">
            <a:extLst>
              <a:ext uri="{FF2B5EF4-FFF2-40B4-BE49-F238E27FC236}">
                <a16:creationId xmlns="" xmlns:a16="http://schemas.microsoft.com/office/drawing/2014/main" id="{416F3D05-CEDF-D844-9D96-A6C66561AA3F}"/>
              </a:ext>
            </a:extLst>
          </p:cNvPr>
          <p:cNvSpPr/>
          <p:nvPr/>
        </p:nvSpPr>
        <p:spPr>
          <a:xfrm>
            <a:off x="574314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16" name="N - 1">
            <a:extLst>
              <a:ext uri="{FF2B5EF4-FFF2-40B4-BE49-F238E27FC236}">
                <a16:creationId xmlns="" xmlns:a16="http://schemas.microsoft.com/office/drawing/2014/main" id="{237D300C-9F16-ED4B-BE4D-1CAA666A164D}"/>
              </a:ext>
            </a:extLst>
          </p:cNvPr>
          <p:cNvSpPr/>
          <p:nvPr/>
        </p:nvSpPr>
        <p:spPr>
          <a:xfrm>
            <a:off x="613544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17" name="O - 1">
            <a:extLst>
              <a:ext uri="{FF2B5EF4-FFF2-40B4-BE49-F238E27FC236}">
                <a16:creationId xmlns="" xmlns:a16="http://schemas.microsoft.com/office/drawing/2014/main" id="{4F2C2BC4-6E9E-F546-9072-E4BF2F769A16}"/>
              </a:ext>
            </a:extLst>
          </p:cNvPr>
          <p:cNvSpPr/>
          <p:nvPr/>
        </p:nvSpPr>
        <p:spPr>
          <a:xfrm>
            <a:off x="652775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18" name="P - 1">
            <a:extLst>
              <a:ext uri="{FF2B5EF4-FFF2-40B4-BE49-F238E27FC236}">
                <a16:creationId xmlns="" xmlns:a16="http://schemas.microsoft.com/office/drawing/2014/main" id="{A8081B80-80B7-564F-BDFF-56F6407621F2}"/>
              </a:ext>
            </a:extLst>
          </p:cNvPr>
          <p:cNvSpPr/>
          <p:nvPr/>
        </p:nvSpPr>
        <p:spPr>
          <a:xfrm>
            <a:off x="692005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19" name="Q - 1">
            <a:extLst>
              <a:ext uri="{FF2B5EF4-FFF2-40B4-BE49-F238E27FC236}">
                <a16:creationId xmlns="" xmlns:a16="http://schemas.microsoft.com/office/drawing/2014/main" id="{04A6F219-F813-AE47-8FBC-BEE71CBE8E36}"/>
              </a:ext>
            </a:extLst>
          </p:cNvPr>
          <p:cNvSpPr/>
          <p:nvPr/>
        </p:nvSpPr>
        <p:spPr>
          <a:xfrm>
            <a:off x="731235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20" name="R - 1">
            <a:extLst>
              <a:ext uri="{FF2B5EF4-FFF2-40B4-BE49-F238E27FC236}">
                <a16:creationId xmlns="" xmlns:a16="http://schemas.microsoft.com/office/drawing/2014/main" id="{D5039925-0318-9F43-BFA5-C3D2DE91AE5C}"/>
              </a:ext>
            </a:extLst>
          </p:cNvPr>
          <p:cNvSpPr/>
          <p:nvPr/>
        </p:nvSpPr>
        <p:spPr>
          <a:xfrm>
            <a:off x="770466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21" name="S - 1">
            <a:extLst>
              <a:ext uri="{FF2B5EF4-FFF2-40B4-BE49-F238E27FC236}">
                <a16:creationId xmlns="" xmlns:a16="http://schemas.microsoft.com/office/drawing/2014/main" id="{06B57860-38B6-4F48-9118-42CD597898B6}"/>
              </a:ext>
            </a:extLst>
          </p:cNvPr>
          <p:cNvSpPr/>
          <p:nvPr/>
        </p:nvSpPr>
        <p:spPr>
          <a:xfrm>
            <a:off x="809696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22" name="T - 1">
            <a:extLst>
              <a:ext uri="{FF2B5EF4-FFF2-40B4-BE49-F238E27FC236}">
                <a16:creationId xmlns="" xmlns:a16="http://schemas.microsoft.com/office/drawing/2014/main" id="{4ACE8488-7BA8-F948-97FB-17C5A514BBC1}"/>
              </a:ext>
            </a:extLst>
          </p:cNvPr>
          <p:cNvSpPr/>
          <p:nvPr/>
        </p:nvSpPr>
        <p:spPr>
          <a:xfrm>
            <a:off x="848926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23" name="U - 1">
            <a:extLst>
              <a:ext uri="{FF2B5EF4-FFF2-40B4-BE49-F238E27FC236}">
                <a16:creationId xmlns="" xmlns:a16="http://schemas.microsoft.com/office/drawing/2014/main" id="{D217465E-FD49-AA43-AB8F-CEB595E35FD0}"/>
              </a:ext>
            </a:extLst>
          </p:cNvPr>
          <p:cNvSpPr/>
          <p:nvPr/>
        </p:nvSpPr>
        <p:spPr>
          <a:xfrm>
            <a:off x="888156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24" name="V - 1">
            <a:extLst>
              <a:ext uri="{FF2B5EF4-FFF2-40B4-BE49-F238E27FC236}">
                <a16:creationId xmlns="" xmlns:a16="http://schemas.microsoft.com/office/drawing/2014/main" id="{3BF11F46-3343-4342-AEA4-98600DBDF973}"/>
              </a:ext>
            </a:extLst>
          </p:cNvPr>
          <p:cNvSpPr/>
          <p:nvPr/>
        </p:nvSpPr>
        <p:spPr>
          <a:xfrm>
            <a:off x="927387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25" name="W - 1">
            <a:extLst>
              <a:ext uri="{FF2B5EF4-FFF2-40B4-BE49-F238E27FC236}">
                <a16:creationId xmlns="" xmlns:a16="http://schemas.microsoft.com/office/drawing/2014/main" id="{4D9F656A-DB23-D247-9A88-179ACF6D980D}"/>
              </a:ext>
            </a:extLst>
          </p:cNvPr>
          <p:cNvSpPr/>
          <p:nvPr/>
        </p:nvSpPr>
        <p:spPr>
          <a:xfrm>
            <a:off x="96661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26" name="X - 1">
            <a:extLst>
              <a:ext uri="{FF2B5EF4-FFF2-40B4-BE49-F238E27FC236}">
                <a16:creationId xmlns="" xmlns:a16="http://schemas.microsoft.com/office/drawing/2014/main" id="{981758A7-55DF-7F4B-9956-E75E19B6AC26}"/>
              </a:ext>
            </a:extLst>
          </p:cNvPr>
          <p:cNvSpPr/>
          <p:nvPr/>
        </p:nvSpPr>
        <p:spPr>
          <a:xfrm>
            <a:off x="1005847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27" name="Y - 1">
            <a:extLst>
              <a:ext uri="{FF2B5EF4-FFF2-40B4-BE49-F238E27FC236}">
                <a16:creationId xmlns="" xmlns:a16="http://schemas.microsoft.com/office/drawing/2014/main" id="{4C1FA205-88EF-FF40-9AEF-9BCEFFB9DEDA}"/>
              </a:ext>
            </a:extLst>
          </p:cNvPr>
          <p:cNvSpPr/>
          <p:nvPr/>
        </p:nvSpPr>
        <p:spPr>
          <a:xfrm>
            <a:off x="1045078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28" name="Z - 1">
            <a:extLst>
              <a:ext uri="{FF2B5EF4-FFF2-40B4-BE49-F238E27FC236}">
                <a16:creationId xmlns="" xmlns:a16="http://schemas.microsoft.com/office/drawing/2014/main" id="{DEE56942-B19D-2340-A00D-38666541DE4E}"/>
              </a:ext>
            </a:extLst>
          </p:cNvPr>
          <p:cNvSpPr/>
          <p:nvPr/>
        </p:nvSpPr>
        <p:spPr>
          <a:xfrm>
            <a:off x="108430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29" name="A">
            <a:extLst>
              <a:ext uri="{FF2B5EF4-FFF2-40B4-BE49-F238E27FC236}">
                <a16:creationId xmlns="" xmlns:a16="http://schemas.microsoft.com/office/drawing/2014/main" id="{12BCE3DB-D9C0-4B4F-98B1-F12A2DC27FB6}"/>
              </a:ext>
            </a:extLst>
          </p:cNvPr>
          <p:cNvSpPr/>
          <p:nvPr/>
        </p:nvSpPr>
        <p:spPr>
          <a:xfrm>
            <a:off x="120294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30" name="B">
            <a:extLst>
              <a:ext uri="{FF2B5EF4-FFF2-40B4-BE49-F238E27FC236}">
                <a16:creationId xmlns="" xmlns:a16="http://schemas.microsoft.com/office/drawing/2014/main" id="{42C35B8C-1F61-DD4A-A929-095F1B89AB73}"/>
              </a:ext>
            </a:extLst>
          </p:cNvPr>
          <p:cNvSpPr/>
          <p:nvPr/>
        </p:nvSpPr>
        <p:spPr>
          <a:xfrm>
            <a:off x="159525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31" name="C">
            <a:extLst>
              <a:ext uri="{FF2B5EF4-FFF2-40B4-BE49-F238E27FC236}">
                <a16:creationId xmlns="" xmlns:a16="http://schemas.microsoft.com/office/drawing/2014/main" id="{D44478CD-83A2-CA4A-9A23-6445A15F9FA8}"/>
              </a:ext>
            </a:extLst>
          </p:cNvPr>
          <p:cNvSpPr/>
          <p:nvPr/>
        </p:nvSpPr>
        <p:spPr>
          <a:xfrm>
            <a:off x="198755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32" name="D">
            <a:extLst>
              <a:ext uri="{FF2B5EF4-FFF2-40B4-BE49-F238E27FC236}">
                <a16:creationId xmlns="" xmlns:a16="http://schemas.microsoft.com/office/drawing/2014/main" id="{70279469-A449-4943-B0A8-8EB694E4B8C1}"/>
              </a:ext>
            </a:extLst>
          </p:cNvPr>
          <p:cNvSpPr/>
          <p:nvPr/>
        </p:nvSpPr>
        <p:spPr>
          <a:xfrm>
            <a:off x="237985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33" name="E">
            <a:extLst>
              <a:ext uri="{FF2B5EF4-FFF2-40B4-BE49-F238E27FC236}">
                <a16:creationId xmlns="" xmlns:a16="http://schemas.microsoft.com/office/drawing/2014/main" id="{728BFC3C-29E1-B847-83E1-6490F57B7DB2}"/>
              </a:ext>
            </a:extLst>
          </p:cNvPr>
          <p:cNvSpPr/>
          <p:nvPr/>
        </p:nvSpPr>
        <p:spPr>
          <a:xfrm>
            <a:off x="277216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34" name="F">
            <a:extLst>
              <a:ext uri="{FF2B5EF4-FFF2-40B4-BE49-F238E27FC236}">
                <a16:creationId xmlns="" xmlns:a16="http://schemas.microsoft.com/office/drawing/2014/main" id="{B24F62C9-E023-B345-B75D-C8475DB1357B}"/>
              </a:ext>
            </a:extLst>
          </p:cNvPr>
          <p:cNvSpPr/>
          <p:nvPr/>
        </p:nvSpPr>
        <p:spPr>
          <a:xfrm>
            <a:off x="316446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35" name="G">
            <a:extLst>
              <a:ext uri="{FF2B5EF4-FFF2-40B4-BE49-F238E27FC236}">
                <a16:creationId xmlns="" xmlns:a16="http://schemas.microsoft.com/office/drawing/2014/main" id="{947DCC95-18F5-5942-9526-F2B948AB7F7C}"/>
              </a:ext>
            </a:extLst>
          </p:cNvPr>
          <p:cNvSpPr/>
          <p:nvPr/>
        </p:nvSpPr>
        <p:spPr>
          <a:xfrm>
            <a:off x="355676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36" name="H">
            <a:extLst>
              <a:ext uri="{FF2B5EF4-FFF2-40B4-BE49-F238E27FC236}">
                <a16:creationId xmlns="" xmlns:a16="http://schemas.microsoft.com/office/drawing/2014/main" id="{A72D3C10-995B-2543-927C-649008A35DB6}"/>
              </a:ext>
            </a:extLst>
          </p:cNvPr>
          <p:cNvSpPr/>
          <p:nvPr/>
        </p:nvSpPr>
        <p:spPr>
          <a:xfrm>
            <a:off x="394907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37" name="I">
            <a:extLst>
              <a:ext uri="{FF2B5EF4-FFF2-40B4-BE49-F238E27FC236}">
                <a16:creationId xmlns="" xmlns:a16="http://schemas.microsoft.com/office/drawing/2014/main" id="{8312A453-3405-104A-977E-52FEC7AC5C88}"/>
              </a:ext>
            </a:extLst>
          </p:cNvPr>
          <p:cNvSpPr/>
          <p:nvPr/>
        </p:nvSpPr>
        <p:spPr>
          <a:xfrm>
            <a:off x="434137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38" name="J">
            <a:extLst>
              <a:ext uri="{FF2B5EF4-FFF2-40B4-BE49-F238E27FC236}">
                <a16:creationId xmlns="" xmlns:a16="http://schemas.microsoft.com/office/drawing/2014/main" id="{62A72096-33F8-E841-9611-1CD3CCC840EC}"/>
              </a:ext>
            </a:extLst>
          </p:cNvPr>
          <p:cNvSpPr/>
          <p:nvPr/>
        </p:nvSpPr>
        <p:spPr>
          <a:xfrm>
            <a:off x="473367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39" name="K">
            <a:extLst>
              <a:ext uri="{FF2B5EF4-FFF2-40B4-BE49-F238E27FC236}">
                <a16:creationId xmlns="" xmlns:a16="http://schemas.microsoft.com/office/drawing/2014/main" id="{69D09AA9-1507-4E4C-8BC2-1D90338ABF6B}"/>
              </a:ext>
            </a:extLst>
          </p:cNvPr>
          <p:cNvSpPr/>
          <p:nvPr/>
        </p:nvSpPr>
        <p:spPr>
          <a:xfrm>
            <a:off x="512597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40" name="L">
            <a:extLst>
              <a:ext uri="{FF2B5EF4-FFF2-40B4-BE49-F238E27FC236}">
                <a16:creationId xmlns="" xmlns:a16="http://schemas.microsoft.com/office/drawing/2014/main" id="{3CDF77EE-6724-9648-8669-E45E452333FF}"/>
              </a:ext>
            </a:extLst>
          </p:cNvPr>
          <p:cNvSpPr/>
          <p:nvPr/>
        </p:nvSpPr>
        <p:spPr>
          <a:xfrm>
            <a:off x="551828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41" name="M">
            <a:extLst>
              <a:ext uri="{FF2B5EF4-FFF2-40B4-BE49-F238E27FC236}">
                <a16:creationId xmlns="" xmlns:a16="http://schemas.microsoft.com/office/drawing/2014/main" id="{A3FB7F1B-02CB-3D4C-8EDE-45B1E81628D4}"/>
              </a:ext>
            </a:extLst>
          </p:cNvPr>
          <p:cNvSpPr/>
          <p:nvPr/>
        </p:nvSpPr>
        <p:spPr>
          <a:xfrm>
            <a:off x="591058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42" name="N">
            <a:extLst>
              <a:ext uri="{FF2B5EF4-FFF2-40B4-BE49-F238E27FC236}">
                <a16:creationId xmlns="" xmlns:a16="http://schemas.microsoft.com/office/drawing/2014/main" id="{C605C2CB-FEE3-DA4C-A7B9-0475E1B9C361}"/>
              </a:ext>
            </a:extLst>
          </p:cNvPr>
          <p:cNvSpPr/>
          <p:nvPr/>
        </p:nvSpPr>
        <p:spPr>
          <a:xfrm>
            <a:off x="630288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43" name="O">
            <a:extLst>
              <a:ext uri="{FF2B5EF4-FFF2-40B4-BE49-F238E27FC236}">
                <a16:creationId xmlns="" xmlns:a16="http://schemas.microsoft.com/office/drawing/2014/main" id="{EA9353D4-AFE4-2E49-8F4C-6EC8CFED0D37}"/>
              </a:ext>
            </a:extLst>
          </p:cNvPr>
          <p:cNvSpPr/>
          <p:nvPr/>
        </p:nvSpPr>
        <p:spPr>
          <a:xfrm>
            <a:off x="669519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44" name="P">
            <a:extLst>
              <a:ext uri="{FF2B5EF4-FFF2-40B4-BE49-F238E27FC236}">
                <a16:creationId xmlns="" xmlns:a16="http://schemas.microsoft.com/office/drawing/2014/main" id="{D81B2032-A632-3544-8FD3-AA2A732E42D0}"/>
              </a:ext>
            </a:extLst>
          </p:cNvPr>
          <p:cNvSpPr/>
          <p:nvPr/>
        </p:nvSpPr>
        <p:spPr>
          <a:xfrm>
            <a:off x="708749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45" name="Q">
            <a:extLst>
              <a:ext uri="{FF2B5EF4-FFF2-40B4-BE49-F238E27FC236}">
                <a16:creationId xmlns="" xmlns:a16="http://schemas.microsoft.com/office/drawing/2014/main" id="{8B91BAA7-CE6A-8E43-809D-4B41F4FEBAED}"/>
              </a:ext>
            </a:extLst>
          </p:cNvPr>
          <p:cNvSpPr/>
          <p:nvPr/>
        </p:nvSpPr>
        <p:spPr>
          <a:xfrm>
            <a:off x="747979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46" name="R">
            <a:extLst>
              <a:ext uri="{FF2B5EF4-FFF2-40B4-BE49-F238E27FC236}">
                <a16:creationId xmlns="" xmlns:a16="http://schemas.microsoft.com/office/drawing/2014/main" id="{B38C931D-6D27-2E44-9C0E-51D6FDA1AF24}"/>
              </a:ext>
            </a:extLst>
          </p:cNvPr>
          <p:cNvSpPr/>
          <p:nvPr/>
        </p:nvSpPr>
        <p:spPr>
          <a:xfrm>
            <a:off x="787210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47" name="S">
            <a:extLst>
              <a:ext uri="{FF2B5EF4-FFF2-40B4-BE49-F238E27FC236}">
                <a16:creationId xmlns="" xmlns:a16="http://schemas.microsoft.com/office/drawing/2014/main" id="{3CE3B2ED-2308-8546-B05C-CEA687F339E1}"/>
              </a:ext>
            </a:extLst>
          </p:cNvPr>
          <p:cNvSpPr/>
          <p:nvPr/>
        </p:nvSpPr>
        <p:spPr>
          <a:xfrm>
            <a:off x="826440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48" name="T">
            <a:extLst>
              <a:ext uri="{FF2B5EF4-FFF2-40B4-BE49-F238E27FC236}">
                <a16:creationId xmlns="" xmlns:a16="http://schemas.microsoft.com/office/drawing/2014/main" id="{A0C7F66A-1C70-5140-9185-BFFA84F11BAA}"/>
              </a:ext>
            </a:extLst>
          </p:cNvPr>
          <p:cNvSpPr/>
          <p:nvPr/>
        </p:nvSpPr>
        <p:spPr>
          <a:xfrm>
            <a:off x="865670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49" name="U">
            <a:extLst>
              <a:ext uri="{FF2B5EF4-FFF2-40B4-BE49-F238E27FC236}">
                <a16:creationId xmlns="" xmlns:a16="http://schemas.microsoft.com/office/drawing/2014/main" id="{5ECFE2BF-6F95-D64D-BE65-EFECB47A3BC3}"/>
              </a:ext>
            </a:extLst>
          </p:cNvPr>
          <p:cNvSpPr/>
          <p:nvPr/>
        </p:nvSpPr>
        <p:spPr>
          <a:xfrm>
            <a:off x="904900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50" name="V">
            <a:extLst>
              <a:ext uri="{FF2B5EF4-FFF2-40B4-BE49-F238E27FC236}">
                <a16:creationId xmlns="" xmlns:a16="http://schemas.microsoft.com/office/drawing/2014/main" id="{CCDBAFAC-AE31-AE4B-8B15-72A24000637E}"/>
              </a:ext>
            </a:extLst>
          </p:cNvPr>
          <p:cNvSpPr/>
          <p:nvPr/>
        </p:nvSpPr>
        <p:spPr>
          <a:xfrm>
            <a:off x="944131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51" name="W">
            <a:extLst>
              <a:ext uri="{FF2B5EF4-FFF2-40B4-BE49-F238E27FC236}">
                <a16:creationId xmlns="" xmlns:a16="http://schemas.microsoft.com/office/drawing/2014/main" id="{504B7D92-8937-CF43-A700-78840DE4A087}"/>
              </a:ext>
            </a:extLst>
          </p:cNvPr>
          <p:cNvSpPr/>
          <p:nvPr/>
        </p:nvSpPr>
        <p:spPr>
          <a:xfrm>
            <a:off x="98336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52" name="X">
            <a:extLst>
              <a:ext uri="{FF2B5EF4-FFF2-40B4-BE49-F238E27FC236}">
                <a16:creationId xmlns="" xmlns:a16="http://schemas.microsoft.com/office/drawing/2014/main" id="{107CF10E-C9E0-3D45-A6B4-2A4838B432AB}"/>
              </a:ext>
            </a:extLst>
          </p:cNvPr>
          <p:cNvSpPr/>
          <p:nvPr/>
        </p:nvSpPr>
        <p:spPr>
          <a:xfrm>
            <a:off x="1022591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53" name="Y">
            <a:extLst>
              <a:ext uri="{FF2B5EF4-FFF2-40B4-BE49-F238E27FC236}">
                <a16:creationId xmlns="" xmlns:a16="http://schemas.microsoft.com/office/drawing/2014/main" id="{63FEEDD5-0E55-ED4A-B79D-F489892F149A}"/>
              </a:ext>
            </a:extLst>
          </p:cNvPr>
          <p:cNvSpPr/>
          <p:nvPr/>
        </p:nvSpPr>
        <p:spPr>
          <a:xfrm>
            <a:off x="1061822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54" name="Z">
            <a:extLst>
              <a:ext uri="{FF2B5EF4-FFF2-40B4-BE49-F238E27FC236}">
                <a16:creationId xmlns="" xmlns:a16="http://schemas.microsoft.com/office/drawing/2014/main" id="{A7B27892-0EFB-C04B-8D6B-E4A97674BB8F}"/>
              </a:ext>
            </a:extLst>
          </p:cNvPr>
          <p:cNvSpPr/>
          <p:nvPr/>
        </p:nvSpPr>
        <p:spPr>
          <a:xfrm>
            <a:off x="110105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55" name="A">
            <a:extLst>
              <a:ext uri="{FF2B5EF4-FFF2-40B4-BE49-F238E27FC236}">
                <a16:creationId xmlns="" xmlns:a16="http://schemas.microsoft.com/office/drawing/2014/main" id="{893CBD59-A333-F24E-B818-21694B806F91}"/>
              </a:ext>
            </a:extLst>
          </p:cNvPr>
          <p:cNvSpPr/>
          <p:nvPr/>
        </p:nvSpPr>
        <p:spPr>
          <a:xfrm>
            <a:off x="120294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56" name="B">
            <a:extLst>
              <a:ext uri="{FF2B5EF4-FFF2-40B4-BE49-F238E27FC236}">
                <a16:creationId xmlns="" xmlns:a16="http://schemas.microsoft.com/office/drawing/2014/main" id="{E3BF2BBF-591A-0949-95A7-72D3C8426C23}"/>
              </a:ext>
            </a:extLst>
          </p:cNvPr>
          <p:cNvSpPr/>
          <p:nvPr/>
        </p:nvSpPr>
        <p:spPr>
          <a:xfrm>
            <a:off x="159525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57" name="C">
            <a:extLst>
              <a:ext uri="{FF2B5EF4-FFF2-40B4-BE49-F238E27FC236}">
                <a16:creationId xmlns="" xmlns:a16="http://schemas.microsoft.com/office/drawing/2014/main" id="{4843CD47-C8CA-784E-9AC5-F743E17C9141}"/>
              </a:ext>
            </a:extLst>
          </p:cNvPr>
          <p:cNvSpPr/>
          <p:nvPr/>
        </p:nvSpPr>
        <p:spPr>
          <a:xfrm>
            <a:off x="198755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58" name="D">
            <a:extLst>
              <a:ext uri="{FF2B5EF4-FFF2-40B4-BE49-F238E27FC236}">
                <a16:creationId xmlns="" xmlns:a16="http://schemas.microsoft.com/office/drawing/2014/main" id="{68A96C74-D447-FB4F-80AA-E8FE2A97F418}"/>
              </a:ext>
            </a:extLst>
          </p:cNvPr>
          <p:cNvSpPr/>
          <p:nvPr/>
        </p:nvSpPr>
        <p:spPr>
          <a:xfrm>
            <a:off x="237985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59" name="E">
            <a:extLst>
              <a:ext uri="{FF2B5EF4-FFF2-40B4-BE49-F238E27FC236}">
                <a16:creationId xmlns="" xmlns:a16="http://schemas.microsoft.com/office/drawing/2014/main" id="{F0F624C0-C3C4-A14B-828C-45CB60628A60}"/>
              </a:ext>
            </a:extLst>
          </p:cNvPr>
          <p:cNvSpPr/>
          <p:nvPr/>
        </p:nvSpPr>
        <p:spPr>
          <a:xfrm>
            <a:off x="277216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60" name="F">
            <a:extLst>
              <a:ext uri="{FF2B5EF4-FFF2-40B4-BE49-F238E27FC236}">
                <a16:creationId xmlns="" xmlns:a16="http://schemas.microsoft.com/office/drawing/2014/main" id="{443C4558-211E-A147-9562-087172FE0509}"/>
              </a:ext>
            </a:extLst>
          </p:cNvPr>
          <p:cNvSpPr/>
          <p:nvPr/>
        </p:nvSpPr>
        <p:spPr>
          <a:xfrm>
            <a:off x="316446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61" name="G">
            <a:extLst>
              <a:ext uri="{FF2B5EF4-FFF2-40B4-BE49-F238E27FC236}">
                <a16:creationId xmlns="" xmlns:a16="http://schemas.microsoft.com/office/drawing/2014/main" id="{9FBC90C8-C595-8A43-8194-4B9245E134EB}"/>
              </a:ext>
            </a:extLst>
          </p:cNvPr>
          <p:cNvSpPr/>
          <p:nvPr/>
        </p:nvSpPr>
        <p:spPr>
          <a:xfrm>
            <a:off x="355676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62" name="H">
            <a:extLst>
              <a:ext uri="{FF2B5EF4-FFF2-40B4-BE49-F238E27FC236}">
                <a16:creationId xmlns="" xmlns:a16="http://schemas.microsoft.com/office/drawing/2014/main" id="{E05D96C2-BC68-A14C-B541-CBBA8ABE8CC3}"/>
              </a:ext>
            </a:extLst>
          </p:cNvPr>
          <p:cNvSpPr/>
          <p:nvPr/>
        </p:nvSpPr>
        <p:spPr>
          <a:xfrm>
            <a:off x="394907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63" name="I">
            <a:extLst>
              <a:ext uri="{FF2B5EF4-FFF2-40B4-BE49-F238E27FC236}">
                <a16:creationId xmlns="" xmlns:a16="http://schemas.microsoft.com/office/drawing/2014/main" id="{C21A2A5A-842A-0F4A-B3AC-2CAF79DCD05A}"/>
              </a:ext>
            </a:extLst>
          </p:cNvPr>
          <p:cNvSpPr/>
          <p:nvPr/>
        </p:nvSpPr>
        <p:spPr>
          <a:xfrm>
            <a:off x="434137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64" name="J">
            <a:extLst>
              <a:ext uri="{FF2B5EF4-FFF2-40B4-BE49-F238E27FC236}">
                <a16:creationId xmlns="" xmlns:a16="http://schemas.microsoft.com/office/drawing/2014/main" id="{576CA477-E297-174D-A669-186723C40424}"/>
              </a:ext>
            </a:extLst>
          </p:cNvPr>
          <p:cNvSpPr/>
          <p:nvPr/>
        </p:nvSpPr>
        <p:spPr>
          <a:xfrm>
            <a:off x="473367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65" name="K">
            <a:extLst>
              <a:ext uri="{FF2B5EF4-FFF2-40B4-BE49-F238E27FC236}">
                <a16:creationId xmlns="" xmlns:a16="http://schemas.microsoft.com/office/drawing/2014/main" id="{63234284-954C-4348-A757-73ABAD5247BE}"/>
              </a:ext>
            </a:extLst>
          </p:cNvPr>
          <p:cNvSpPr/>
          <p:nvPr/>
        </p:nvSpPr>
        <p:spPr>
          <a:xfrm>
            <a:off x="512597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68" name="L">
            <a:extLst>
              <a:ext uri="{FF2B5EF4-FFF2-40B4-BE49-F238E27FC236}">
                <a16:creationId xmlns="" xmlns:a16="http://schemas.microsoft.com/office/drawing/2014/main" id="{9A873F79-B869-2D4F-AD39-D40B823CAD16}"/>
              </a:ext>
            </a:extLst>
          </p:cNvPr>
          <p:cNvSpPr/>
          <p:nvPr/>
        </p:nvSpPr>
        <p:spPr>
          <a:xfrm>
            <a:off x="551828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69" name="M">
            <a:extLst>
              <a:ext uri="{FF2B5EF4-FFF2-40B4-BE49-F238E27FC236}">
                <a16:creationId xmlns="" xmlns:a16="http://schemas.microsoft.com/office/drawing/2014/main" id="{97A288DF-C677-C547-BD75-D8C072EF4FC8}"/>
              </a:ext>
            </a:extLst>
          </p:cNvPr>
          <p:cNvSpPr/>
          <p:nvPr/>
        </p:nvSpPr>
        <p:spPr>
          <a:xfrm>
            <a:off x="591058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70" name="N">
            <a:extLst>
              <a:ext uri="{FF2B5EF4-FFF2-40B4-BE49-F238E27FC236}">
                <a16:creationId xmlns="" xmlns:a16="http://schemas.microsoft.com/office/drawing/2014/main" id="{A1155BC3-EC41-7C46-A4CA-BC7107ACCA57}"/>
              </a:ext>
            </a:extLst>
          </p:cNvPr>
          <p:cNvSpPr/>
          <p:nvPr/>
        </p:nvSpPr>
        <p:spPr>
          <a:xfrm>
            <a:off x="630288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71" name="O">
            <a:extLst>
              <a:ext uri="{FF2B5EF4-FFF2-40B4-BE49-F238E27FC236}">
                <a16:creationId xmlns="" xmlns:a16="http://schemas.microsoft.com/office/drawing/2014/main" id="{A2E3448E-D0F8-9D44-8DDE-9D8FBBF5808A}"/>
              </a:ext>
            </a:extLst>
          </p:cNvPr>
          <p:cNvSpPr/>
          <p:nvPr/>
        </p:nvSpPr>
        <p:spPr>
          <a:xfrm>
            <a:off x="669519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72" name="P">
            <a:extLst>
              <a:ext uri="{FF2B5EF4-FFF2-40B4-BE49-F238E27FC236}">
                <a16:creationId xmlns="" xmlns:a16="http://schemas.microsoft.com/office/drawing/2014/main" id="{569E5282-79E5-D046-AB5B-2710B6234AF4}"/>
              </a:ext>
            </a:extLst>
          </p:cNvPr>
          <p:cNvSpPr/>
          <p:nvPr/>
        </p:nvSpPr>
        <p:spPr>
          <a:xfrm>
            <a:off x="708749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73" name="Q">
            <a:extLst>
              <a:ext uri="{FF2B5EF4-FFF2-40B4-BE49-F238E27FC236}">
                <a16:creationId xmlns="" xmlns:a16="http://schemas.microsoft.com/office/drawing/2014/main" id="{A9753795-62E4-BC46-94A0-C8C8D2E44272}"/>
              </a:ext>
            </a:extLst>
          </p:cNvPr>
          <p:cNvSpPr/>
          <p:nvPr/>
        </p:nvSpPr>
        <p:spPr>
          <a:xfrm>
            <a:off x="747979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74" name="R">
            <a:extLst>
              <a:ext uri="{FF2B5EF4-FFF2-40B4-BE49-F238E27FC236}">
                <a16:creationId xmlns="" xmlns:a16="http://schemas.microsoft.com/office/drawing/2014/main" id="{60B7020A-5595-1340-8F95-97F8211197C4}"/>
              </a:ext>
            </a:extLst>
          </p:cNvPr>
          <p:cNvSpPr/>
          <p:nvPr/>
        </p:nvSpPr>
        <p:spPr>
          <a:xfrm>
            <a:off x="787210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86" name="S">
            <a:extLst>
              <a:ext uri="{FF2B5EF4-FFF2-40B4-BE49-F238E27FC236}">
                <a16:creationId xmlns="" xmlns:a16="http://schemas.microsoft.com/office/drawing/2014/main" id="{6BFD20BB-D1CA-4248-BF15-E1E14CCC38EA}"/>
              </a:ext>
            </a:extLst>
          </p:cNvPr>
          <p:cNvSpPr/>
          <p:nvPr/>
        </p:nvSpPr>
        <p:spPr>
          <a:xfrm>
            <a:off x="826440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87" name="T">
            <a:extLst>
              <a:ext uri="{FF2B5EF4-FFF2-40B4-BE49-F238E27FC236}">
                <a16:creationId xmlns="" xmlns:a16="http://schemas.microsoft.com/office/drawing/2014/main" id="{852D8732-6687-E540-B499-7EDA9339BD30}"/>
              </a:ext>
            </a:extLst>
          </p:cNvPr>
          <p:cNvSpPr/>
          <p:nvPr/>
        </p:nvSpPr>
        <p:spPr>
          <a:xfrm>
            <a:off x="865670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88" name="U">
            <a:extLst>
              <a:ext uri="{FF2B5EF4-FFF2-40B4-BE49-F238E27FC236}">
                <a16:creationId xmlns="" xmlns:a16="http://schemas.microsoft.com/office/drawing/2014/main" id="{A360D98E-8000-2444-B843-34E77AE3DA68}"/>
              </a:ext>
            </a:extLst>
          </p:cNvPr>
          <p:cNvSpPr/>
          <p:nvPr/>
        </p:nvSpPr>
        <p:spPr>
          <a:xfrm>
            <a:off x="904900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89" name="V">
            <a:extLst>
              <a:ext uri="{FF2B5EF4-FFF2-40B4-BE49-F238E27FC236}">
                <a16:creationId xmlns="" xmlns:a16="http://schemas.microsoft.com/office/drawing/2014/main" id="{A56CDE39-B712-D246-924A-9D9CB180D906}"/>
              </a:ext>
            </a:extLst>
          </p:cNvPr>
          <p:cNvSpPr/>
          <p:nvPr/>
        </p:nvSpPr>
        <p:spPr>
          <a:xfrm>
            <a:off x="944131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90" name="W">
            <a:extLst>
              <a:ext uri="{FF2B5EF4-FFF2-40B4-BE49-F238E27FC236}">
                <a16:creationId xmlns="" xmlns:a16="http://schemas.microsoft.com/office/drawing/2014/main" id="{22EFD207-4982-4740-B8C8-6B38B0A29296}"/>
              </a:ext>
            </a:extLst>
          </p:cNvPr>
          <p:cNvSpPr/>
          <p:nvPr/>
        </p:nvSpPr>
        <p:spPr>
          <a:xfrm>
            <a:off x="98336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91" name="X">
            <a:extLst>
              <a:ext uri="{FF2B5EF4-FFF2-40B4-BE49-F238E27FC236}">
                <a16:creationId xmlns="" xmlns:a16="http://schemas.microsoft.com/office/drawing/2014/main" id="{E7ACA821-4265-B548-9648-9F06475A6018}"/>
              </a:ext>
            </a:extLst>
          </p:cNvPr>
          <p:cNvSpPr/>
          <p:nvPr/>
        </p:nvSpPr>
        <p:spPr>
          <a:xfrm>
            <a:off x="1022591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92" name="Y">
            <a:extLst>
              <a:ext uri="{FF2B5EF4-FFF2-40B4-BE49-F238E27FC236}">
                <a16:creationId xmlns="" xmlns:a16="http://schemas.microsoft.com/office/drawing/2014/main" id="{C90021B3-DD40-F04C-BC03-F393C31DBF73}"/>
              </a:ext>
            </a:extLst>
          </p:cNvPr>
          <p:cNvSpPr/>
          <p:nvPr/>
        </p:nvSpPr>
        <p:spPr>
          <a:xfrm>
            <a:off x="1061822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93" name="Z">
            <a:extLst>
              <a:ext uri="{FF2B5EF4-FFF2-40B4-BE49-F238E27FC236}">
                <a16:creationId xmlns="" xmlns:a16="http://schemas.microsoft.com/office/drawing/2014/main" id="{3D80D11C-4AA0-1B4B-9D38-6CB1C58DE9D1}"/>
              </a:ext>
            </a:extLst>
          </p:cNvPr>
          <p:cNvSpPr/>
          <p:nvPr/>
        </p:nvSpPr>
        <p:spPr>
          <a:xfrm>
            <a:off x="110105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94" name="A">
            <a:extLst>
              <a:ext uri="{FF2B5EF4-FFF2-40B4-BE49-F238E27FC236}">
                <a16:creationId xmlns="" xmlns:a16="http://schemas.microsoft.com/office/drawing/2014/main" id="{D7D7CB5D-19C9-5448-87DA-E982E55D9C38}"/>
              </a:ext>
            </a:extLst>
          </p:cNvPr>
          <p:cNvSpPr/>
          <p:nvPr/>
        </p:nvSpPr>
        <p:spPr>
          <a:xfrm>
            <a:off x="120294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95" name="B">
            <a:extLst>
              <a:ext uri="{FF2B5EF4-FFF2-40B4-BE49-F238E27FC236}">
                <a16:creationId xmlns="" xmlns:a16="http://schemas.microsoft.com/office/drawing/2014/main" id="{418E5817-92A2-B342-87AE-226F5D6428CA}"/>
              </a:ext>
            </a:extLst>
          </p:cNvPr>
          <p:cNvSpPr/>
          <p:nvPr/>
        </p:nvSpPr>
        <p:spPr>
          <a:xfrm>
            <a:off x="159525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96" name="C">
            <a:extLst>
              <a:ext uri="{FF2B5EF4-FFF2-40B4-BE49-F238E27FC236}">
                <a16:creationId xmlns="" xmlns:a16="http://schemas.microsoft.com/office/drawing/2014/main" id="{6ECD6D59-0E99-C040-AE2A-8EDCCAD5C78F}"/>
              </a:ext>
            </a:extLst>
          </p:cNvPr>
          <p:cNvSpPr/>
          <p:nvPr/>
        </p:nvSpPr>
        <p:spPr>
          <a:xfrm>
            <a:off x="198755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97" name="D">
            <a:extLst>
              <a:ext uri="{FF2B5EF4-FFF2-40B4-BE49-F238E27FC236}">
                <a16:creationId xmlns="" xmlns:a16="http://schemas.microsoft.com/office/drawing/2014/main" id="{A3A10FFB-D300-D543-9269-7DC6C55E567D}"/>
              </a:ext>
            </a:extLst>
          </p:cNvPr>
          <p:cNvSpPr/>
          <p:nvPr/>
        </p:nvSpPr>
        <p:spPr>
          <a:xfrm>
            <a:off x="237985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98" name="E">
            <a:extLst>
              <a:ext uri="{FF2B5EF4-FFF2-40B4-BE49-F238E27FC236}">
                <a16:creationId xmlns="" xmlns:a16="http://schemas.microsoft.com/office/drawing/2014/main" id="{8B67AFED-ED7D-194F-BD2C-C35740B1E285}"/>
              </a:ext>
            </a:extLst>
          </p:cNvPr>
          <p:cNvSpPr/>
          <p:nvPr/>
        </p:nvSpPr>
        <p:spPr>
          <a:xfrm>
            <a:off x="277216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99" name="F">
            <a:extLst>
              <a:ext uri="{FF2B5EF4-FFF2-40B4-BE49-F238E27FC236}">
                <a16:creationId xmlns="" xmlns:a16="http://schemas.microsoft.com/office/drawing/2014/main" id="{674FD6E7-265D-F847-9019-2AB0D2029533}"/>
              </a:ext>
            </a:extLst>
          </p:cNvPr>
          <p:cNvSpPr/>
          <p:nvPr/>
        </p:nvSpPr>
        <p:spPr>
          <a:xfrm>
            <a:off x="316446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200" name="G">
            <a:extLst>
              <a:ext uri="{FF2B5EF4-FFF2-40B4-BE49-F238E27FC236}">
                <a16:creationId xmlns="" xmlns:a16="http://schemas.microsoft.com/office/drawing/2014/main" id="{86E52F39-8532-5847-A60C-7F0CC6CB678B}"/>
              </a:ext>
            </a:extLst>
          </p:cNvPr>
          <p:cNvSpPr/>
          <p:nvPr/>
        </p:nvSpPr>
        <p:spPr>
          <a:xfrm>
            <a:off x="355676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01" name="H">
            <a:extLst>
              <a:ext uri="{FF2B5EF4-FFF2-40B4-BE49-F238E27FC236}">
                <a16:creationId xmlns="" xmlns:a16="http://schemas.microsoft.com/office/drawing/2014/main" id="{48D9550D-20DF-094D-9B5F-0E482E51D99E}"/>
              </a:ext>
            </a:extLst>
          </p:cNvPr>
          <p:cNvSpPr/>
          <p:nvPr/>
        </p:nvSpPr>
        <p:spPr>
          <a:xfrm>
            <a:off x="394907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202" name="I">
            <a:extLst>
              <a:ext uri="{FF2B5EF4-FFF2-40B4-BE49-F238E27FC236}">
                <a16:creationId xmlns="" xmlns:a16="http://schemas.microsoft.com/office/drawing/2014/main" id="{5DB4C7F0-D85A-C04D-8081-810E4DBBAA85}"/>
              </a:ext>
            </a:extLst>
          </p:cNvPr>
          <p:cNvSpPr/>
          <p:nvPr/>
        </p:nvSpPr>
        <p:spPr>
          <a:xfrm>
            <a:off x="2731854" y="4630112"/>
            <a:ext cx="1057148"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I</a:t>
            </a:r>
          </a:p>
        </p:txBody>
      </p:sp>
      <p:sp>
        <p:nvSpPr>
          <p:cNvPr id="203" name="J">
            <a:extLst>
              <a:ext uri="{FF2B5EF4-FFF2-40B4-BE49-F238E27FC236}">
                <a16:creationId xmlns="" xmlns:a16="http://schemas.microsoft.com/office/drawing/2014/main" id="{0C49E796-59DB-B64C-9987-DB07F1C7E487}"/>
              </a:ext>
            </a:extLst>
          </p:cNvPr>
          <p:cNvSpPr/>
          <p:nvPr/>
        </p:nvSpPr>
        <p:spPr>
          <a:xfrm>
            <a:off x="473367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04" name="K">
            <a:extLst>
              <a:ext uri="{FF2B5EF4-FFF2-40B4-BE49-F238E27FC236}">
                <a16:creationId xmlns="" xmlns:a16="http://schemas.microsoft.com/office/drawing/2014/main" id="{6B9C57CC-A117-2240-A06D-4DFC9A5CE346}"/>
              </a:ext>
            </a:extLst>
          </p:cNvPr>
          <p:cNvSpPr/>
          <p:nvPr/>
        </p:nvSpPr>
        <p:spPr>
          <a:xfrm>
            <a:off x="8408075" y="4630112"/>
            <a:ext cx="1047673"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K</a:t>
            </a:r>
          </a:p>
        </p:txBody>
      </p:sp>
      <p:sp>
        <p:nvSpPr>
          <p:cNvPr id="205" name="L">
            <a:extLst>
              <a:ext uri="{FF2B5EF4-FFF2-40B4-BE49-F238E27FC236}">
                <a16:creationId xmlns="" xmlns:a16="http://schemas.microsoft.com/office/drawing/2014/main" id="{D8BAEA66-1C54-9B40-8CF6-E765342D99AE}"/>
              </a:ext>
            </a:extLst>
          </p:cNvPr>
          <p:cNvSpPr/>
          <p:nvPr/>
        </p:nvSpPr>
        <p:spPr>
          <a:xfrm>
            <a:off x="551828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206" name="M">
            <a:extLst>
              <a:ext uri="{FF2B5EF4-FFF2-40B4-BE49-F238E27FC236}">
                <a16:creationId xmlns="" xmlns:a16="http://schemas.microsoft.com/office/drawing/2014/main" id="{3D53DF18-1504-D148-9E66-2B66AB3B4328}"/>
              </a:ext>
            </a:extLst>
          </p:cNvPr>
          <p:cNvSpPr/>
          <p:nvPr/>
        </p:nvSpPr>
        <p:spPr>
          <a:xfrm>
            <a:off x="591058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207" name="N">
            <a:extLst>
              <a:ext uri="{FF2B5EF4-FFF2-40B4-BE49-F238E27FC236}">
                <a16:creationId xmlns="" xmlns:a16="http://schemas.microsoft.com/office/drawing/2014/main" id="{ED4F319A-14BF-B34B-89E9-98E8DCA230DE}"/>
              </a:ext>
            </a:extLst>
          </p:cNvPr>
          <p:cNvSpPr/>
          <p:nvPr/>
        </p:nvSpPr>
        <p:spPr>
          <a:xfrm>
            <a:off x="630288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208" name="O">
            <a:extLst>
              <a:ext uri="{FF2B5EF4-FFF2-40B4-BE49-F238E27FC236}">
                <a16:creationId xmlns="" xmlns:a16="http://schemas.microsoft.com/office/drawing/2014/main" id="{AD518F6B-076D-194B-B251-0435C1B268E1}"/>
              </a:ext>
            </a:extLst>
          </p:cNvPr>
          <p:cNvSpPr/>
          <p:nvPr/>
        </p:nvSpPr>
        <p:spPr>
          <a:xfrm>
            <a:off x="669519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209" name="P">
            <a:extLst>
              <a:ext uri="{FF2B5EF4-FFF2-40B4-BE49-F238E27FC236}">
                <a16:creationId xmlns="" xmlns:a16="http://schemas.microsoft.com/office/drawing/2014/main" id="{FDA50286-9E26-8142-BB2F-B2FEEE3D463A}"/>
              </a:ext>
            </a:extLst>
          </p:cNvPr>
          <p:cNvSpPr/>
          <p:nvPr/>
        </p:nvSpPr>
        <p:spPr>
          <a:xfrm>
            <a:off x="708749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10" name="Q">
            <a:extLst>
              <a:ext uri="{FF2B5EF4-FFF2-40B4-BE49-F238E27FC236}">
                <a16:creationId xmlns="" xmlns:a16="http://schemas.microsoft.com/office/drawing/2014/main" id="{E7FA6CA3-D856-D745-82FF-F78AC90F1EC6}"/>
              </a:ext>
            </a:extLst>
          </p:cNvPr>
          <p:cNvSpPr/>
          <p:nvPr/>
        </p:nvSpPr>
        <p:spPr>
          <a:xfrm>
            <a:off x="747979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11" name="R">
            <a:extLst>
              <a:ext uri="{FF2B5EF4-FFF2-40B4-BE49-F238E27FC236}">
                <a16:creationId xmlns="" xmlns:a16="http://schemas.microsoft.com/office/drawing/2014/main" id="{96594152-590D-0D42-86DB-E5C6493E7878}"/>
              </a:ext>
            </a:extLst>
          </p:cNvPr>
          <p:cNvSpPr/>
          <p:nvPr/>
        </p:nvSpPr>
        <p:spPr>
          <a:xfrm>
            <a:off x="787210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12" name="S">
            <a:extLst>
              <a:ext uri="{FF2B5EF4-FFF2-40B4-BE49-F238E27FC236}">
                <a16:creationId xmlns="" xmlns:a16="http://schemas.microsoft.com/office/drawing/2014/main" id="{B3694295-7217-094D-9859-6CDB999DEE41}"/>
              </a:ext>
            </a:extLst>
          </p:cNvPr>
          <p:cNvSpPr/>
          <p:nvPr/>
        </p:nvSpPr>
        <p:spPr>
          <a:xfrm>
            <a:off x="5011121" y="4630112"/>
            <a:ext cx="1039481" cy="98048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S</a:t>
            </a:r>
          </a:p>
        </p:txBody>
      </p:sp>
      <p:sp>
        <p:nvSpPr>
          <p:cNvPr id="213" name="T">
            <a:extLst>
              <a:ext uri="{FF2B5EF4-FFF2-40B4-BE49-F238E27FC236}">
                <a16:creationId xmlns="" xmlns:a16="http://schemas.microsoft.com/office/drawing/2014/main" id="{4D785D91-44AE-6148-909E-5B71132E9C29}"/>
              </a:ext>
            </a:extLst>
          </p:cNvPr>
          <p:cNvSpPr/>
          <p:nvPr/>
        </p:nvSpPr>
        <p:spPr>
          <a:xfrm>
            <a:off x="3876133" y="4633518"/>
            <a:ext cx="1047918" cy="990344"/>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T</a:t>
            </a:r>
          </a:p>
        </p:txBody>
      </p:sp>
      <p:sp>
        <p:nvSpPr>
          <p:cNvPr id="214" name="U">
            <a:extLst>
              <a:ext uri="{FF2B5EF4-FFF2-40B4-BE49-F238E27FC236}">
                <a16:creationId xmlns="" xmlns:a16="http://schemas.microsoft.com/office/drawing/2014/main" id="{E5CD6831-6AB4-BC41-B1DB-205F41D68DCE}"/>
              </a:ext>
            </a:extLst>
          </p:cNvPr>
          <p:cNvSpPr/>
          <p:nvPr/>
        </p:nvSpPr>
        <p:spPr>
          <a:xfrm>
            <a:off x="904900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15" name="V">
            <a:extLst>
              <a:ext uri="{FF2B5EF4-FFF2-40B4-BE49-F238E27FC236}">
                <a16:creationId xmlns="" xmlns:a16="http://schemas.microsoft.com/office/drawing/2014/main" id="{4BA27264-AC6B-0E46-B3F7-6CBA0EF06B78}"/>
              </a:ext>
            </a:extLst>
          </p:cNvPr>
          <p:cNvSpPr/>
          <p:nvPr/>
        </p:nvSpPr>
        <p:spPr>
          <a:xfrm>
            <a:off x="944131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16" name="W">
            <a:extLst>
              <a:ext uri="{FF2B5EF4-FFF2-40B4-BE49-F238E27FC236}">
                <a16:creationId xmlns="" xmlns:a16="http://schemas.microsoft.com/office/drawing/2014/main" id="{A0A68750-86F2-734D-B34D-D04BF28059F2}"/>
              </a:ext>
            </a:extLst>
          </p:cNvPr>
          <p:cNvSpPr/>
          <p:nvPr/>
        </p:nvSpPr>
        <p:spPr>
          <a:xfrm>
            <a:off x="98336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17" name="X">
            <a:extLst>
              <a:ext uri="{FF2B5EF4-FFF2-40B4-BE49-F238E27FC236}">
                <a16:creationId xmlns="" xmlns:a16="http://schemas.microsoft.com/office/drawing/2014/main" id="{32DE0F0C-1ACD-7F4F-9136-B6EF3A47508C}"/>
              </a:ext>
            </a:extLst>
          </p:cNvPr>
          <p:cNvSpPr/>
          <p:nvPr/>
        </p:nvSpPr>
        <p:spPr>
          <a:xfrm>
            <a:off x="1022591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18" name="Y">
            <a:extLst>
              <a:ext uri="{FF2B5EF4-FFF2-40B4-BE49-F238E27FC236}">
                <a16:creationId xmlns="" xmlns:a16="http://schemas.microsoft.com/office/drawing/2014/main" id="{E5FC7085-B527-B349-8FA5-004914E6791D}"/>
              </a:ext>
            </a:extLst>
          </p:cNvPr>
          <p:cNvSpPr/>
          <p:nvPr/>
        </p:nvSpPr>
        <p:spPr>
          <a:xfrm>
            <a:off x="1061822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19" name="Z">
            <a:extLst>
              <a:ext uri="{FF2B5EF4-FFF2-40B4-BE49-F238E27FC236}">
                <a16:creationId xmlns="" xmlns:a16="http://schemas.microsoft.com/office/drawing/2014/main" id="{2F7C74DC-A110-4142-B099-7331D0A185C1}"/>
              </a:ext>
            </a:extLst>
          </p:cNvPr>
          <p:cNvSpPr/>
          <p:nvPr/>
        </p:nvSpPr>
        <p:spPr>
          <a:xfrm>
            <a:off x="110105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220" name="A">
            <a:extLst>
              <a:ext uri="{FF2B5EF4-FFF2-40B4-BE49-F238E27FC236}">
                <a16:creationId xmlns="" xmlns:a16="http://schemas.microsoft.com/office/drawing/2014/main" id="{92284D02-D834-9941-ACB1-A6237204A1F5}"/>
              </a:ext>
            </a:extLst>
          </p:cNvPr>
          <p:cNvSpPr/>
          <p:nvPr/>
        </p:nvSpPr>
        <p:spPr>
          <a:xfrm>
            <a:off x="2749322" y="2382943"/>
            <a:ext cx="1041973" cy="9642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A</a:t>
            </a:r>
          </a:p>
        </p:txBody>
      </p:sp>
      <p:sp>
        <p:nvSpPr>
          <p:cNvPr id="221" name="B">
            <a:extLst>
              <a:ext uri="{FF2B5EF4-FFF2-40B4-BE49-F238E27FC236}">
                <a16:creationId xmlns="" xmlns:a16="http://schemas.microsoft.com/office/drawing/2014/main" id="{11D67A1C-DEF9-8E43-B8E5-9853437593FA}"/>
              </a:ext>
            </a:extLst>
          </p:cNvPr>
          <p:cNvSpPr/>
          <p:nvPr/>
        </p:nvSpPr>
        <p:spPr>
          <a:xfrm>
            <a:off x="160456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222" name="C">
            <a:extLst>
              <a:ext uri="{FF2B5EF4-FFF2-40B4-BE49-F238E27FC236}">
                <a16:creationId xmlns="" xmlns:a16="http://schemas.microsoft.com/office/drawing/2014/main" id="{5CF15BA1-2E93-BA47-B567-7877EA91BCA7}"/>
              </a:ext>
            </a:extLst>
          </p:cNvPr>
          <p:cNvSpPr/>
          <p:nvPr/>
        </p:nvSpPr>
        <p:spPr>
          <a:xfrm>
            <a:off x="199686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223" name="D">
            <a:extLst>
              <a:ext uri="{FF2B5EF4-FFF2-40B4-BE49-F238E27FC236}">
                <a16:creationId xmlns="" xmlns:a16="http://schemas.microsoft.com/office/drawing/2014/main" id="{B869697D-62CC-4349-A5E9-BD17B3DA0003}"/>
              </a:ext>
            </a:extLst>
          </p:cNvPr>
          <p:cNvSpPr/>
          <p:nvPr/>
        </p:nvSpPr>
        <p:spPr>
          <a:xfrm>
            <a:off x="238917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224" name="E">
            <a:extLst>
              <a:ext uri="{FF2B5EF4-FFF2-40B4-BE49-F238E27FC236}">
                <a16:creationId xmlns="" xmlns:a16="http://schemas.microsoft.com/office/drawing/2014/main" id="{8CDBD6A1-A3C5-AB4E-A860-519754458DAB}"/>
              </a:ext>
            </a:extLst>
          </p:cNvPr>
          <p:cNvSpPr/>
          <p:nvPr/>
        </p:nvSpPr>
        <p:spPr>
          <a:xfrm>
            <a:off x="3860517" y="3498149"/>
            <a:ext cx="1044542" cy="993657"/>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225" name="F">
            <a:extLst>
              <a:ext uri="{FF2B5EF4-FFF2-40B4-BE49-F238E27FC236}">
                <a16:creationId xmlns="" xmlns:a16="http://schemas.microsoft.com/office/drawing/2014/main" id="{15F1900C-C5AB-DA45-AA8F-C53BD27D73FD}"/>
              </a:ext>
            </a:extLst>
          </p:cNvPr>
          <p:cNvSpPr/>
          <p:nvPr/>
        </p:nvSpPr>
        <p:spPr>
          <a:xfrm>
            <a:off x="8420433" y="3491183"/>
            <a:ext cx="1028926"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F</a:t>
            </a:r>
          </a:p>
        </p:txBody>
      </p:sp>
      <p:sp>
        <p:nvSpPr>
          <p:cNvPr id="226" name="G">
            <a:extLst>
              <a:ext uri="{FF2B5EF4-FFF2-40B4-BE49-F238E27FC236}">
                <a16:creationId xmlns="" xmlns:a16="http://schemas.microsoft.com/office/drawing/2014/main" id="{C1B7E025-6843-1E4B-A47F-9D4A5C6900ED}"/>
              </a:ext>
            </a:extLst>
          </p:cNvPr>
          <p:cNvSpPr/>
          <p:nvPr/>
        </p:nvSpPr>
        <p:spPr>
          <a:xfrm>
            <a:off x="356608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27" name="H">
            <a:extLst>
              <a:ext uri="{FF2B5EF4-FFF2-40B4-BE49-F238E27FC236}">
                <a16:creationId xmlns="" xmlns:a16="http://schemas.microsoft.com/office/drawing/2014/main" id="{EE5727C0-1A0C-4A45-9221-FB13AD2DAD9A}"/>
              </a:ext>
            </a:extLst>
          </p:cNvPr>
          <p:cNvSpPr/>
          <p:nvPr/>
        </p:nvSpPr>
        <p:spPr>
          <a:xfrm>
            <a:off x="2736250" y="3498149"/>
            <a:ext cx="1055045" cy="993657"/>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H</a:t>
            </a:r>
          </a:p>
        </p:txBody>
      </p:sp>
      <p:sp>
        <p:nvSpPr>
          <p:cNvPr id="228" name="I">
            <a:extLst>
              <a:ext uri="{FF2B5EF4-FFF2-40B4-BE49-F238E27FC236}">
                <a16:creationId xmlns="" xmlns:a16="http://schemas.microsoft.com/office/drawing/2014/main" id="{4FC6F5BB-4BCE-0B40-A397-EC3537F5980E}"/>
              </a:ext>
            </a:extLst>
          </p:cNvPr>
          <p:cNvSpPr/>
          <p:nvPr/>
        </p:nvSpPr>
        <p:spPr>
          <a:xfrm>
            <a:off x="7292899" y="3511939"/>
            <a:ext cx="1033759"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I</a:t>
            </a:r>
          </a:p>
        </p:txBody>
      </p:sp>
      <p:sp>
        <p:nvSpPr>
          <p:cNvPr id="229" name="J">
            <a:extLst>
              <a:ext uri="{FF2B5EF4-FFF2-40B4-BE49-F238E27FC236}">
                <a16:creationId xmlns="" xmlns:a16="http://schemas.microsoft.com/office/drawing/2014/main" id="{654D92DE-46ED-B948-B323-AB9F2D90686D}"/>
              </a:ext>
            </a:extLst>
          </p:cNvPr>
          <p:cNvSpPr/>
          <p:nvPr/>
        </p:nvSpPr>
        <p:spPr>
          <a:xfrm>
            <a:off x="474298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30" name="K">
            <a:extLst>
              <a:ext uri="{FF2B5EF4-FFF2-40B4-BE49-F238E27FC236}">
                <a16:creationId xmlns="" xmlns:a16="http://schemas.microsoft.com/office/drawing/2014/main" id="{A5F0DC81-A42E-3A49-BC89-AFE582DF9365}"/>
              </a:ext>
            </a:extLst>
          </p:cNvPr>
          <p:cNvSpPr/>
          <p:nvPr/>
        </p:nvSpPr>
        <p:spPr>
          <a:xfrm>
            <a:off x="5006349" y="2398983"/>
            <a:ext cx="1050212" cy="95756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K</a:t>
            </a:r>
          </a:p>
        </p:txBody>
      </p:sp>
      <p:sp>
        <p:nvSpPr>
          <p:cNvPr id="231" name="L">
            <a:extLst>
              <a:ext uri="{FF2B5EF4-FFF2-40B4-BE49-F238E27FC236}">
                <a16:creationId xmlns="" xmlns:a16="http://schemas.microsoft.com/office/drawing/2014/main" id="{4C9BB8E1-797C-9745-A367-E9AAAE1CBA9D}"/>
              </a:ext>
            </a:extLst>
          </p:cNvPr>
          <p:cNvSpPr/>
          <p:nvPr/>
        </p:nvSpPr>
        <p:spPr>
          <a:xfrm>
            <a:off x="552759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232" name="M">
            <a:extLst>
              <a:ext uri="{FF2B5EF4-FFF2-40B4-BE49-F238E27FC236}">
                <a16:creationId xmlns="" xmlns:a16="http://schemas.microsoft.com/office/drawing/2014/main" id="{6A6FC4DF-5921-3046-8448-A72D24FDB24F}"/>
              </a:ext>
            </a:extLst>
          </p:cNvPr>
          <p:cNvSpPr/>
          <p:nvPr/>
        </p:nvSpPr>
        <p:spPr>
          <a:xfrm>
            <a:off x="5017920" y="3498149"/>
            <a:ext cx="1022188" cy="993657"/>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M</a:t>
            </a:r>
          </a:p>
        </p:txBody>
      </p:sp>
      <p:sp>
        <p:nvSpPr>
          <p:cNvPr id="233" name="N">
            <a:extLst>
              <a:ext uri="{FF2B5EF4-FFF2-40B4-BE49-F238E27FC236}">
                <a16:creationId xmlns="" xmlns:a16="http://schemas.microsoft.com/office/drawing/2014/main" id="{56C9A01C-1067-3A42-BAB0-F21350070FD9}"/>
              </a:ext>
            </a:extLst>
          </p:cNvPr>
          <p:cNvSpPr/>
          <p:nvPr/>
        </p:nvSpPr>
        <p:spPr>
          <a:xfrm>
            <a:off x="631220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234" name="O">
            <a:extLst>
              <a:ext uri="{FF2B5EF4-FFF2-40B4-BE49-F238E27FC236}">
                <a16:creationId xmlns="" xmlns:a16="http://schemas.microsoft.com/office/drawing/2014/main" id="{0F430CC3-694B-5040-8D58-5753DFB991B7}"/>
              </a:ext>
            </a:extLst>
          </p:cNvPr>
          <p:cNvSpPr/>
          <p:nvPr/>
        </p:nvSpPr>
        <p:spPr>
          <a:xfrm>
            <a:off x="7281279" y="4630974"/>
            <a:ext cx="1045379" cy="992887"/>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O</a:t>
            </a:r>
          </a:p>
        </p:txBody>
      </p:sp>
      <p:sp>
        <p:nvSpPr>
          <p:cNvPr id="235" name="P">
            <a:extLst>
              <a:ext uri="{FF2B5EF4-FFF2-40B4-BE49-F238E27FC236}">
                <a16:creationId xmlns="" xmlns:a16="http://schemas.microsoft.com/office/drawing/2014/main" id="{D61CC07D-E198-824D-9E45-1348067E3495}"/>
              </a:ext>
            </a:extLst>
          </p:cNvPr>
          <p:cNvSpPr/>
          <p:nvPr/>
        </p:nvSpPr>
        <p:spPr>
          <a:xfrm>
            <a:off x="709680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36" name="Q">
            <a:extLst>
              <a:ext uri="{FF2B5EF4-FFF2-40B4-BE49-F238E27FC236}">
                <a16:creationId xmlns="" xmlns:a16="http://schemas.microsoft.com/office/drawing/2014/main" id="{FC252BBF-EEB2-744B-8EF2-8C6253894A2E}"/>
              </a:ext>
            </a:extLst>
          </p:cNvPr>
          <p:cNvSpPr/>
          <p:nvPr/>
        </p:nvSpPr>
        <p:spPr>
          <a:xfrm>
            <a:off x="748911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37" name="R">
            <a:extLst>
              <a:ext uri="{FF2B5EF4-FFF2-40B4-BE49-F238E27FC236}">
                <a16:creationId xmlns="" xmlns:a16="http://schemas.microsoft.com/office/drawing/2014/main" id="{FDB70A2E-E832-2547-8B4A-13589C4CC3AF}"/>
              </a:ext>
            </a:extLst>
          </p:cNvPr>
          <p:cNvSpPr/>
          <p:nvPr/>
        </p:nvSpPr>
        <p:spPr>
          <a:xfrm>
            <a:off x="788141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38" name="S">
            <a:extLst>
              <a:ext uri="{FF2B5EF4-FFF2-40B4-BE49-F238E27FC236}">
                <a16:creationId xmlns="" xmlns:a16="http://schemas.microsoft.com/office/drawing/2014/main" id="{6FC2CAA8-DCB0-0844-BE48-9BE9D4DE68F4}"/>
              </a:ext>
            </a:extLst>
          </p:cNvPr>
          <p:cNvSpPr/>
          <p:nvPr/>
        </p:nvSpPr>
        <p:spPr>
          <a:xfrm>
            <a:off x="3884296" y="2385931"/>
            <a:ext cx="1037215" cy="97062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S</a:t>
            </a:r>
          </a:p>
        </p:txBody>
      </p:sp>
      <p:sp>
        <p:nvSpPr>
          <p:cNvPr id="239" name="T">
            <a:extLst>
              <a:ext uri="{FF2B5EF4-FFF2-40B4-BE49-F238E27FC236}">
                <a16:creationId xmlns="" xmlns:a16="http://schemas.microsoft.com/office/drawing/2014/main" id="{FEC3C6AD-C24F-7342-B273-A74CC7C7F559}"/>
              </a:ext>
            </a:extLst>
          </p:cNvPr>
          <p:cNvSpPr/>
          <p:nvPr/>
        </p:nvSpPr>
        <p:spPr>
          <a:xfrm>
            <a:off x="1597193" y="3491861"/>
            <a:ext cx="1050211" cy="993072"/>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T</a:t>
            </a:r>
          </a:p>
        </p:txBody>
      </p:sp>
      <p:sp>
        <p:nvSpPr>
          <p:cNvPr id="240" name="U">
            <a:extLst>
              <a:ext uri="{FF2B5EF4-FFF2-40B4-BE49-F238E27FC236}">
                <a16:creationId xmlns="" xmlns:a16="http://schemas.microsoft.com/office/drawing/2014/main" id="{0999B1AE-4234-B74A-9B02-619CC5DB6A94}"/>
              </a:ext>
            </a:extLst>
          </p:cNvPr>
          <p:cNvSpPr/>
          <p:nvPr/>
        </p:nvSpPr>
        <p:spPr>
          <a:xfrm>
            <a:off x="905832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41" name="V">
            <a:extLst>
              <a:ext uri="{FF2B5EF4-FFF2-40B4-BE49-F238E27FC236}">
                <a16:creationId xmlns="" xmlns:a16="http://schemas.microsoft.com/office/drawing/2014/main" id="{F8ABC431-3E9D-C841-9909-0ECC7906121A}"/>
              </a:ext>
            </a:extLst>
          </p:cNvPr>
          <p:cNvSpPr/>
          <p:nvPr/>
        </p:nvSpPr>
        <p:spPr>
          <a:xfrm>
            <a:off x="945062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42" name="W">
            <a:extLst>
              <a:ext uri="{FF2B5EF4-FFF2-40B4-BE49-F238E27FC236}">
                <a16:creationId xmlns="" xmlns:a16="http://schemas.microsoft.com/office/drawing/2014/main" id="{2F0555F9-4EAA-4942-9AD3-4C6F9AEE4335}"/>
              </a:ext>
            </a:extLst>
          </p:cNvPr>
          <p:cNvSpPr/>
          <p:nvPr/>
        </p:nvSpPr>
        <p:spPr>
          <a:xfrm>
            <a:off x="98429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43" name="X">
            <a:extLst>
              <a:ext uri="{FF2B5EF4-FFF2-40B4-BE49-F238E27FC236}">
                <a16:creationId xmlns="" xmlns:a16="http://schemas.microsoft.com/office/drawing/2014/main" id="{EE073548-34A0-9B48-8CC9-805B884757F3}"/>
              </a:ext>
            </a:extLst>
          </p:cNvPr>
          <p:cNvSpPr/>
          <p:nvPr/>
        </p:nvSpPr>
        <p:spPr>
          <a:xfrm>
            <a:off x="1023523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44" name="Y">
            <a:extLst>
              <a:ext uri="{FF2B5EF4-FFF2-40B4-BE49-F238E27FC236}">
                <a16:creationId xmlns="" xmlns:a16="http://schemas.microsoft.com/office/drawing/2014/main" id="{2FCDA34C-B474-D542-85A5-D10505CA45F6}"/>
              </a:ext>
            </a:extLst>
          </p:cNvPr>
          <p:cNvSpPr/>
          <p:nvPr/>
        </p:nvSpPr>
        <p:spPr>
          <a:xfrm>
            <a:off x="1062753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45" name="Z">
            <a:extLst>
              <a:ext uri="{FF2B5EF4-FFF2-40B4-BE49-F238E27FC236}">
                <a16:creationId xmlns="" xmlns:a16="http://schemas.microsoft.com/office/drawing/2014/main" id="{79FED9EB-8A61-124D-9B82-96F816B0B480}"/>
              </a:ext>
            </a:extLst>
          </p:cNvPr>
          <p:cNvSpPr/>
          <p:nvPr/>
        </p:nvSpPr>
        <p:spPr>
          <a:xfrm>
            <a:off x="110198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Tree>
    <p:extLst>
      <p:ext uri="{BB962C8B-B14F-4D97-AF65-F5344CB8AC3E}">
        <p14:creationId xmlns:p14="http://schemas.microsoft.com/office/powerpoint/2010/main" val="24436948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0"/>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seq concurrent="1" nextAc="seek">
              <p:cTn id="13" restart="whenNotActive" fill="hold" evtFilter="cancelBubble" nodeType="interactiveSeq">
                <p:stCondLst>
                  <p:cond evt="onClick" delay="0">
                    <p:tgtEl>
                      <p:spTgt spid="104"/>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1"/>
                                        </p:tgtEl>
                                        <p:attrNameLst>
                                          <p:attrName>style.visibility</p:attrName>
                                        </p:attrNameLst>
                                      </p:cBhvr>
                                      <p:to>
                                        <p:strVal val="visible"/>
                                      </p:to>
                                    </p:set>
                                  </p:childTnLst>
                                </p:cTn>
                              </p:par>
                            </p:childTnLst>
                          </p:cTn>
                        </p:par>
                      </p:childTnLst>
                    </p:cTn>
                  </p:par>
                </p:childTnLst>
              </p:cTn>
              <p:nextCondLst>
                <p:cond evt="onClick" delay="0">
                  <p:tgtEl>
                    <p:spTgt spid="104"/>
                  </p:tgtEl>
                </p:cond>
              </p:nextCondLst>
            </p:seq>
            <p:seq concurrent="1" nextAc="seek">
              <p:cTn id="24" restart="whenNotActive" fill="hold" evtFilter="cancelBubble" nodeType="interactiveSeq">
                <p:stCondLst>
                  <p:cond evt="onClick" delay="0">
                    <p:tgtEl>
                      <p:spTgt spid="10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2"/>
                                        </p:tgtEl>
                                        <p:attrNameLst>
                                          <p:attrName>style.visibility</p:attrName>
                                        </p:attrNameLst>
                                      </p:cBhvr>
                                      <p:to>
                                        <p:strVal val="visible"/>
                                      </p:to>
                                    </p:set>
                                  </p:childTnLst>
                                </p:cTn>
                              </p:par>
                            </p:childTnLst>
                          </p:cTn>
                        </p:par>
                      </p:childTnLst>
                    </p:cTn>
                  </p:par>
                </p:childTnLst>
              </p:cTn>
              <p:nextCondLst>
                <p:cond evt="onClick" delay="0">
                  <p:tgtEl>
                    <p:spTgt spid="105"/>
                  </p:tgtEl>
                </p:cond>
              </p:nextCondLst>
            </p:seq>
            <p:seq concurrent="1" nextAc="seek">
              <p:cTn id="35" restart="whenNotActive" fill="hold" evtFilter="cancelBubble" nodeType="interactiveSeq">
                <p:stCondLst>
                  <p:cond evt="onClick" delay="0">
                    <p:tgtEl>
                      <p:spTgt spid="106"/>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5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23"/>
                                        </p:tgtEl>
                                        <p:attrNameLst>
                                          <p:attrName>style.visibility</p:attrName>
                                        </p:attrNameLst>
                                      </p:cBhvr>
                                      <p:to>
                                        <p:strVal val="visible"/>
                                      </p:to>
                                    </p:set>
                                  </p:childTnLst>
                                </p:cTn>
                              </p:par>
                            </p:childTnLst>
                          </p:cTn>
                        </p:par>
                      </p:childTnLst>
                    </p:cTn>
                  </p:par>
                </p:childTnLst>
              </p:cTn>
              <p:nextCondLst>
                <p:cond evt="onClick" delay="0">
                  <p:tgtEl>
                    <p:spTgt spid="106"/>
                  </p:tgtEl>
                </p:cond>
              </p:nextCondLst>
            </p:seq>
            <p:seq concurrent="1" nextAc="seek">
              <p:cTn id="46" restart="whenNotActive" fill="hold" evtFilter="cancelBubble" nodeType="interactiveSeq">
                <p:stCondLst>
                  <p:cond evt="onClick" delay="0">
                    <p:tgtEl>
                      <p:spTgt spid="108"/>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5"/>
                                        </p:tgtEl>
                                        <p:attrNameLst>
                                          <p:attrName>style.visibility</p:attrName>
                                        </p:attrNameLst>
                                      </p:cBhvr>
                                      <p:to>
                                        <p:strVal val="visible"/>
                                      </p:to>
                                    </p:set>
                                  </p:childTnLst>
                                </p:cTn>
                              </p:par>
                            </p:childTnLst>
                          </p:cTn>
                        </p:par>
                      </p:childTnLst>
                    </p:cTn>
                  </p:par>
                </p:childTnLst>
              </p:cTn>
              <p:nextCondLst>
                <p:cond evt="onClick" delay="0">
                  <p:tgtEl>
                    <p:spTgt spid="108"/>
                  </p:tgtEl>
                </p:cond>
              </p:nextCondLst>
            </p:seq>
            <p:seq concurrent="1" nextAc="seek">
              <p:cTn id="57" restart="whenNotActive" fill="hold" evtFilter="cancelBubble" nodeType="interactiveSeq">
                <p:stCondLst>
                  <p:cond evt="onClick" delay="0">
                    <p:tgtEl>
                      <p:spTgt spid="109"/>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3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6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0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26"/>
                                        </p:tgtEl>
                                        <p:attrNameLst>
                                          <p:attrName>style.visibility</p:attrName>
                                        </p:attrNameLst>
                                      </p:cBhvr>
                                      <p:to>
                                        <p:strVal val="visible"/>
                                      </p:to>
                                    </p:set>
                                  </p:childTnLst>
                                </p:cTn>
                              </p:par>
                            </p:childTnLst>
                          </p:cTn>
                        </p:par>
                      </p:childTnLst>
                    </p:cTn>
                  </p:par>
                </p:childTnLst>
              </p:cTn>
              <p:nextCondLst>
                <p:cond evt="onClick" delay="0">
                  <p:tgtEl>
                    <p:spTgt spid="109"/>
                  </p:tgtEl>
                </p:cond>
              </p:nextCondLst>
            </p:seq>
            <p:seq concurrent="1" nextAc="seek">
              <p:cTn id="68" restart="whenNotActive" fill="hold" evtFilter="cancelBubble" nodeType="interactiveSeq">
                <p:stCondLst>
                  <p:cond evt="onClick" delay="0">
                    <p:tgtEl>
                      <p:spTgt spid="110"/>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7"/>
                                        </p:tgtEl>
                                        <p:attrNameLst>
                                          <p:attrName>style.visibility</p:attrName>
                                        </p:attrNameLst>
                                      </p:cBhvr>
                                      <p:to>
                                        <p:strVal val="visible"/>
                                      </p:to>
                                    </p:set>
                                  </p:childTnLst>
                                </p:cTn>
                              </p:par>
                            </p:childTnLst>
                          </p:cTn>
                        </p:par>
                      </p:childTnLst>
                    </p:cTn>
                  </p:par>
                </p:childTnLst>
              </p:cTn>
              <p:nextCondLst>
                <p:cond evt="onClick" delay="0">
                  <p:tgtEl>
                    <p:spTgt spid="110"/>
                  </p:tgtEl>
                </p:cond>
              </p:nextCondLst>
            </p:seq>
            <p:seq concurrent="1" nextAc="seek">
              <p:cTn id="79" restart="whenNotActive" fill="hold" evtFilter="cancelBubble" nodeType="interactiveSeq">
                <p:stCondLst>
                  <p:cond evt="onClick" delay="0">
                    <p:tgtEl>
                      <p:spTgt spid="11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3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63"/>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02"/>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28"/>
                                        </p:tgtEl>
                                        <p:attrNameLst>
                                          <p:attrName>style.visibility</p:attrName>
                                        </p:attrNameLst>
                                      </p:cBhvr>
                                      <p:to>
                                        <p:strVal val="visible"/>
                                      </p:to>
                                    </p:set>
                                  </p:childTnLst>
                                </p:cTn>
                              </p:par>
                            </p:childTnLst>
                          </p:cTn>
                        </p:par>
                      </p:childTnLst>
                    </p:cTn>
                  </p:par>
                </p:childTnLst>
              </p:cTn>
              <p:nextCondLst>
                <p:cond evt="onClick" delay="0">
                  <p:tgtEl>
                    <p:spTgt spid="111"/>
                  </p:tgtEl>
                </p:cond>
              </p:nextCondLst>
            </p:seq>
            <p:seq concurrent="1" nextAc="seek">
              <p:cTn id="90" restart="whenNotActive" fill="hold" evtFilter="cancelBubble" nodeType="interactiveSeq">
                <p:stCondLst>
                  <p:cond evt="onClick" delay="0">
                    <p:tgtEl>
                      <p:spTgt spid="112"/>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0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29"/>
                                        </p:tgtEl>
                                        <p:attrNameLst>
                                          <p:attrName>style.visibility</p:attrName>
                                        </p:attrNameLst>
                                      </p:cBhvr>
                                      <p:to>
                                        <p:strVal val="visible"/>
                                      </p:to>
                                    </p:set>
                                  </p:childTnLst>
                                </p:cTn>
                              </p:par>
                            </p:childTnLst>
                          </p:cTn>
                        </p:par>
                      </p:childTnLst>
                    </p:cTn>
                  </p:par>
                </p:childTnLst>
              </p:cTn>
              <p:nextCondLst>
                <p:cond evt="onClick" delay="0">
                  <p:tgtEl>
                    <p:spTgt spid="112"/>
                  </p:tgtEl>
                </p:cond>
              </p:nextCondLst>
            </p:seq>
            <p:seq concurrent="1" nextAc="seek">
              <p:cTn id="101" restart="whenNotActive" fill="hold" evtFilter="cancelBubble" nodeType="interactiveSeq">
                <p:stCondLst>
                  <p:cond evt="onClick" delay="0">
                    <p:tgtEl>
                      <p:spTgt spid="114"/>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40"/>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68"/>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0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31"/>
                                        </p:tgtEl>
                                        <p:attrNameLst>
                                          <p:attrName>style.visibility</p:attrName>
                                        </p:attrNameLst>
                                      </p:cBhvr>
                                      <p:to>
                                        <p:strVal val="visible"/>
                                      </p:to>
                                    </p:set>
                                  </p:childTnLst>
                                </p:cTn>
                              </p:par>
                            </p:childTnLst>
                          </p:cTn>
                        </p:par>
                      </p:childTnLst>
                    </p:cTn>
                  </p:par>
                </p:childTnLst>
              </p:cTn>
              <p:nextCondLst>
                <p:cond evt="onClick" delay="0">
                  <p:tgtEl>
                    <p:spTgt spid="114"/>
                  </p:tgtEl>
                </p:cond>
              </p:nextCondLst>
            </p:seq>
            <p:seq concurrent="1" nextAc="seek">
              <p:cTn id="112" restart="whenNotActive" fill="hold" evtFilter="cancelBubble" nodeType="interactiveSeq">
                <p:stCondLst>
                  <p:cond evt="onClick" delay="0">
                    <p:tgtEl>
                      <p:spTgt spid="115"/>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4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6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0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32"/>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123" restart="whenNotActive" fill="hold" evtFilter="cancelBubble" nodeType="interactiveSeq">
                <p:stCondLst>
                  <p:cond evt="onClick" delay="0">
                    <p:tgtEl>
                      <p:spTgt spid="113"/>
                    </p:tgtEl>
                  </p:cond>
                </p:stCondLst>
                <p:endSync evt="end" delay="0">
                  <p:rtn val="all"/>
                </p:endSync>
                <p:childTnLst>
                  <p:par>
                    <p:cTn id="124" fill="hold">
                      <p:stCondLst>
                        <p:cond delay="0"/>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39"/>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65"/>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204"/>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30"/>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134" restart="whenNotActive" fill="hold" evtFilter="cancelBubble" nodeType="interactiveSeq">
                <p:stCondLst>
                  <p:cond evt="onClick" delay="0">
                    <p:tgtEl>
                      <p:spTgt spid="116"/>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4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7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0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33"/>
                                        </p:tgtEl>
                                        <p:attrNameLst>
                                          <p:attrName>style.visibility</p:attrName>
                                        </p:attrNameLst>
                                      </p:cBhvr>
                                      <p:to>
                                        <p:strVal val="visible"/>
                                      </p:to>
                                    </p:set>
                                  </p:childTnLst>
                                </p:cTn>
                              </p:par>
                            </p:childTnLst>
                          </p:cTn>
                        </p:par>
                      </p:childTnLst>
                    </p:cTn>
                  </p:par>
                </p:childTnLst>
              </p:cTn>
              <p:nextCondLst>
                <p:cond evt="onClick" delay="0">
                  <p:tgtEl>
                    <p:spTgt spid="116"/>
                  </p:tgtEl>
                </p:cond>
              </p:nextCondLst>
            </p:seq>
            <p:seq concurrent="1" nextAc="seek">
              <p:cTn id="145" restart="whenNotActive" fill="hold" evtFilter="cancelBubble" nodeType="interactiveSeq">
                <p:stCondLst>
                  <p:cond evt="onClick" delay="0">
                    <p:tgtEl>
                      <p:spTgt spid="117"/>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143"/>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171"/>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208"/>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234"/>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seq concurrent="1" nextAc="seek">
              <p:cTn id="156" restart="whenNotActive" fill="hold" evtFilter="cancelBubble" nodeType="interactiveSeq">
                <p:stCondLst>
                  <p:cond evt="onClick" delay="0">
                    <p:tgtEl>
                      <p:spTgt spid="118"/>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4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7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09"/>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35"/>
                                        </p:tgtEl>
                                        <p:attrNameLst>
                                          <p:attrName>style.visibility</p:attrName>
                                        </p:attrNameLst>
                                      </p:cBhvr>
                                      <p:to>
                                        <p:strVal val="visible"/>
                                      </p:to>
                                    </p:set>
                                  </p:childTnLst>
                                </p:cTn>
                              </p:par>
                            </p:childTnLst>
                          </p:cTn>
                        </p:par>
                      </p:childTnLst>
                    </p:cTn>
                  </p:par>
                </p:childTnLst>
              </p:cTn>
              <p:nextCondLst>
                <p:cond evt="onClick" delay="0">
                  <p:tgtEl>
                    <p:spTgt spid="118"/>
                  </p:tgtEl>
                </p:cond>
              </p:nextCondLst>
            </p:seq>
            <p:seq concurrent="1" nextAc="seek">
              <p:cTn id="167" restart="whenNotActive" fill="hold" evtFilter="cancelBubble" nodeType="interactiveSeq">
                <p:stCondLst>
                  <p:cond evt="onClick" delay="0">
                    <p:tgtEl>
                      <p:spTgt spid="107"/>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33"/>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59"/>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198"/>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24"/>
                                        </p:tgtEl>
                                        <p:attrNameLst>
                                          <p:attrName>style.visibility</p:attrName>
                                        </p:attrNameLst>
                                      </p:cBhvr>
                                      <p:to>
                                        <p:strVal val="visible"/>
                                      </p:to>
                                    </p:set>
                                  </p:childTnLst>
                                </p:cTn>
                              </p:par>
                            </p:childTnLst>
                          </p:cTn>
                        </p:par>
                      </p:childTnLst>
                    </p:cTn>
                  </p:par>
                </p:childTnLst>
              </p:cTn>
              <p:nextCondLst>
                <p:cond evt="onClick" delay="0">
                  <p:tgtEl>
                    <p:spTgt spid="107"/>
                  </p:tgtEl>
                </p:cond>
              </p:nextCondLst>
            </p:seq>
            <p:seq concurrent="1" nextAc="seek">
              <p:cTn id="178" restart="whenNotActive" fill="hold" evtFilter="cancelBubble" nodeType="interactiveSeq">
                <p:stCondLst>
                  <p:cond evt="onClick" delay="0">
                    <p:tgtEl>
                      <p:spTgt spid="119"/>
                    </p:tgtEl>
                  </p:cond>
                </p:stCondLst>
                <p:endSync evt="end" delay="0">
                  <p:rtn val="all"/>
                </p:endSync>
                <p:childTnLst>
                  <p:par>
                    <p:cTn id="179" fill="hold">
                      <p:stCondLst>
                        <p:cond delay="0"/>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4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7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119"/>
                  </p:tgtEl>
                </p:cond>
              </p:nextCondLst>
            </p:seq>
            <p:seq concurrent="1" nextAc="seek">
              <p:cTn id="189" restart="whenNotActive" fill="hold" evtFilter="cancelBubble" nodeType="interactiveSeq">
                <p:stCondLst>
                  <p:cond evt="onClick" delay="0">
                    <p:tgtEl>
                      <p:spTgt spid="120"/>
                    </p:tgtEl>
                  </p:cond>
                </p:stCondLst>
                <p:endSync evt="end" delay="0">
                  <p:rtn val="all"/>
                </p:endSync>
                <p:childTnLst>
                  <p:par>
                    <p:cTn id="190" fill="hold">
                      <p:stCondLst>
                        <p:cond delay="0"/>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146"/>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174"/>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211"/>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237"/>
                                        </p:tgtEl>
                                        <p:attrNameLst>
                                          <p:attrName>style.visibility</p:attrName>
                                        </p:attrNameLst>
                                      </p:cBhvr>
                                      <p:to>
                                        <p:strVal val="visible"/>
                                      </p:to>
                                    </p:set>
                                  </p:childTnLst>
                                </p:cTn>
                              </p:par>
                            </p:childTnLst>
                          </p:cTn>
                        </p:par>
                      </p:childTnLst>
                    </p:cTn>
                  </p:par>
                </p:childTnLst>
              </p:cTn>
              <p:nextCondLst>
                <p:cond evt="onClick" delay="0">
                  <p:tgtEl>
                    <p:spTgt spid="120"/>
                  </p:tgtEl>
                </p:cond>
              </p:nextCondLst>
            </p:seq>
            <p:seq concurrent="1" nextAc="seek">
              <p:cTn id="200" restart="whenNotActive" fill="hold" evtFilter="cancelBubble" nodeType="interactiveSeq">
                <p:stCondLst>
                  <p:cond evt="onClick" delay="0">
                    <p:tgtEl>
                      <p:spTgt spid="121"/>
                    </p:tgtEl>
                  </p:cond>
                </p:stCondLst>
                <p:endSync evt="end" delay="0">
                  <p:rtn val="all"/>
                </p:endSync>
                <p:childTnLst>
                  <p:par>
                    <p:cTn id="201" fill="hold">
                      <p:stCondLst>
                        <p:cond delay="0"/>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147"/>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86"/>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12"/>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38"/>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1" nodeType="clickEffect">
                                  <p:stCondLst>
                                    <p:cond delay="0"/>
                                  </p:stCondLst>
                                  <p:childTnLst>
                                    <p:set>
                                      <p:cBhvr>
                                        <p:cTn id="214" dur="1" fill="hold">
                                          <p:stCondLst>
                                            <p:cond delay="0"/>
                                          </p:stCondLst>
                                        </p:cTn>
                                        <p:tgtEl>
                                          <p:spTgt spid="147"/>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186"/>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212"/>
                                        </p:tgtEl>
                                        <p:attrNameLst>
                                          <p:attrName>style.visibility</p:attrName>
                                        </p:attrNameLst>
                                      </p:cBhvr>
                                      <p:to>
                                        <p:strVal val="visible"/>
                                      </p:to>
                                    </p:set>
                                  </p:childTnLst>
                                </p:cTn>
                              </p:par>
                              <p:par>
                                <p:cTn id="219" presetID="1" presetClass="entr" presetSubtype="0" fill="hold" grpId="1" nodeType="withEffect">
                                  <p:stCondLst>
                                    <p:cond delay="0"/>
                                  </p:stCondLst>
                                  <p:childTnLst>
                                    <p:set>
                                      <p:cBhvr>
                                        <p:cTn id="220" dur="1" fill="hold">
                                          <p:stCondLst>
                                            <p:cond delay="0"/>
                                          </p:stCondLst>
                                        </p:cTn>
                                        <p:tgtEl>
                                          <p:spTgt spid="238"/>
                                        </p:tgtEl>
                                        <p:attrNameLst>
                                          <p:attrName>style.visibility</p:attrName>
                                        </p:attrNameLst>
                                      </p:cBhvr>
                                      <p:to>
                                        <p:strVal val="visible"/>
                                      </p:to>
                                    </p:set>
                                  </p:childTnLst>
                                </p:cTn>
                              </p:par>
                            </p:childTnLst>
                          </p:cTn>
                        </p:par>
                      </p:childTnLst>
                    </p:cTn>
                  </p:par>
                </p:childTnLst>
              </p:cTn>
              <p:nextCondLst>
                <p:cond evt="onClick" delay="0">
                  <p:tgtEl>
                    <p:spTgt spid="121"/>
                  </p:tgtEl>
                </p:cond>
              </p:nextCondLst>
            </p:seq>
            <p:seq concurrent="1" nextAc="seek">
              <p:cTn id="221" restart="whenNotActive" fill="hold" evtFilter="cancelBubble" nodeType="interactiveSeq">
                <p:stCondLst>
                  <p:cond evt="onClick" delay="0">
                    <p:tgtEl>
                      <p:spTgt spid="122"/>
                    </p:tgtEl>
                  </p:cond>
                </p:stCondLst>
                <p:endSync evt="end" delay="0">
                  <p:rtn val="all"/>
                </p:endSync>
                <p:childTnLst>
                  <p:par>
                    <p:cTn id="222" fill="hold">
                      <p:stCondLst>
                        <p:cond delay="0"/>
                      </p:stCondLst>
                      <p:childTnLst>
                        <p:par>
                          <p:cTn id="223" fill="hold">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148"/>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87"/>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213"/>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239"/>
                                        </p:tgtEl>
                                        <p:attrNameLst>
                                          <p:attrName>style.visibility</p:attrName>
                                        </p:attrNameLst>
                                      </p:cBhvr>
                                      <p:to>
                                        <p:strVal val="visible"/>
                                      </p:to>
                                    </p:set>
                                  </p:childTnLst>
                                </p:cTn>
                              </p:par>
                            </p:childTnLst>
                          </p:cTn>
                        </p:par>
                      </p:childTnLst>
                    </p:cTn>
                  </p:par>
                </p:childTnLst>
              </p:cTn>
              <p:nextCondLst>
                <p:cond evt="onClick" delay="0">
                  <p:tgtEl>
                    <p:spTgt spid="122"/>
                  </p:tgtEl>
                </p:cond>
              </p:nextCondLst>
            </p:seq>
            <p:seq concurrent="1" nextAc="seek">
              <p:cTn id="232" restart="whenNotActive" fill="hold" evtFilter="cancelBubble" nodeType="interactiveSeq">
                <p:stCondLst>
                  <p:cond evt="onClick" delay="0">
                    <p:tgtEl>
                      <p:spTgt spid="123"/>
                    </p:tgtEl>
                  </p:cond>
                </p:stCondLst>
                <p:endSync evt="end" delay="0">
                  <p:rtn val="all"/>
                </p:endSync>
                <p:childTnLst>
                  <p:par>
                    <p:cTn id="233" fill="hold">
                      <p:stCondLst>
                        <p:cond delay="0"/>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49"/>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88"/>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14"/>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40"/>
                                        </p:tgtEl>
                                        <p:attrNameLst>
                                          <p:attrName>style.visibility</p:attrName>
                                        </p:attrNameLst>
                                      </p:cBhvr>
                                      <p:to>
                                        <p:strVal val="visible"/>
                                      </p:to>
                                    </p:set>
                                  </p:childTnLst>
                                </p:cTn>
                              </p:par>
                            </p:childTnLst>
                          </p:cTn>
                        </p:par>
                      </p:childTnLst>
                    </p:cTn>
                  </p:par>
                </p:childTnLst>
              </p:cTn>
              <p:nextCondLst>
                <p:cond evt="onClick" delay="0">
                  <p:tgtEl>
                    <p:spTgt spid="123"/>
                  </p:tgtEl>
                </p:cond>
              </p:nextCondLst>
            </p:seq>
            <p:seq concurrent="1" nextAc="seek">
              <p:cTn id="243" restart="whenNotActive" fill="hold" evtFilter="cancelBubble" nodeType="interactiveSeq">
                <p:stCondLst>
                  <p:cond evt="onClick" delay="0">
                    <p:tgtEl>
                      <p:spTgt spid="124"/>
                    </p:tgtEl>
                  </p:cond>
                </p:stCondLst>
                <p:endSync evt="end" delay="0">
                  <p:rtn val="all"/>
                </p:endSync>
                <p:childTnLst>
                  <p:par>
                    <p:cTn id="244" fill="hold">
                      <p:stCondLst>
                        <p:cond delay="0"/>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150"/>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189"/>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215"/>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241"/>
                                        </p:tgtEl>
                                        <p:attrNameLst>
                                          <p:attrName>style.visibility</p:attrName>
                                        </p:attrNameLst>
                                      </p:cBhvr>
                                      <p:to>
                                        <p:strVal val="visible"/>
                                      </p:to>
                                    </p:set>
                                  </p:childTnLst>
                                </p:cTn>
                              </p:par>
                            </p:childTnLst>
                          </p:cTn>
                        </p:par>
                      </p:childTnLst>
                    </p:cTn>
                  </p:par>
                </p:childTnLst>
              </p:cTn>
              <p:nextCondLst>
                <p:cond evt="onClick" delay="0">
                  <p:tgtEl>
                    <p:spTgt spid="124"/>
                  </p:tgtEl>
                </p:cond>
              </p:nextCondLst>
            </p:seq>
            <p:seq concurrent="1" nextAc="seek">
              <p:cTn id="254" restart="whenNotActive" fill="hold" evtFilter="cancelBubble" nodeType="interactiveSeq">
                <p:stCondLst>
                  <p:cond evt="onClick" delay="0">
                    <p:tgtEl>
                      <p:spTgt spid="125"/>
                    </p:tgtEl>
                  </p:cond>
                </p:stCondLst>
                <p:endSync evt="end" delay="0">
                  <p:rtn val="all"/>
                </p:endSync>
                <p:childTnLst>
                  <p:par>
                    <p:cTn id="255" fill="hold">
                      <p:stCondLst>
                        <p:cond delay="0"/>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151"/>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90"/>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16"/>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242"/>
                                        </p:tgtEl>
                                        <p:attrNameLst>
                                          <p:attrName>style.visibility</p:attrName>
                                        </p:attrNameLst>
                                      </p:cBhvr>
                                      <p:to>
                                        <p:strVal val="visible"/>
                                      </p:to>
                                    </p:set>
                                  </p:childTnLst>
                                </p:cTn>
                              </p:par>
                            </p:childTnLst>
                          </p:cTn>
                        </p:par>
                      </p:childTnLst>
                    </p:cTn>
                  </p:par>
                </p:childTnLst>
              </p:cTn>
              <p:nextCondLst>
                <p:cond evt="onClick" delay="0">
                  <p:tgtEl>
                    <p:spTgt spid="125"/>
                  </p:tgtEl>
                </p:cond>
              </p:nextCondLst>
            </p:seq>
            <p:seq concurrent="1" nextAc="seek">
              <p:cTn id="265" restart="whenNotActive" fill="hold" evtFilter="cancelBubble" nodeType="interactiveSeq">
                <p:stCondLst>
                  <p:cond evt="onClick" delay="0">
                    <p:tgtEl>
                      <p:spTgt spid="126"/>
                    </p:tgtEl>
                  </p:cond>
                </p:stCondLst>
                <p:endSync evt="end" delay="0">
                  <p:rtn val="all"/>
                </p:endSync>
                <p:childTnLst>
                  <p:par>
                    <p:cTn id="266" fill="hold">
                      <p:stCondLst>
                        <p:cond delay="0"/>
                      </p:stCondLst>
                      <p:childTnLst>
                        <p:par>
                          <p:cTn id="267" fill="hold">
                            <p:stCondLst>
                              <p:cond delay="0"/>
                            </p:stCondLst>
                            <p:childTnLst>
                              <p:par>
                                <p:cTn id="268" presetID="1" presetClass="entr" presetSubtype="0" fill="hold" grpId="0" nodeType="clickEffect">
                                  <p:stCondLst>
                                    <p:cond delay="0"/>
                                  </p:stCondLst>
                                  <p:childTnLst>
                                    <p:set>
                                      <p:cBhvr>
                                        <p:cTn id="269" dur="1" fill="hold">
                                          <p:stCondLst>
                                            <p:cond delay="0"/>
                                          </p:stCondLst>
                                        </p:cTn>
                                        <p:tgtEl>
                                          <p:spTgt spid="152"/>
                                        </p:tgtEl>
                                        <p:attrNameLst>
                                          <p:attrName>style.visibility</p:attrName>
                                        </p:attrNameLst>
                                      </p:cBhvr>
                                      <p:to>
                                        <p:strVal val="visible"/>
                                      </p:to>
                                    </p:set>
                                  </p:childTnLst>
                                </p:cTn>
                              </p:par>
                              <p:par>
                                <p:cTn id="270" presetID="1" presetClass="entr" presetSubtype="0" fill="hold" grpId="0" nodeType="withEffect">
                                  <p:stCondLst>
                                    <p:cond delay="0"/>
                                  </p:stCondLst>
                                  <p:childTnLst>
                                    <p:set>
                                      <p:cBhvr>
                                        <p:cTn id="271" dur="1" fill="hold">
                                          <p:stCondLst>
                                            <p:cond delay="0"/>
                                          </p:stCondLst>
                                        </p:cTn>
                                        <p:tgtEl>
                                          <p:spTgt spid="191"/>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217"/>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243"/>
                                        </p:tgtEl>
                                        <p:attrNameLst>
                                          <p:attrName>style.visibility</p:attrName>
                                        </p:attrNameLst>
                                      </p:cBhvr>
                                      <p:to>
                                        <p:strVal val="visible"/>
                                      </p:to>
                                    </p:set>
                                  </p:childTnLst>
                                </p:cTn>
                              </p:par>
                            </p:childTnLst>
                          </p:cTn>
                        </p:par>
                      </p:childTnLst>
                    </p:cTn>
                  </p:par>
                </p:childTnLst>
              </p:cTn>
              <p:nextCondLst>
                <p:cond evt="onClick" delay="0">
                  <p:tgtEl>
                    <p:spTgt spid="126"/>
                  </p:tgtEl>
                </p:cond>
              </p:nextCondLst>
            </p:seq>
            <p:seq concurrent="1" nextAc="seek">
              <p:cTn id="276" restart="whenNotActive" fill="hold" evtFilter="cancelBubble" nodeType="interactiveSeq">
                <p:stCondLst>
                  <p:cond evt="onClick" delay="0">
                    <p:tgtEl>
                      <p:spTgt spid="128"/>
                    </p:tgtEl>
                  </p:cond>
                </p:stCondLst>
                <p:endSync evt="end" delay="0">
                  <p:rtn val="all"/>
                </p:endSync>
                <p:childTnLst>
                  <p:par>
                    <p:cTn id="277" fill="hold">
                      <p:stCondLst>
                        <p:cond delay="0"/>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154"/>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93"/>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219"/>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245"/>
                                        </p:tgtEl>
                                        <p:attrNameLst>
                                          <p:attrName>style.visibility</p:attrName>
                                        </p:attrNameLst>
                                      </p:cBhvr>
                                      <p:to>
                                        <p:strVal val="visible"/>
                                      </p:to>
                                    </p:set>
                                  </p:childTnLst>
                                </p:cTn>
                              </p:par>
                            </p:childTnLst>
                          </p:cTn>
                        </p:par>
                      </p:childTnLst>
                    </p:cTn>
                  </p:par>
                </p:childTnLst>
              </p:cTn>
              <p:nextCondLst>
                <p:cond evt="onClick" delay="0">
                  <p:tgtEl>
                    <p:spTgt spid="128"/>
                  </p:tgtEl>
                </p:cond>
              </p:nextCondLst>
            </p:seq>
            <p:seq concurrent="1" nextAc="seek">
              <p:cTn id="287" restart="whenNotActive" fill="hold" evtFilter="cancelBubble" nodeType="interactiveSeq">
                <p:stCondLst>
                  <p:cond evt="onClick" delay="0">
                    <p:tgtEl>
                      <p:spTgt spid="127"/>
                    </p:tgtEl>
                  </p:cond>
                </p:stCondLst>
                <p:endSync evt="end" delay="0">
                  <p:rtn val="all"/>
                </p:endSync>
                <p:childTnLst>
                  <p:par>
                    <p:cTn id="288" fill="hold">
                      <p:stCondLst>
                        <p:cond delay="0"/>
                      </p:stCondLst>
                      <p:childTnLst>
                        <p:par>
                          <p:cTn id="289" fill="hold">
                            <p:stCondLst>
                              <p:cond delay="0"/>
                            </p:stCondLst>
                            <p:childTnLst>
                              <p:par>
                                <p:cTn id="290" presetID="1" presetClass="entr" presetSubtype="0" fill="hold" grpId="0" nodeType="clickEffect">
                                  <p:stCondLst>
                                    <p:cond delay="0"/>
                                  </p:stCondLst>
                                  <p:childTnLst>
                                    <p:set>
                                      <p:cBhvr>
                                        <p:cTn id="291" dur="1" fill="hold">
                                          <p:stCondLst>
                                            <p:cond delay="0"/>
                                          </p:stCondLst>
                                        </p:cTn>
                                        <p:tgtEl>
                                          <p:spTgt spid="153"/>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192"/>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218"/>
                                        </p:tgtEl>
                                        <p:attrNameLst>
                                          <p:attrName>style.visibility</p:attrName>
                                        </p:attrNameLst>
                                      </p:cBhvr>
                                      <p:to>
                                        <p:strVal val="visible"/>
                                      </p:to>
                                    </p:set>
                                  </p:childTnLst>
                                </p:cTn>
                              </p:par>
                              <p:par>
                                <p:cTn id="296" presetID="1" presetClass="entr" presetSubtype="0" fill="hold" grpId="0" nodeType="withEffect">
                                  <p:stCondLst>
                                    <p:cond delay="0"/>
                                  </p:stCondLst>
                                  <p:childTnLst>
                                    <p:set>
                                      <p:cBhvr>
                                        <p:cTn id="297" dur="1" fill="hold">
                                          <p:stCondLst>
                                            <p:cond delay="0"/>
                                          </p:stCondLst>
                                        </p:cTn>
                                        <p:tgtEl>
                                          <p:spTgt spid="244"/>
                                        </p:tgtEl>
                                        <p:attrNameLst>
                                          <p:attrName>style.visibility</p:attrName>
                                        </p:attrNameLst>
                                      </p:cBhvr>
                                      <p:to>
                                        <p:strVal val="visible"/>
                                      </p:to>
                                    </p:set>
                                  </p:childTnLst>
                                </p:cTn>
                              </p:par>
                            </p:childTnLst>
                          </p:cTn>
                        </p:par>
                      </p:childTnLst>
                    </p:cTn>
                  </p:par>
                </p:childTnLst>
              </p:cTn>
              <p:nextCondLst>
                <p:cond evt="onClick" delay="0">
                  <p:tgtEl>
                    <p:spTgt spid="127"/>
                  </p:tgtEl>
                </p:cond>
              </p:nextCondLst>
            </p:seq>
          </p:childTnLst>
        </p:cTn>
      </p:par>
    </p:tnLst>
    <p:bldLst>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7" grpId="1"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8" grpId="0" animBg="1"/>
      <p:bldP spid="169" grpId="0" animBg="1"/>
      <p:bldP spid="170" grpId="0" animBg="1"/>
      <p:bldP spid="171" grpId="0" animBg="1"/>
      <p:bldP spid="172" grpId="0" animBg="1"/>
      <p:bldP spid="173" grpId="0" animBg="1"/>
      <p:bldP spid="174" grpId="0" animBg="1"/>
      <p:bldP spid="186" grpId="0" animBg="1"/>
      <p:bldP spid="186" grpId="1"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2" grpId="1"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8" grpId="1" animBg="1"/>
      <p:bldP spid="239" grpId="0" animBg="1"/>
      <p:bldP spid="240" grpId="0" animBg="1"/>
      <p:bldP spid="241" grpId="0" animBg="1"/>
      <p:bldP spid="242" grpId="0" animBg="1"/>
      <p:bldP spid="243" grpId="0" animBg="1"/>
      <p:bldP spid="244" grpId="0" animBg="1"/>
      <p:bldP spid="2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a:extLst>
              <a:ext uri="{FF2B5EF4-FFF2-40B4-BE49-F238E27FC236}">
                <a16:creationId xmlns="" xmlns:a16="http://schemas.microsoft.com/office/drawing/2014/main" id="{F4F92820-0C18-2A44-9A17-2DCB786A91C2}"/>
              </a:ext>
            </a:extLst>
          </p:cNvPr>
          <p:cNvSpPr/>
          <p:nvPr/>
        </p:nvSpPr>
        <p:spPr>
          <a:xfrm>
            <a:off x="1606035"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Rounded Rectangle 65">
            <a:extLst>
              <a:ext uri="{FF2B5EF4-FFF2-40B4-BE49-F238E27FC236}">
                <a16:creationId xmlns="" xmlns:a16="http://schemas.microsoft.com/office/drawing/2014/main" id="{EE3ABFD7-C0A7-4249-B71B-87FD0E097C13}"/>
              </a:ext>
            </a:extLst>
          </p:cNvPr>
          <p:cNvSpPr/>
          <p:nvPr/>
        </p:nvSpPr>
        <p:spPr>
          <a:xfrm>
            <a:off x="2741084"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rgbClr val="49166D"/>
              </a:solidFill>
            </a:endParaRPr>
          </a:p>
        </p:txBody>
      </p:sp>
      <p:sp>
        <p:nvSpPr>
          <p:cNvPr id="67" name="Rounded Rectangle 66">
            <a:extLst>
              <a:ext uri="{FF2B5EF4-FFF2-40B4-BE49-F238E27FC236}">
                <a16:creationId xmlns="" xmlns:a16="http://schemas.microsoft.com/office/drawing/2014/main" id="{C45ABAEC-5079-6249-94F2-66429B48E733}"/>
              </a:ext>
            </a:extLst>
          </p:cNvPr>
          <p:cNvSpPr/>
          <p:nvPr/>
        </p:nvSpPr>
        <p:spPr>
          <a:xfrm>
            <a:off x="3876133"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ounded Rectangle 67">
            <a:extLst>
              <a:ext uri="{FF2B5EF4-FFF2-40B4-BE49-F238E27FC236}">
                <a16:creationId xmlns="" xmlns:a16="http://schemas.microsoft.com/office/drawing/2014/main" id="{94D12291-B4AC-914F-A82F-221B4D933AFB}"/>
              </a:ext>
            </a:extLst>
          </p:cNvPr>
          <p:cNvSpPr/>
          <p:nvPr/>
        </p:nvSpPr>
        <p:spPr>
          <a:xfrm>
            <a:off x="5011182"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9166D"/>
              </a:solidFill>
            </a:endParaRPr>
          </a:p>
        </p:txBody>
      </p:sp>
      <p:sp>
        <p:nvSpPr>
          <p:cNvPr id="69" name="Rounded Rectangle 68">
            <a:extLst>
              <a:ext uri="{FF2B5EF4-FFF2-40B4-BE49-F238E27FC236}">
                <a16:creationId xmlns="" xmlns:a16="http://schemas.microsoft.com/office/drawing/2014/main" id="{940455EB-350D-AA4B-AFE5-2E27AE4A6962}"/>
              </a:ext>
            </a:extLst>
          </p:cNvPr>
          <p:cNvSpPr/>
          <p:nvPr/>
        </p:nvSpPr>
        <p:spPr>
          <a:xfrm>
            <a:off x="6146231"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0" name="Rounded Rectangle 69">
            <a:extLst>
              <a:ext uri="{FF2B5EF4-FFF2-40B4-BE49-F238E27FC236}">
                <a16:creationId xmlns="" xmlns:a16="http://schemas.microsoft.com/office/drawing/2014/main" id="{067A4D92-71A2-2748-9DEB-19537E22A8CE}"/>
              </a:ext>
            </a:extLst>
          </p:cNvPr>
          <p:cNvSpPr/>
          <p:nvPr/>
        </p:nvSpPr>
        <p:spPr>
          <a:xfrm>
            <a:off x="7281280"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1" name="Rounded Rectangle 70">
            <a:extLst>
              <a:ext uri="{FF2B5EF4-FFF2-40B4-BE49-F238E27FC236}">
                <a16:creationId xmlns="" xmlns:a16="http://schemas.microsoft.com/office/drawing/2014/main" id="{42C387CB-A5E7-D740-86E5-8F399DB0C98B}"/>
              </a:ext>
            </a:extLst>
          </p:cNvPr>
          <p:cNvSpPr/>
          <p:nvPr/>
        </p:nvSpPr>
        <p:spPr>
          <a:xfrm>
            <a:off x="8416329"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ounded Rectangle 71">
            <a:extLst>
              <a:ext uri="{FF2B5EF4-FFF2-40B4-BE49-F238E27FC236}">
                <a16:creationId xmlns="" xmlns:a16="http://schemas.microsoft.com/office/drawing/2014/main" id="{001D5E45-251C-8E43-A010-0EC53C0548FC}"/>
              </a:ext>
            </a:extLst>
          </p:cNvPr>
          <p:cNvSpPr/>
          <p:nvPr/>
        </p:nvSpPr>
        <p:spPr>
          <a:xfrm>
            <a:off x="9551378"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ounded Rectangle 73">
            <a:extLst>
              <a:ext uri="{FF2B5EF4-FFF2-40B4-BE49-F238E27FC236}">
                <a16:creationId xmlns="" xmlns:a16="http://schemas.microsoft.com/office/drawing/2014/main" id="{17458134-687A-424C-868E-842ABA68E8B0}"/>
              </a:ext>
            </a:extLst>
          </p:cNvPr>
          <p:cNvSpPr/>
          <p:nvPr/>
        </p:nvSpPr>
        <p:spPr>
          <a:xfrm>
            <a:off x="466153" y="3494959"/>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Rounded Rectangle 74">
            <a:extLst>
              <a:ext uri="{FF2B5EF4-FFF2-40B4-BE49-F238E27FC236}">
                <a16:creationId xmlns="" xmlns:a16="http://schemas.microsoft.com/office/drawing/2014/main" id="{41107E5F-2497-0249-8C3A-B793A4F23637}"/>
              </a:ext>
            </a:extLst>
          </p:cNvPr>
          <p:cNvSpPr/>
          <p:nvPr/>
        </p:nvSpPr>
        <p:spPr>
          <a:xfrm>
            <a:off x="1601202"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a:extLst>
              <a:ext uri="{FF2B5EF4-FFF2-40B4-BE49-F238E27FC236}">
                <a16:creationId xmlns="" xmlns:a16="http://schemas.microsoft.com/office/drawing/2014/main" id="{D55CC80E-0C32-A048-93DC-B68431216FAA}"/>
              </a:ext>
            </a:extLst>
          </p:cNvPr>
          <p:cNvSpPr/>
          <p:nvPr/>
        </p:nvSpPr>
        <p:spPr>
          <a:xfrm>
            <a:off x="2736251"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7" name="Rounded Rectangle 76">
            <a:extLst>
              <a:ext uri="{FF2B5EF4-FFF2-40B4-BE49-F238E27FC236}">
                <a16:creationId xmlns="" xmlns:a16="http://schemas.microsoft.com/office/drawing/2014/main" id="{4D683ED0-4624-3941-BB9E-537DB888163C}"/>
              </a:ext>
            </a:extLst>
          </p:cNvPr>
          <p:cNvSpPr/>
          <p:nvPr/>
        </p:nvSpPr>
        <p:spPr>
          <a:xfrm>
            <a:off x="3871300"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8" name="Rounded Rectangle 77">
            <a:extLst>
              <a:ext uri="{FF2B5EF4-FFF2-40B4-BE49-F238E27FC236}">
                <a16:creationId xmlns="" xmlns:a16="http://schemas.microsoft.com/office/drawing/2014/main" id="{FB5263CC-F135-2F45-8B20-FC8FFCB30211}"/>
              </a:ext>
            </a:extLst>
          </p:cNvPr>
          <p:cNvSpPr/>
          <p:nvPr/>
        </p:nvSpPr>
        <p:spPr>
          <a:xfrm>
            <a:off x="5006349"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9" name="Rounded Rectangle 78">
            <a:extLst>
              <a:ext uri="{FF2B5EF4-FFF2-40B4-BE49-F238E27FC236}">
                <a16:creationId xmlns="" xmlns:a16="http://schemas.microsoft.com/office/drawing/2014/main" id="{B9AFF664-C7F4-B343-8880-BB5E06872005}"/>
              </a:ext>
            </a:extLst>
          </p:cNvPr>
          <p:cNvSpPr/>
          <p:nvPr/>
        </p:nvSpPr>
        <p:spPr>
          <a:xfrm>
            <a:off x="6141398"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0" name="Rounded Rectangle 79">
            <a:extLst>
              <a:ext uri="{FF2B5EF4-FFF2-40B4-BE49-F238E27FC236}">
                <a16:creationId xmlns="" xmlns:a16="http://schemas.microsoft.com/office/drawing/2014/main" id="{D1DD21C4-1BBB-F344-B4A0-DE326DF48061}"/>
              </a:ext>
            </a:extLst>
          </p:cNvPr>
          <p:cNvSpPr/>
          <p:nvPr/>
        </p:nvSpPr>
        <p:spPr>
          <a:xfrm>
            <a:off x="7276447"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1" name="Rounded Rectangle 80">
            <a:extLst>
              <a:ext uri="{FF2B5EF4-FFF2-40B4-BE49-F238E27FC236}">
                <a16:creationId xmlns="" xmlns:a16="http://schemas.microsoft.com/office/drawing/2014/main" id="{891264B7-0081-E849-A759-5B2048B3A9FC}"/>
              </a:ext>
            </a:extLst>
          </p:cNvPr>
          <p:cNvSpPr/>
          <p:nvPr/>
        </p:nvSpPr>
        <p:spPr>
          <a:xfrm>
            <a:off x="8411496"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2" name="Rounded Rectangle 81">
            <a:extLst>
              <a:ext uri="{FF2B5EF4-FFF2-40B4-BE49-F238E27FC236}">
                <a16:creationId xmlns="" xmlns:a16="http://schemas.microsoft.com/office/drawing/2014/main" id="{BDACAF7B-0FEA-5549-A679-C13C2DD40701}"/>
              </a:ext>
            </a:extLst>
          </p:cNvPr>
          <p:cNvSpPr/>
          <p:nvPr/>
        </p:nvSpPr>
        <p:spPr>
          <a:xfrm>
            <a:off x="9546545"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3" name="Rounded Rectangle 82">
            <a:extLst>
              <a:ext uri="{FF2B5EF4-FFF2-40B4-BE49-F238E27FC236}">
                <a16:creationId xmlns="" xmlns:a16="http://schemas.microsoft.com/office/drawing/2014/main" id="{9850EC28-977D-2243-B126-DF208D28A7D9}"/>
              </a:ext>
            </a:extLst>
          </p:cNvPr>
          <p:cNvSpPr/>
          <p:nvPr/>
        </p:nvSpPr>
        <p:spPr>
          <a:xfrm>
            <a:off x="10681594"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Rounded Rectangle 84">
            <a:extLst>
              <a:ext uri="{FF2B5EF4-FFF2-40B4-BE49-F238E27FC236}">
                <a16:creationId xmlns="" xmlns:a16="http://schemas.microsoft.com/office/drawing/2014/main" id="{390289BF-7FF8-A84B-A6BA-0EAF5D49F117}"/>
              </a:ext>
            </a:extLst>
          </p:cNvPr>
          <p:cNvSpPr/>
          <p:nvPr/>
        </p:nvSpPr>
        <p:spPr>
          <a:xfrm>
            <a:off x="1601202"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Rounded Rectangle 85">
            <a:extLst>
              <a:ext uri="{FF2B5EF4-FFF2-40B4-BE49-F238E27FC236}">
                <a16:creationId xmlns="" xmlns:a16="http://schemas.microsoft.com/office/drawing/2014/main" id="{24379167-9C11-2C42-8AAC-0DFF5CCA19D1}"/>
              </a:ext>
            </a:extLst>
          </p:cNvPr>
          <p:cNvSpPr/>
          <p:nvPr/>
        </p:nvSpPr>
        <p:spPr>
          <a:xfrm>
            <a:off x="2736251"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Rounded Rectangle 86">
            <a:extLst>
              <a:ext uri="{FF2B5EF4-FFF2-40B4-BE49-F238E27FC236}">
                <a16:creationId xmlns="" xmlns:a16="http://schemas.microsoft.com/office/drawing/2014/main" id="{3A89E3E3-F21E-854E-80AA-A52C9007F1DB}"/>
              </a:ext>
            </a:extLst>
          </p:cNvPr>
          <p:cNvSpPr/>
          <p:nvPr/>
        </p:nvSpPr>
        <p:spPr>
          <a:xfrm>
            <a:off x="3871300"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ounded Rectangle 87">
            <a:extLst>
              <a:ext uri="{FF2B5EF4-FFF2-40B4-BE49-F238E27FC236}">
                <a16:creationId xmlns="" xmlns:a16="http://schemas.microsoft.com/office/drawing/2014/main" id="{7830208B-E6A1-8D4E-823B-7A52C475F89D}"/>
              </a:ext>
            </a:extLst>
          </p:cNvPr>
          <p:cNvSpPr/>
          <p:nvPr/>
        </p:nvSpPr>
        <p:spPr>
          <a:xfrm>
            <a:off x="5006349"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ounded Rectangle 88">
            <a:extLst>
              <a:ext uri="{FF2B5EF4-FFF2-40B4-BE49-F238E27FC236}">
                <a16:creationId xmlns="" xmlns:a16="http://schemas.microsoft.com/office/drawing/2014/main" id="{AF11E071-E6A8-9247-B1FA-FBCDFA960D31}"/>
              </a:ext>
            </a:extLst>
          </p:cNvPr>
          <p:cNvSpPr/>
          <p:nvPr/>
        </p:nvSpPr>
        <p:spPr>
          <a:xfrm>
            <a:off x="6141398"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Rounded Rectangle 89">
            <a:extLst>
              <a:ext uri="{FF2B5EF4-FFF2-40B4-BE49-F238E27FC236}">
                <a16:creationId xmlns="" xmlns:a16="http://schemas.microsoft.com/office/drawing/2014/main" id="{6A69A3FF-E6EC-1744-8AAC-8A1829D60617}"/>
              </a:ext>
            </a:extLst>
          </p:cNvPr>
          <p:cNvSpPr/>
          <p:nvPr/>
        </p:nvSpPr>
        <p:spPr>
          <a:xfrm>
            <a:off x="7276447"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Rounded Rectangle 90">
            <a:extLst>
              <a:ext uri="{FF2B5EF4-FFF2-40B4-BE49-F238E27FC236}">
                <a16:creationId xmlns="" xmlns:a16="http://schemas.microsoft.com/office/drawing/2014/main" id="{097928C0-4243-8F46-8CCD-D03F33AEAF1F}"/>
              </a:ext>
            </a:extLst>
          </p:cNvPr>
          <p:cNvSpPr/>
          <p:nvPr/>
        </p:nvSpPr>
        <p:spPr>
          <a:xfrm>
            <a:off x="8411496"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a:extLst>
              <a:ext uri="{FF2B5EF4-FFF2-40B4-BE49-F238E27FC236}">
                <a16:creationId xmlns="" xmlns:a16="http://schemas.microsoft.com/office/drawing/2014/main" id="{824CB955-9197-954C-9430-839BBFDCEAB1}"/>
              </a:ext>
            </a:extLst>
          </p:cNvPr>
          <p:cNvSpPr/>
          <p:nvPr/>
        </p:nvSpPr>
        <p:spPr>
          <a:xfrm>
            <a:off x="9546545"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TextBox 93">
            <a:extLst>
              <a:ext uri="{FF2B5EF4-FFF2-40B4-BE49-F238E27FC236}">
                <a16:creationId xmlns="" xmlns:a16="http://schemas.microsoft.com/office/drawing/2014/main" id="{BBD444DD-220B-824E-AB44-938C1F5FBBD9}"/>
              </a:ext>
            </a:extLst>
          </p:cNvPr>
          <p:cNvSpPr txBox="1"/>
          <p:nvPr/>
        </p:nvSpPr>
        <p:spPr>
          <a:xfrm>
            <a:off x="1035509" y="788701"/>
            <a:ext cx="10120982" cy="1508105"/>
          </a:xfrm>
          <a:prstGeom prst="rect">
            <a:avLst/>
          </a:prstGeom>
          <a:noFill/>
        </p:spPr>
        <p:txBody>
          <a:bodyPr wrap="square" rtlCol="0">
            <a:spAutoFit/>
          </a:bodyPr>
          <a:lstStyle/>
          <a:p>
            <a:pPr algn="ctr"/>
            <a:r>
              <a:rPr lang="en-CA" b="1" dirty="0">
                <a:solidFill>
                  <a:srgbClr val="54595F"/>
                </a:solidFill>
                <a:latin typeface="Arial" panose="020B0604020202020204" pitchFamily="34" charset="0"/>
                <a:ea typeface="Helvetica Neue" panose="02000503000000020004" pitchFamily="2" charset="0"/>
                <a:cs typeface="Arial" panose="020B0604020202020204" pitchFamily="34" charset="0"/>
              </a:rPr>
              <a:t>Question K</a:t>
            </a:r>
          </a:p>
          <a:p>
            <a:pPr algn="ct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What should you do before you share or </a:t>
            </a:r>
            <a:b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b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post anything online?</a:t>
            </a:r>
            <a:endParaRPr lang="en-US" sz="2800" dirty="0">
              <a:solidFill>
                <a:srgbClr val="54595F"/>
              </a:solidFill>
              <a:latin typeface="Arial" panose="020B0604020202020204" pitchFamily="34" charset="0"/>
              <a:ea typeface="Helvetica Neue" panose="02000503000000020004" pitchFamily="2" charset="0"/>
              <a:cs typeface="Arial" panose="020B0604020202020204" pitchFamily="34" charset="0"/>
            </a:endParaRPr>
          </a:p>
          <a:p>
            <a:endParaRPr lang="en-US" dirty="0"/>
          </a:p>
        </p:txBody>
      </p:sp>
      <p:sp>
        <p:nvSpPr>
          <p:cNvPr id="184" name="Rounded Rectangle 183">
            <a:extLst>
              <a:ext uri="{FF2B5EF4-FFF2-40B4-BE49-F238E27FC236}">
                <a16:creationId xmlns="" xmlns:a16="http://schemas.microsoft.com/office/drawing/2014/main" id="{62EC27D3-0E32-B648-8048-4B173B60BEDD}"/>
              </a:ext>
            </a:extLst>
          </p:cNvPr>
          <p:cNvSpPr/>
          <p:nvPr/>
        </p:nvSpPr>
        <p:spPr>
          <a:xfrm>
            <a:off x="8422139" y="3504834"/>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85" name="Rounded Rectangle 184">
            <a:extLst>
              <a:ext uri="{FF2B5EF4-FFF2-40B4-BE49-F238E27FC236}">
                <a16:creationId xmlns="" xmlns:a16="http://schemas.microsoft.com/office/drawing/2014/main" id="{C463CD5B-A5BC-8049-8C15-58DBD7744725}"/>
              </a:ext>
            </a:extLst>
          </p:cNvPr>
          <p:cNvSpPr/>
          <p:nvPr/>
        </p:nvSpPr>
        <p:spPr>
          <a:xfrm>
            <a:off x="9546545" y="3491183"/>
            <a:ext cx="105504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73" name="Rounded Rectangle 72">
            <a:extLst>
              <a:ext uri="{FF2B5EF4-FFF2-40B4-BE49-F238E27FC236}">
                <a16:creationId xmlns="" xmlns:a16="http://schemas.microsoft.com/office/drawing/2014/main" id="{91B18807-42D2-3D46-BBB5-BCDCFE428474}"/>
              </a:ext>
            </a:extLst>
          </p:cNvPr>
          <p:cNvSpPr/>
          <p:nvPr/>
        </p:nvSpPr>
        <p:spPr>
          <a:xfrm>
            <a:off x="10676761" y="3491183"/>
            <a:ext cx="105504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96" name="Rounded Rectangle 95">
            <a:extLst>
              <a:ext uri="{FF2B5EF4-FFF2-40B4-BE49-F238E27FC236}">
                <a16:creationId xmlns="" xmlns:a16="http://schemas.microsoft.com/office/drawing/2014/main" id="{E85C1F0C-3231-F14F-B0C1-88AE7D69FB1D}"/>
              </a:ext>
            </a:extLst>
          </p:cNvPr>
          <p:cNvSpPr/>
          <p:nvPr/>
        </p:nvSpPr>
        <p:spPr>
          <a:xfrm>
            <a:off x="5027635"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pic>
        <p:nvPicPr>
          <p:cNvPr id="102" name="Graphic 101" descr="Home with solid fill">
            <a:hlinkClick r:id="rId2" action="ppaction://hlinksldjump"/>
            <a:extLst>
              <a:ext uri="{FF2B5EF4-FFF2-40B4-BE49-F238E27FC236}">
                <a16:creationId xmlns="" xmlns:a16="http://schemas.microsoft.com/office/drawing/2014/main" id="{7217AB80-7385-1C4C-AB5F-8590EE6131D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999783" y="4799728"/>
            <a:ext cx="810872" cy="810872"/>
          </a:xfrm>
          <a:prstGeom prst="rect">
            <a:avLst/>
          </a:prstGeom>
        </p:spPr>
      </p:pic>
      <p:sp>
        <p:nvSpPr>
          <p:cNvPr id="103" name="A - 1">
            <a:extLst>
              <a:ext uri="{FF2B5EF4-FFF2-40B4-BE49-F238E27FC236}">
                <a16:creationId xmlns="" xmlns:a16="http://schemas.microsoft.com/office/drawing/2014/main" id="{4093E0A3-BFEF-814E-BEF2-B6E0480DA8D3}"/>
              </a:ext>
            </a:extLst>
          </p:cNvPr>
          <p:cNvSpPr/>
          <p:nvPr/>
        </p:nvSpPr>
        <p:spPr>
          <a:xfrm>
            <a:off x="103550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04" name="B - 1">
            <a:extLst>
              <a:ext uri="{FF2B5EF4-FFF2-40B4-BE49-F238E27FC236}">
                <a16:creationId xmlns="" xmlns:a16="http://schemas.microsoft.com/office/drawing/2014/main" id="{4D73A97B-2EE7-484D-872E-3A36CCEA56F4}"/>
              </a:ext>
            </a:extLst>
          </p:cNvPr>
          <p:cNvSpPr/>
          <p:nvPr/>
        </p:nvSpPr>
        <p:spPr>
          <a:xfrm>
            <a:off x="142781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05" name="C - 1">
            <a:extLst>
              <a:ext uri="{FF2B5EF4-FFF2-40B4-BE49-F238E27FC236}">
                <a16:creationId xmlns="" xmlns:a16="http://schemas.microsoft.com/office/drawing/2014/main" id="{5A6FD71F-8BBA-DA4A-82B3-B284550ED94E}"/>
              </a:ext>
            </a:extLst>
          </p:cNvPr>
          <p:cNvSpPr/>
          <p:nvPr/>
        </p:nvSpPr>
        <p:spPr>
          <a:xfrm>
            <a:off x="182011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06" name="D - 1">
            <a:extLst>
              <a:ext uri="{FF2B5EF4-FFF2-40B4-BE49-F238E27FC236}">
                <a16:creationId xmlns="" xmlns:a16="http://schemas.microsoft.com/office/drawing/2014/main" id="{9E625D63-6A37-FB40-8195-BB9D3D69A8D8}"/>
              </a:ext>
            </a:extLst>
          </p:cNvPr>
          <p:cNvSpPr/>
          <p:nvPr/>
        </p:nvSpPr>
        <p:spPr>
          <a:xfrm>
            <a:off x="221241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07" name="E - 1">
            <a:extLst>
              <a:ext uri="{FF2B5EF4-FFF2-40B4-BE49-F238E27FC236}">
                <a16:creationId xmlns="" xmlns:a16="http://schemas.microsoft.com/office/drawing/2014/main" id="{DB07699C-2D00-6144-A5DF-9DDE4740BB3F}"/>
              </a:ext>
            </a:extLst>
          </p:cNvPr>
          <p:cNvSpPr/>
          <p:nvPr/>
        </p:nvSpPr>
        <p:spPr>
          <a:xfrm>
            <a:off x="260472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08" name="F - 1">
            <a:extLst>
              <a:ext uri="{FF2B5EF4-FFF2-40B4-BE49-F238E27FC236}">
                <a16:creationId xmlns="" xmlns:a16="http://schemas.microsoft.com/office/drawing/2014/main" id="{A0AE25E6-A325-7943-8A5D-5FCDCD405933}"/>
              </a:ext>
            </a:extLst>
          </p:cNvPr>
          <p:cNvSpPr/>
          <p:nvPr/>
        </p:nvSpPr>
        <p:spPr>
          <a:xfrm>
            <a:off x="299702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09" name="G - 1">
            <a:extLst>
              <a:ext uri="{FF2B5EF4-FFF2-40B4-BE49-F238E27FC236}">
                <a16:creationId xmlns="" xmlns:a16="http://schemas.microsoft.com/office/drawing/2014/main" id="{74CA82F1-DCD5-084F-B9CB-003F5F4D0824}"/>
              </a:ext>
            </a:extLst>
          </p:cNvPr>
          <p:cNvSpPr/>
          <p:nvPr/>
        </p:nvSpPr>
        <p:spPr>
          <a:xfrm>
            <a:off x="338932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10" name="H - 1">
            <a:extLst>
              <a:ext uri="{FF2B5EF4-FFF2-40B4-BE49-F238E27FC236}">
                <a16:creationId xmlns="" xmlns:a16="http://schemas.microsoft.com/office/drawing/2014/main" id="{FC423639-321D-F442-9B7F-D012D1975235}"/>
              </a:ext>
            </a:extLst>
          </p:cNvPr>
          <p:cNvSpPr/>
          <p:nvPr/>
        </p:nvSpPr>
        <p:spPr>
          <a:xfrm>
            <a:off x="378163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11" name="I - 1">
            <a:extLst>
              <a:ext uri="{FF2B5EF4-FFF2-40B4-BE49-F238E27FC236}">
                <a16:creationId xmlns="" xmlns:a16="http://schemas.microsoft.com/office/drawing/2014/main" id="{8A6A1D3B-DCC9-4F4D-9769-DBEA4605A27A}"/>
              </a:ext>
            </a:extLst>
          </p:cNvPr>
          <p:cNvSpPr/>
          <p:nvPr/>
        </p:nvSpPr>
        <p:spPr>
          <a:xfrm>
            <a:off x="417393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12" name="J - 1">
            <a:extLst>
              <a:ext uri="{FF2B5EF4-FFF2-40B4-BE49-F238E27FC236}">
                <a16:creationId xmlns="" xmlns:a16="http://schemas.microsoft.com/office/drawing/2014/main" id="{3BE9FAC0-AC38-8742-A219-F03BF207F742}"/>
              </a:ext>
            </a:extLst>
          </p:cNvPr>
          <p:cNvSpPr/>
          <p:nvPr/>
        </p:nvSpPr>
        <p:spPr>
          <a:xfrm>
            <a:off x="456623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13" name="K - 1">
            <a:extLst>
              <a:ext uri="{FF2B5EF4-FFF2-40B4-BE49-F238E27FC236}">
                <a16:creationId xmlns="" xmlns:a16="http://schemas.microsoft.com/office/drawing/2014/main" id="{8BFB3E40-9C79-2D4F-A4A7-E2BAB7B5F6E2}"/>
              </a:ext>
            </a:extLst>
          </p:cNvPr>
          <p:cNvSpPr/>
          <p:nvPr/>
        </p:nvSpPr>
        <p:spPr>
          <a:xfrm>
            <a:off x="495853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14" name="L - 1">
            <a:extLst>
              <a:ext uri="{FF2B5EF4-FFF2-40B4-BE49-F238E27FC236}">
                <a16:creationId xmlns="" xmlns:a16="http://schemas.microsoft.com/office/drawing/2014/main" id="{B91C4278-2E19-F540-8BB5-6AC3B2A37DA4}"/>
              </a:ext>
            </a:extLst>
          </p:cNvPr>
          <p:cNvSpPr/>
          <p:nvPr/>
        </p:nvSpPr>
        <p:spPr>
          <a:xfrm>
            <a:off x="535084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15" name="M - 1">
            <a:extLst>
              <a:ext uri="{FF2B5EF4-FFF2-40B4-BE49-F238E27FC236}">
                <a16:creationId xmlns="" xmlns:a16="http://schemas.microsoft.com/office/drawing/2014/main" id="{18D16748-1CE8-9A4C-B694-55EC50B3D151}"/>
              </a:ext>
            </a:extLst>
          </p:cNvPr>
          <p:cNvSpPr/>
          <p:nvPr/>
        </p:nvSpPr>
        <p:spPr>
          <a:xfrm>
            <a:off x="574314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16" name="N - 1">
            <a:extLst>
              <a:ext uri="{FF2B5EF4-FFF2-40B4-BE49-F238E27FC236}">
                <a16:creationId xmlns="" xmlns:a16="http://schemas.microsoft.com/office/drawing/2014/main" id="{D7A69432-B1B5-FB4D-ABA3-DAC4E3705EAF}"/>
              </a:ext>
            </a:extLst>
          </p:cNvPr>
          <p:cNvSpPr/>
          <p:nvPr/>
        </p:nvSpPr>
        <p:spPr>
          <a:xfrm>
            <a:off x="613544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17" name="O - 1">
            <a:extLst>
              <a:ext uri="{FF2B5EF4-FFF2-40B4-BE49-F238E27FC236}">
                <a16:creationId xmlns="" xmlns:a16="http://schemas.microsoft.com/office/drawing/2014/main" id="{0E567EEA-0988-3D47-B5C1-90D4F5424F39}"/>
              </a:ext>
            </a:extLst>
          </p:cNvPr>
          <p:cNvSpPr/>
          <p:nvPr/>
        </p:nvSpPr>
        <p:spPr>
          <a:xfrm>
            <a:off x="652775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18" name="P - 1">
            <a:extLst>
              <a:ext uri="{FF2B5EF4-FFF2-40B4-BE49-F238E27FC236}">
                <a16:creationId xmlns="" xmlns:a16="http://schemas.microsoft.com/office/drawing/2014/main" id="{84A871BB-D346-494C-B6AB-FFBB122DCFBA}"/>
              </a:ext>
            </a:extLst>
          </p:cNvPr>
          <p:cNvSpPr/>
          <p:nvPr/>
        </p:nvSpPr>
        <p:spPr>
          <a:xfrm>
            <a:off x="692005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19" name="Q - 1">
            <a:extLst>
              <a:ext uri="{FF2B5EF4-FFF2-40B4-BE49-F238E27FC236}">
                <a16:creationId xmlns="" xmlns:a16="http://schemas.microsoft.com/office/drawing/2014/main" id="{797EB20D-C62B-A747-9783-11296DA910AE}"/>
              </a:ext>
            </a:extLst>
          </p:cNvPr>
          <p:cNvSpPr/>
          <p:nvPr/>
        </p:nvSpPr>
        <p:spPr>
          <a:xfrm>
            <a:off x="731235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20" name="R - 1">
            <a:extLst>
              <a:ext uri="{FF2B5EF4-FFF2-40B4-BE49-F238E27FC236}">
                <a16:creationId xmlns="" xmlns:a16="http://schemas.microsoft.com/office/drawing/2014/main" id="{517DB0D2-BCC6-6E42-AB13-18797B385033}"/>
              </a:ext>
            </a:extLst>
          </p:cNvPr>
          <p:cNvSpPr/>
          <p:nvPr/>
        </p:nvSpPr>
        <p:spPr>
          <a:xfrm>
            <a:off x="770466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21" name="S - 1">
            <a:extLst>
              <a:ext uri="{FF2B5EF4-FFF2-40B4-BE49-F238E27FC236}">
                <a16:creationId xmlns="" xmlns:a16="http://schemas.microsoft.com/office/drawing/2014/main" id="{4B26B456-3B69-5C41-9065-3428795E93E9}"/>
              </a:ext>
            </a:extLst>
          </p:cNvPr>
          <p:cNvSpPr/>
          <p:nvPr/>
        </p:nvSpPr>
        <p:spPr>
          <a:xfrm>
            <a:off x="809696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22" name="T - 1">
            <a:extLst>
              <a:ext uri="{FF2B5EF4-FFF2-40B4-BE49-F238E27FC236}">
                <a16:creationId xmlns="" xmlns:a16="http://schemas.microsoft.com/office/drawing/2014/main" id="{BCEB8D08-C040-504A-A2BF-78CBE13E4B64}"/>
              </a:ext>
            </a:extLst>
          </p:cNvPr>
          <p:cNvSpPr/>
          <p:nvPr/>
        </p:nvSpPr>
        <p:spPr>
          <a:xfrm>
            <a:off x="848926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23" name="U - 1">
            <a:extLst>
              <a:ext uri="{FF2B5EF4-FFF2-40B4-BE49-F238E27FC236}">
                <a16:creationId xmlns="" xmlns:a16="http://schemas.microsoft.com/office/drawing/2014/main" id="{5155299F-671A-3746-90F7-59921167E8F0}"/>
              </a:ext>
            </a:extLst>
          </p:cNvPr>
          <p:cNvSpPr/>
          <p:nvPr/>
        </p:nvSpPr>
        <p:spPr>
          <a:xfrm>
            <a:off x="888156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24" name="V - 1">
            <a:extLst>
              <a:ext uri="{FF2B5EF4-FFF2-40B4-BE49-F238E27FC236}">
                <a16:creationId xmlns="" xmlns:a16="http://schemas.microsoft.com/office/drawing/2014/main" id="{6E82AC77-FB7F-B14F-B76D-0D8D9D9BD8C9}"/>
              </a:ext>
            </a:extLst>
          </p:cNvPr>
          <p:cNvSpPr/>
          <p:nvPr/>
        </p:nvSpPr>
        <p:spPr>
          <a:xfrm>
            <a:off x="927387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25" name="W - 1">
            <a:extLst>
              <a:ext uri="{FF2B5EF4-FFF2-40B4-BE49-F238E27FC236}">
                <a16:creationId xmlns="" xmlns:a16="http://schemas.microsoft.com/office/drawing/2014/main" id="{D10B949C-116C-D34E-A412-AA070C687853}"/>
              </a:ext>
            </a:extLst>
          </p:cNvPr>
          <p:cNvSpPr/>
          <p:nvPr/>
        </p:nvSpPr>
        <p:spPr>
          <a:xfrm>
            <a:off x="96661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26" name="X - 1">
            <a:extLst>
              <a:ext uri="{FF2B5EF4-FFF2-40B4-BE49-F238E27FC236}">
                <a16:creationId xmlns="" xmlns:a16="http://schemas.microsoft.com/office/drawing/2014/main" id="{D837CCA1-5A02-0B43-BA83-FF042F838DF0}"/>
              </a:ext>
            </a:extLst>
          </p:cNvPr>
          <p:cNvSpPr/>
          <p:nvPr/>
        </p:nvSpPr>
        <p:spPr>
          <a:xfrm>
            <a:off x="1005847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27" name="Y - 1">
            <a:extLst>
              <a:ext uri="{FF2B5EF4-FFF2-40B4-BE49-F238E27FC236}">
                <a16:creationId xmlns="" xmlns:a16="http://schemas.microsoft.com/office/drawing/2014/main" id="{6DABD8FC-2520-5B48-A19E-12A0F5E2539E}"/>
              </a:ext>
            </a:extLst>
          </p:cNvPr>
          <p:cNvSpPr/>
          <p:nvPr/>
        </p:nvSpPr>
        <p:spPr>
          <a:xfrm>
            <a:off x="1045078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28" name="Z - 1">
            <a:extLst>
              <a:ext uri="{FF2B5EF4-FFF2-40B4-BE49-F238E27FC236}">
                <a16:creationId xmlns="" xmlns:a16="http://schemas.microsoft.com/office/drawing/2014/main" id="{BBA0A38D-662C-6843-A32D-E72C10D4C754}"/>
              </a:ext>
            </a:extLst>
          </p:cNvPr>
          <p:cNvSpPr/>
          <p:nvPr/>
        </p:nvSpPr>
        <p:spPr>
          <a:xfrm>
            <a:off x="108430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29" name="A">
            <a:extLst>
              <a:ext uri="{FF2B5EF4-FFF2-40B4-BE49-F238E27FC236}">
                <a16:creationId xmlns="" xmlns:a16="http://schemas.microsoft.com/office/drawing/2014/main" id="{17B1D4D6-7F2E-7F4F-8052-F0F8AFE0858D}"/>
              </a:ext>
            </a:extLst>
          </p:cNvPr>
          <p:cNvSpPr/>
          <p:nvPr/>
        </p:nvSpPr>
        <p:spPr>
          <a:xfrm>
            <a:off x="120294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30" name="B">
            <a:extLst>
              <a:ext uri="{FF2B5EF4-FFF2-40B4-BE49-F238E27FC236}">
                <a16:creationId xmlns="" xmlns:a16="http://schemas.microsoft.com/office/drawing/2014/main" id="{11A5F480-8C13-124B-846C-E177654DA405}"/>
              </a:ext>
            </a:extLst>
          </p:cNvPr>
          <p:cNvSpPr/>
          <p:nvPr/>
        </p:nvSpPr>
        <p:spPr>
          <a:xfrm>
            <a:off x="159525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31" name="C">
            <a:extLst>
              <a:ext uri="{FF2B5EF4-FFF2-40B4-BE49-F238E27FC236}">
                <a16:creationId xmlns="" xmlns:a16="http://schemas.microsoft.com/office/drawing/2014/main" id="{46FD0C69-57F5-1745-AB40-77889A707CBD}"/>
              </a:ext>
            </a:extLst>
          </p:cNvPr>
          <p:cNvSpPr/>
          <p:nvPr/>
        </p:nvSpPr>
        <p:spPr>
          <a:xfrm>
            <a:off x="198755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32" name="D">
            <a:extLst>
              <a:ext uri="{FF2B5EF4-FFF2-40B4-BE49-F238E27FC236}">
                <a16:creationId xmlns="" xmlns:a16="http://schemas.microsoft.com/office/drawing/2014/main" id="{DD56B3F5-2AEB-D94C-AAB2-EA6B32ABB14E}"/>
              </a:ext>
            </a:extLst>
          </p:cNvPr>
          <p:cNvSpPr/>
          <p:nvPr/>
        </p:nvSpPr>
        <p:spPr>
          <a:xfrm>
            <a:off x="237985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33" name="E">
            <a:extLst>
              <a:ext uri="{FF2B5EF4-FFF2-40B4-BE49-F238E27FC236}">
                <a16:creationId xmlns="" xmlns:a16="http://schemas.microsoft.com/office/drawing/2014/main" id="{93BF3AE8-0930-F54E-A13E-831CCB031E42}"/>
              </a:ext>
            </a:extLst>
          </p:cNvPr>
          <p:cNvSpPr/>
          <p:nvPr/>
        </p:nvSpPr>
        <p:spPr>
          <a:xfrm>
            <a:off x="277216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34" name="F">
            <a:extLst>
              <a:ext uri="{FF2B5EF4-FFF2-40B4-BE49-F238E27FC236}">
                <a16:creationId xmlns="" xmlns:a16="http://schemas.microsoft.com/office/drawing/2014/main" id="{457A89CC-53E4-E54B-AA17-78F7E0847D09}"/>
              </a:ext>
            </a:extLst>
          </p:cNvPr>
          <p:cNvSpPr/>
          <p:nvPr/>
        </p:nvSpPr>
        <p:spPr>
          <a:xfrm>
            <a:off x="316446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35" name="G">
            <a:extLst>
              <a:ext uri="{FF2B5EF4-FFF2-40B4-BE49-F238E27FC236}">
                <a16:creationId xmlns="" xmlns:a16="http://schemas.microsoft.com/office/drawing/2014/main" id="{E7ABF79E-65AA-A24F-A1E7-3D43E649A936}"/>
              </a:ext>
            </a:extLst>
          </p:cNvPr>
          <p:cNvSpPr/>
          <p:nvPr/>
        </p:nvSpPr>
        <p:spPr>
          <a:xfrm>
            <a:off x="355676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36" name="H">
            <a:extLst>
              <a:ext uri="{FF2B5EF4-FFF2-40B4-BE49-F238E27FC236}">
                <a16:creationId xmlns="" xmlns:a16="http://schemas.microsoft.com/office/drawing/2014/main" id="{7E7E8FBD-E05D-3A41-ABC2-59F3C174AB02}"/>
              </a:ext>
            </a:extLst>
          </p:cNvPr>
          <p:cNvSpPr/>
          <p:nvPr/>
        </p:nvSpPr>
        <p:spPr>
          <a:xfrm>
            <a:off x="394907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37" name="I">
            <a:extLst>
              <a:ext uri="{FF2B5EF4-FFF2-40B4-BE49-F238E27FC236}">
                <a16:creationId xmlns="" xmlns:a16="http://schemas.microsoft.com/office/drawing/2014/main" id="{BF3A52EF-DBF1-2046-9CB4-F880A95E1807}"/>
              </a:ext>
            </a:extLst>
          </p:cNvPr>
          <p:cNvSpPr/>
          <p:nvPr/>
        </p:nvSpPr>
        <p:spPr>
          <a:xfrm>
            <a:off x="434137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38" name="J">
            <a:extLst>
              <a:ext uri="{FF2B5EF4-FFF2-40B4-BE49-F238E27FC236}">
                <a16:creationId xmlns="" xmlns:a16="http://schemas.microsoft.com/office/drawing/2014/main" id="{99C68113-5582-9D4D-BA6C-E930D3F9FC42}"/>
              </a:ext>
            </a:extLst>
          </p:cNvPr>
          <p:cNvSpPr/>
          <p:nvPr/>
        </p:nvSpPr>
        <p:spPr>
          <a:xfrm>
            <a:off x="473367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39" name="K">
            <a:extLst>
              <a:ext uri="{FF2B5EF4-FFF2-40B4-BE49-F238E27FC236}">
                <a16:creationId xmlns="" xmlns:a16="http://schemas.microsoft.com/office/drawing/2014/main" id="{430157D7-2219-6F4D-9CB2-ED8454AC0E4E}"/>
              </a:ext>
            </a:extLst>
          </p:cNvPr>
          <p:cNvSpPr/>
          <p:nvPr/>
        </p:nvSpPr>
        <p:spPr>
          <a:xfrm>
            <a:off x="512597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40" name="L">
            <a:extLst>
              <a:ext uri="{FF2B5EF4-FFF2-40B4-BE49-F238E27FC236}">
                <a16:creationId xmlns="" xmlns:a16="http://schemas.microsoft.com/office/drawing/2014/main" id="{C27E882E-7E11-0C43-9C53-D030E7935F23}"/>
              </a:ext>
            </a:extLst>
          </p:cNvPr>
          <p:cNvSpPr/>
          <p:nvPr/>
        </p:nvSpPr>
        <p:spPr>
          <a:xfrm>
            <a:off x="551828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41" name="M">
            <a:extLst>
              <a:ext uri="{FF2B5EF4-FFF2-40B4-BE49-F238E27FC236}">
                <a16:creationId xmlns="" xmlns:a16="http://schemas.microsoft.com/office/drawing/2014/main" id="{3E62E9D7-6A0D-7948-AF67-9850D701AE2F}"/>
              </a:ext>
            </a:extLst>
          </p:cNvPr>
          <p:cNvSpPr/>
          <p:nvPr/>
        </p:nvSpPr>
        <p:spPr>
          <a:xfrm>
            <a:off x="591058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42" name="N">
            <a:extLst>
              <a:ext uri="{FF2B5EF4-FFF2-40B4-BE49-F238E27FC236}">
                <a16:creationId xmlns="" xmlns:a16="http://schemas.microsoft.com/office/drawing/2014/main" id="{4CF5A030-B7C8-D74E-A280-4F99A3ED92DF}"/>
              </a:ext>
            </a:extLst>
          </p:cNvPr>
          <p:cNvSpPr/>
          <p:nvPr/>
        </p:nvSpPr>
        <p:spPr>
          <a:xfrm>
            <a:off x="630288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43" name="O">
            <a:extLst>
              <a:ext uri="{FF2B5EF4-FFF2-40B4-BE49-F238E27FC236}">
                <a16:creationId xmlns="" xmlns:a16="http://schemas.microsoft.com/office/drawing/2014/main" id="{AB94D867-7F53-E34D-AD9C-06EF10400310}"/>
              </a:ext>
            </a:extLst>
          </p:cNvPr>
          <p:cNvSpPr/>
          <p:nvPr/>
        </p:nvSpPr>
        <p:spPr>
          <a:xfrm>
            <a:off x="669519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44" name="P">
            <a:extLst>
              <a:ext uri="{FF2B5EF4-FFF2-40B4-BE49-F238E27FC236}">
                <a16:creationId xmlns="" xmlns:a16="http://schemas.microsoft.com/office/drawing/2014/main" id="{F0167175-DC07-AA43-A87F-64E5B113E33C}"/>
              </a:ext>
            </a:extLst>
          </p:cNvPr>
          <p:cNvSpPr/>
          <p:nvPr/>
        </p:nvSpPr>
        <p:spPr>
          <a:xfrm>
            <a:off x="708749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45" name="Q">
            <a:extLst>
              <a:ext uri="{FF2B5EF4-FFF2-40B4-BE49-F238E27FC236}">
                <a16:creationId xmlns="" xmlns:a16="http://schemas.microsoft.com/office/drawing/2014/main" id="{EB029C20-5C1B-F14F-8140-6A1118F72D17}"/>
              </a:ext>
            </a:extLst>
          </p:cNvPr>
          <p:cNvSpPr/>
          <p:nvPr/>
        </p:nvSpPr>
        <p:spPr>
          <a:xfrm>
            <a:off x="747979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46" name="R">
            <a:extLst>
              <a:ext uri="{FF2B5EF4-FFF2-40B4-BE49-F238E27FC236}">
                <a16:creationId xmlns="" xmlns:a16="http://schemas.microsoft.com/office/drawing/2014/main" id="{EE660227-EAFF-0246-967E-FDF16FA70B80}"/>
              </a:ext>
            </a:extLst>
          </p:cNvPr>
          <p:cNvSpPr/>
          <p:nvPr/>
        </p:nvSpPr>
        <p:spPr>
          <a:xfrm>
            <a:off x="787210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47" name="S">
            <a:extLst>
              <a:ext uri="{FF2B5EF4-FFF2-40B4-BE49-F238E27FC236}">
                <a16:creationId xmlns="" xmlns:a16="http://schemas.microsoft.com/office/drawing/2014/main" id="{0F09764C-6431-7D49-8475-AB031F90AA39}"/>
              </a:ext>
            </a:extLst>
          </p:cNvPr>
          <p:cNvSpPr/>
          <p:nvPr/>
        </p:nvSpPr>
        <p:spPr>
          <a:xfrm>
            <a:off x="826440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48" name="T">
            <a:extLst>
              <a:ext uri="{FF2B5EF4-FFF2-40B4-BE49-F238E27FC236}">
                <a16:creationId xmlns="" xmlns:a16="http://schemas.microsoft.com/office/drawing/2014/main" id="{F7EC7131-0CFA-A742-BD0B-5DCF5A4EA376}"/>
              </a:ext>
            </a:extLst>
          </p:cNvPr>
          <p:cNvSpPr/>
          <p:nvPr/>
        </p:nvSpPr>
        <p:spPr>
          <a:xfrm>
            <a:off x="865670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49" name="U">
            <a:extLst>
              <a:ext uri="{FF2B5EF4-FFF2-40B4-BE49-F238E27FC236}">
                <a16:creationId xmlns="" xmlns:a16="http://schemas.microsoft.com/office/drawing/2014/main" id="{54EF4CF8-1A26-284D-BFB6-7E0F94F319E5}"/>
              </a:ext>
            </a:extLst>
          </p:cNvPr>
          <p:cNvSpPr/>
          <p:nvPr/>
        </p:nvSpPr>
        <p:spPr>
          <a:xfrm>
            <a:off x="904900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50" name="V">
            <a:extLst>
              <a:ext uri="{FF2B5EF4-FFF2-40B4-BE49-F238E27FC236}">
                <a16:creationId xmlns="" xmlns:a16="http://schemas.microsoft.com/office/drawing/2014/main" id="{AEE8824B-D5AD-0347-8BC8-FCBD7F31B705}"/>
              </a:ext>
            </a:extLst>
          </p:cNvPr>
          <p:cNvSpPr/>
          <p:nvPr/>
        </p:nvSpPr>
        <p:spPr>
          <a:xfrm>
            <a:off x="944131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51" name="W">
            <a:extLst>
              <a:ext uri="{FF2B5EF4-FFF2-40B4-BE49-F238E27FC236}">
                <a16:creationId xmlns="" xmlns:a16="http://schemas.microsoft.com/office/drawing/2014/main" id="{CC482FF6-025B-F847-B9CC-F8443487693A}"/>
              </a:ext>
            </a:extLst>
          </p:cNvPr>
          <p:cNvSpPr/>
          <p:nvPr/>
        </p:nvSpPr>
        <p:spPr>
          <a:xfrm>
            <a:off x="98336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52" name="X">
            <a:extLst>
              <a:ext uri="{FF2B5EF4-FFF2-40B4-BE49-F238E27FC236}">
                <a16:creationId xmlns="" xmlns:a16="http://schemas.microsoft.com/office/drawing/2014/main" id="{3BFC6B2E-B88A-A743-8920-C1D03CD45406}"/>
              </a:ext>
            </a:extLst>
          </p:cNvPr>
          <p:cNvSpPr/>
          <p:nvPr/>
        </p:nvSpPr>
        <p:spPr>
          <a:xfrm>
            <a:off x="1022591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53" name="Y">
            <a:extLst>
              <a:ext uri="{FF2B5EF4-FFF2-40B4-BE49-F238E27FC236}">
                <a16:creationId xmlns="" xmlns:a16="http://schemas.microsoft.com/office/drawing/2014/main" id="{DE4CFDAB-47D2-5648-8F41-AEA445CB5C2D}"/>
              </a:ext>
            </a:extLst>
          </p:cNvPr>
          <p:cNvSpPr/>
          <p:nvPr/>
        </p:nvSpPr>
        <p:spPr>
          <a:xfrm>
            <a:off x="1061822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54" name="Z">
            <a:extLst>
              <a:ext uri="{FF2B5EF4-FFF2-40B4-BE49-F238E27FC236}">
                <a16:creationId xmlns="" xmlns:a16="http://schemas.microsoft.com/office/drawing/2014/main" id="{78E70F5D-C369-4D46-A56E-C70E1E43FA5F}"/>
              </a:ext>
            </a:extLst>
          </p:cNvPr>
          <p:cNvSpPr/>
          <p:nvPr/>
        </p:nvSpPr>
        <p:spPr>
          <a:xfrm>
            <a:off x="110105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55" name="A">
            <a:extLst>
              <a:ext uri="{FF2B5EF4-FFF2-40B4-BE49-F238E27FC236}">
                <a16:creationId xmlns="" xmlns:a16="http://schemas.microsoft.com/office/drawing/2014/main" id="{291315F5-F526-804F-8BAF-D353F6D7DE57}"/>
              </a:ext>
            </a:extLst>
          </p:cNvPr>
          <p:cNvSpPr/>
          <p:nvPr/>
        </p:nvSpPr>
        <p:spPr>
          <a:xfrm>
            <a:off x="120294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56" name="B">
            <a:extLst>
              <a:ext uri="{FF2B5EF4-FFF2-40B4-BE49-F238E27FC236}">
                <a16:creationId xmlns="" xmlns:a16="http://schemas.microsoft.com/office/drawing/2014/main" id="{9C61F7A2-B9D8-EE47-9B70-B3ABE88B734A}"/>
              </a:ext>
            </a:extLst>
          </p:cNvPr>
          <p:cNvSpPr/>
          <p:nvPr/>
        </p:nvSpPr>
        <p:spPr>
          <a:xfrm>
            <a:off x="159525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57" name="C">
            <a:extLst>
              <a:ext uri="{FF2B5EF4-FFF2-40B4-BE49-F238E27FC236}">
                <a16:creationId xmlns="" xmlns:a16="http://schemas.microsoft.com/office/drawing/2014/main" id="{E408BF71-8A3B-4043-89DB-C693634D75E9}"/>
              </a:ext>
            </a:extLst>
          </p:cNvPr>
          <p:cNvSpPr/>
          <p:nvPr/>
        </p:nvSpPr>
        <p:spPr>
          <a:xfrm>
            <a:off x="198755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58" name="D">
            <a:extLst>
              <a:ext uri="{FF2B5EF4-FFF2-40B4-BE49-F238E27FC236}">
                <a16:creationId xmlns="" xmlns:a16="http://schemas.microsoft.com/office/drawing/2014/main" id="{AE978805-68AF-F848-B115-78D6E0BCBA89}"/>
              </a:ext>
            </a:extLst>
          </p:cNvPr>
          <p:cNvSpPr/>
          <p:nvPr/>
        </p:nvSpPr>
        <p:spPr>
          <a:xfrm>
            <a:off x="237985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59" name="E">
            <a:extLst>
              <a:ext uri="{FF2B5EF4-FFF2-40B4-BE49-F238E27FC236}">
                <a16:creationId xmlns="" xmlns:a16="http://schemas.microsoft.com/office/drawing/2014/main" id="{D039F140-B2AF-4946-A816-1EC50D130AD6}"/>
              </a:ext>
            </a:extLst>
          </p:cNvPr>
          <p:cNvSpPr/>
          <p:nvPr/>
        </p:nvSpPr>
        <p:spPr>
          <a:xfrm>
            <a:off x="277216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60" name="F">
            <a:extLst>
              <a:ext uri="{FF2B5EF4-FFF2-40B4-BE49-F238E27FC236}">
                <a16:creationId xmlns="" xmlns:a16="http://schemas.microsoft.com/office/drawing/2014/main" id="{72CE2BBE-F87A-FD42-AC47-4EC398675BB2}"/>
              </a:ext>
            </a:extLst>
          </p:cNvPr>
          <p:cNvSpPr/>
          <p:nvPr/>
        </p:nvSpPr>
        <p:spPr>
          <a:xfrm>
            <a:off x="316446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61" name="G">
            <a:extLst>
              <a:ext uri="{FF2B5EF4-FFF2-40B4-BE49-F238E27FC236}">
                <a16:creationId xmlns="" xmlns:a16="http://schemas.microsoft.com/office/drawing/2014/main" id="{ED784396-B1F6-CA4C-9BB3-5A1444ACF230}"/>
              </a:ext>
            </a:extLst>
          </p:cNvPr>
          <p:cNvSpPr/>
          <p:nvPr/>
        </p:nvSpPr>
        <p:spPr>
          <a:xfrm>
            <a:off x="355676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62" name="H">
            <a:extLst>
              <a:ext uri="{FF2B5EF4-FFF2-40B4-BE49-F238E27FC236}">
                <a16:creationId xmlns="" xmlns:a16="http://schemas.microsoft.com/office/drawing/2014/main" id="{5011B75E-AE23-964D-AE9F-220FFC94E3B8}"/>
              </a:ext>
            </a:extLst>
          </p:cNvPr>
          <p:cNvSpPr/>
          <p:nvPr/>
        </p:nvSpPr>
        <p:spPr>
          <a:xfrm>
            <a:off x="394907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63" name="I">
            <a:extLst>
              <a:ext uri="{FF2B5EF4-FFF2-40B4-BE49-F238E27FC236}">
                <a16:creationId xmlns="" xmlns:a16="http://schemas.microsoft.com/office/drawing/2014/main" id="{BEC1376C-C164-2846-8EFA-F2E8012DB2A5}"/>
              </a:ext>
            </a:extLst>
          </p:cNvPr>
          <p:cNvSpPr/>
          <p:nvPr/>
        </p:nvSpPr>
        <p:spPr>
          <a:xfrm>
            <a:off x="434137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64" name="J">
            <a:extLst>
              <a:ext uri="{FF2B5EF4-FFF2-40B4-BE49-F238E27FC236}">
                <a16:creationId xmlns="" xmlns:a16="http://schemas.microsoft.com/office/drawing/2014/main" id="{469E0CAC-3678-1649-87B6-CA70F4C197E2}"/>
              </a:ext>
            </a:extLst>
          </p:cNvPr>
          <p:cNvSpPr/>
          <p:nvPr/>
        </p:nvSpPr>
        <p:spPr>
          <a:xfrm>
            <a:off x="473367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65" name="K">
            <a:extLst>
              <a:ext uri="{FF2B5EF4-FFF2-40B4-BE49-F238E27FC236}">
                <a16:creationId xmlns="" xmlns:a16="http://schemas.microsoft.com/office/drawing/2014/main" id="{9D2B12CE-D94F-E94C-B5E1-CD8693642BB0}"/>
              </a:ext>
            </a:extLst>
          </p:cNvPr>
          <p:cNvSpPr/>
          <p:nvPr/>
        </p:nvSpPr>
        <p:spPr>
          <a:xfrm>
            <a:off x="512597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68" name="L">
            <a:extLst>
              <a:ext uri="{FF2B5EF4-FFF2-40B4-BE49-F238E27FC236}">
                <a16:creationId xmlns="" xmlns:a16="http://schemas.microsoft.com/office/drawing/2014/main" id="{D625A69E-F76A-E245-B31C-4FA423CB54C8}"/>
              </a:ext>
            </a:extLst>
          </p:cNvPr>
          <p:cNvSpPr/>
          <p:nvPr/>
        </p:nvSpPr>
        <p:spPr>
          <a:xfrm>
            <a:off x="551828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69" name="M">
            <a:extLst>
              <a:ext uri="{FF2B5EF4-FFF2-40B4-BE49-F238E27FC236}">
                <a16:creationId xmlns="" xmlns:a16="http://schemas.microsoft.com/office/drawing/2014/main" id="{62991B27-342A-5541-B311-5A820C772D45}"/>
              </a:ext>
            </a:extLst>
          </p:cNvPr>
          <p:cNvSpPr/>
          <p:nvPr/>
        </p:nvSpPr>
        <p:spPr>
          <a:xfrm>
            <a:off x="591058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70" name="N">
            <a:extLst>
              <a:ext uri="{FF2B5EF4-FFF2-40B4-BE49-F238E27FC236}">
                <a16:creationId xmlns="" xmlns:a16="http://schemas.microsoft.com/office/drawing/2014/main" id="{C9624839-1D97-3841-AE4F-BF315F05B27D}"/>
              </a:ext>
            </a:extLst>
          </p:cNvPr>
          <p:cNvSpPr/>
          <p:nvPr/>
        </p:nvSpPr>
        <p:spPr>
          <a:xfrm>
            <a:off x="630288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71" name="O">
            <a:extLst>
              <a:ext uri="{FF2B5EF4-FFF2-40B4-BE49-F238E27FC236}">
                <a16:creationId xmlns="" xmlns:a16="http://schemas.microsoft.com/office/drawing/2014/main" id="{2619D1D7-916E-1241-850F-3F54E781C63E}"/>
              </a:ext>
            </a:extLst>
          </p:cNvPr>
          <p:cNvSpPr/>
          <p:nvPr/>
        </p:nvSpPr>
        <p:spPr>
          <a:xfrm>
            <a:off x="7270756" y="4611462"/>
            <a:ext cx="1050211" cy="99913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O</a:t>
            </a:r>
          </a:p>
        </p:txBody>
      </p:sp>
      <p:sp>
        <p:nvSpPr>
          <p:cNvPr id="172" name="P">
            <a:extLst>
              <a:ext uri="{FF2B5EF4-FFF2-40B4-BE49-F238E27FC236}">
                <a16:creationId xmlns="" xmlns:a16="http://schemas.microsoft.com/office/drawing/2014/main" id="{51452101-18F4-2E43-B160-100E9E315D20}"/>
              </a:ext>
            </a:extLst>
          </p:cNvPr>
          <p:cNvSpPr/>
          <p:nvPr/>
        </p:nvSpPr>
        <p:spPr>
          <a:xfrm>
            <a:off x="708749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73" name="Q">
            <a:extLst>
              <a:ext uri="{FF2B5EF4-FFF2-40B4-BE49-F238E27FC236}">
                <a16:creationId xmlns="" xmlns:a16="http://schemas.microsoft.com/office/drawing/2014/main" id="{A86FF0AF-D05F-4343-BE84-1B44AE75F830}"/>
              </a:ext>
            </a:extLst>
          </p:cNvPr>
          <p:cNvSpPr/>
          <p:nvPr/>
        </p:nvSpPr>
        <p:spPr>
          <a:xfrm>
            <a:off x="747979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74" name="R">
            <a:extLst>
              <a:ext uri="{FF2B5EF4-FFF2-40B4-BE49-F238E27FC236}">
                <a16:creationId xmlns="" xmlns:a16="http://schemas.microsoft.com/office/drawing/2014/main" id="{1525571F-FA90-7E4F-A9A0-1274F7F78A5F}"/>
              </a:ext>
            </a:extLst>
          </p:cNvPr>
          <p:cNvSpPr/>
          <p:nvPr/>
        </p:nvSpPr>
        <p:spPr>
          <a:xfrm>
            <a:off x="787210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86" name="S">
            <a:extLst>
              <a:ext uri="{FF2B5EF4-FFF2-40B4-BE49-F238E27FC236}">
                <a16:creationId xmlns="" xmlns:a16="http://schemas.microsoft.com/office/drawing/2014/main" id="{832FE251-2DAC-4641-80C4-15BD8DF04DF9}"/>
              </a:ext>
            </a:extLst>
          </p:cNvPr>
          <p:cNvSpPr/>
          <p:nvPr/>
        </p:nvSpPr>
        <p:spPr>
          <a:xfrm>
            <a:off x="826440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87" name="T">
            <a:extLst>
              <a:ext uri="{FF2B5EF4-FFF2-40B4-BE49-F238E27FC236}">
                <a16:creationId xmlns="" xmlns:a16="http://schemas.microsoft.com/office/drawing/2014/main" id="{6448D236-2E45-D04B-86B7-86B7841417C9}"/>
              </a:ext>
            </a:extLst>
          </p:cNvPr>
          <p:cNvSpPr/>
          <p:nvPr/>
        </p:nvSpPr>
        <p:spPr>
          <a:xfrm>
            <a:off x="865670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88" name="U">
            <a:extLst>
              <a:ext uri="{FF2B5EF4-FFF2-40B4-BE49-F238E27FC236}">
                <a16:creationId xmlns="" xmlns:a16="http://schemas.microsoft.com/office/drawing/2014/main" id="{B316722A-0465-1F46-B328-1C01F308591E}"/>
              </a:ext>
            </a:extLst>
          </p:cNvPr>
          <p:cNvSpPr/>
          <p:nvPr/>
        </p:nvSpPr>
        <p:spPr>
          <a:xfrm>
            <a:off x="904900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89" name="V">
            <a:extLst>
              <a:ext uri="{FF2B5EF4-FFF2-40B4-BE49-F238E27FC236}">
                <a16:creationId xmlns="" xmlns:a16="http://schemas.microsoft.com/office/drawing/2014/main" id="{A1BD3B65-9FE9-9049-8000-D0F2EBB288CD}"/>
              </a:ext>
            </a:extLst>
          </p:cNvPr>
          <p:cNvSpPr/>
          <p:nvPr/>
        </p:nvSpPr>
        <p:spPr>
          <a:xfrm>
            <a:off x="944131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90" name="W">
            <a:extLst>
              <a:ext uri="{FF2B5EF4-FFF2-40B4-BE49-F238E27FC236}">
                <a16:creationId xmlns="" xmlns:a16="http://schemas.microsoft.com/office/drawing/2014/main" id="{FF3B46CE-BECF-2840-9194-317CB04DD210}"/>
              </a:ext>
            </a:extLst>
          </p:cNvPr>
          <p:cNvSpPr/>
          <p:nvPr/>
        </p:nvSpPr>
        <p:spPr>
          <a:xfrm>
            <a:off x="98336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91" name="X">
            <a:extLst>
              <a:ext uri="{FF2B5EF4-FFF2-40B4-BE49-F238E27FC236}">
                <a16:creationId xmlns="" xmlns:a16="http://schemas.microsoft.com/office/drawing/2014/main" id="{5B4FEDA7-1682-F74A-AC8A-8F2175C7F6BD}"/>
              </a:ext>
            </a:extLst>
          </p:cNvPr>
          <p:cNvSpPr/>
          <p:nvPr/>
        </p:nvSpPr>
        <p:spPr>
          <a:xfrm>
            <a:off x="1022591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92" name="Y">
            <a:extLst>
              <a:ext uri="{FF2B5EF4-FFF2-40B4-BE49-F238E27FC236}">
                <a16:creationId xmlns="" xmlns:a16="http://schemas.microsoft.com/office/drawing/2014/main" id="{111BDA7D-F0D4-C54A-BB4D-83048DA76758}"/>
              </a:ext>
            </a:extLst>
          </p:cNvPr>
          <p:cNvSpPr/>
          <p:nvPr/>
        </p:nvSpPr>
        <p:spPr>
          <a:xfrm>
            <a:off x="1061822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93" name="Z">
            <a:extLst>
              <a:ext uri="{FF2B5EF4-FFF2-40B4-BE49-F238E27FC236}">
                <a16:creationId xmlns="" xmlns:a16="http://schemas.microsoft.com/office/drawing/2014/main" id="{08F16977-E5AE-D645-A631-EA77D8A4C07C}"/>
              </a:ext>
            </a:extLst>
          </p:cNvPr>
          <p:cNvSpPr/>
          <p:nvPr/>
        </p:nvSpPr>
        <p:spPr>
          <a:xfrm>
            <a:off x="110105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94" name="A">
            <a:extLst>
              <a:ext uri="{FF2B5EF4-FFF2-40B4-BE49-F238E27FC236}">
                <a16:creationId xmlns="" xmlns:a16="http://schemas.microsoft.com/office/drawing/2014/main" id="{E0273BB0-DE13-C443-9AFC-803A419B8D98}"/>
              </a:ext>
            </a:extLst>
          </p:cNvPr>
          <p:cNvSpPr/>
          <p:nvPr/>
        </p:nvSpPr>
        <p:spPr>
          <a:xfrm>
            <a:off x="120294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95" name="B">
            <a:extLst>
              <a:ext uri="{FF2B5EF4-FFF2-40B4-BE49-F238E27FC236}">
                <a16:creationId xmlns="" xmlns:a16="http://schemas.microsoft.com/office/drawing/2014/main" id="{5F68D9F4-0D96-2D4B-9D54-C12B28D1341F}"/>
              </a:ext>
            </a:extLst>
          </p:cNvPr>
          <p:cNvSpPr/>
          <p:nvPr/>
        </p:nvSpPr>
        <p:spPr>
          <a:xfrm>
            <a:off x="159525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96" name="C">
            <a:extLst>
              <a:ext uri="{FF2B5EF4-FFF2-40B4-BE49-F238E27FC236}">
                <a16:creationId xmlns="" xmlns:a16="http://schemas.microsoft.com/office/drawing/2014/main" id="{9B462BB2-E851-9742-9131-7191165D0B8F}"/>
              </a:ext>
            </a:extLst>
          </p:cNvPr>
          <p:cNvSpPr/>
          <p:nvPr/>
        </p:nvSpPr>
        <p:spPr>
          <a:xfrm>
            <a:off x="198755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97" name="D">
            <a:extLst>
              <a:ext uri="{FF2B5EF4-FFF2-40B4-BE49-F238E27FC236}">
                <a16:creationId xmlns="" xmlns:a16="http://schemas.microsoft.com/office/drawing/2014/main" id="{2C26BD0C-66A0-174F-B83A-3CF6E71E3167}"/>
              </a:ext>
            </a:extLst>
          </p:cNvPr>
          <p:cNvSpPr/>
          <p:nvPr/>
        </p:nvSpPr>
        <p:spPr>
          <a:xfrm>
            <a:off x="237985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98" name="E">
            <a:extLst>
              <a:ext uri="{FF2B5EF4-FFF2-40B4-BE49-F238E27FC236}">
                <a16:creationId xmlns="" xmlns:a16="http://schemas.microsoft.com/office/drawing/2014/main" id="{0FD7CF21-0953-4E4C-8742-F59D158A02B9}"/>
              </a:ext>
            </a:extLst>
          </p:cNvPr>
          <p:cNvSpPr/>
          <p:nvPr/>
        </p:nvSpPr>
        <p:spPr>
          <a:xfrm>
            <a:off x="7276447" y="3504833"/>
            <a:ext cx="1059878"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199" name="F">
            <a:extLst>
              <a:ext uri="{FF2B5EF4-FFF2-40B4-BE49-F238E27FC236}">
                <a16:creationId xmlns="" xmlns:a16="http://schemas.microsoft.com/office/drawing/2014/main" id="{52C44421-6EBA-754E-A018-D6361DB0E3C2}"/>
              </a:ext>
            </a:extLst>
          </p:cNvPr>
          <p:cNvSpPr/>
          <p:nvPr/>
        </p:nvSpPr>
        <p:spPr>
          <a:xfrm>
            <a:off x="316446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200" name="G">
            <a:extLst>
              <a:ext uri="{FF2B5EF4-FFF2-40B4-BE49-F238E27FC236}">
                <a16:creationId xmlns="" xmlns:a16="http://schemas.microsoft.com/office/drawing/2014/main" id="{C222BE6A-5F0E-0B4F-A42B-DC2FA8078456}"/>
              </a:ext>
            </a:extLst>
          </p:cNvPr>
          <p:cNvSpPr/>
          <p:nvPr/>
        </p:nvSpPr>
        <p:spPr>
          <a:xfrm>
            <a:off x="355676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01" name="H">
            <a:extLst>
              <a:ext uri="{FF2B5EF4-FFF2-40B4-BE49-F238E27FC236}">
                <a16:creationId xmlns="" xmlns:a16="http://schemas.microsoft.com/office/drawing/2014/main" id="{1842DC86-B092-AF4E-8C7F-C4FBC3744E5E}"/>
              </a:ext>
            </a:extLst>
          </p:cNvPr>
          <p:cNvSpPr/>
          <p:nvPr/>
        </p:nvSpPr>
        <p:spPr>
          <a:xfrm>
            <a:off x="394907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202" name="I">
            <a:extLst>
              <a:ext uri="{FF2B5EF4-FFF2-40B4-BE49-F238E27FC236}">
                <a16:creationId xmlns="" xmlns:a16="http://schemas.microsoft.com/office/drawing/2014/main" id="{0E3EC1A0-AB5F-5941-A1FE-67D8C85B701E}"/>
              </a:ext>
            </a:extLst>
          </p:cNvPr>
          <p:cNvSpPr/>
          <p:nvPr/>
        </p:nvSpPr>
        <p:spPr>
          <a:xfrm>
            <a:off x="434137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203" name="J">
            <a:extLst>
              <a:ext uri="{FF2B5EF4-FFF2-40B4-BE49-F238E27FC236}">
                <a16:creationId xmlns="" xmlns:a16="http://schemas.microsoft.com/office/drawing/2014/main" id="{3154BA52-B66C-EA4D-B84F-190C5082E9FE}"/>
              </a:ext>
            </a:extLst>
          </p:cNvPr>
          <p:cNvSpPr/>
          <p:nvPr/>
        </p:nvSpPr>
        <p:spPr>
          <a:xfrm>
            <a:off x="473367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04" name="K">
            <a:extLst>
              <a:ext uri="{FF2B5EF4-FFF2-40B4-BE49-F238E27FC236}">
                <a16:creationId xmlns="" xmlns:a16="http://schemas.microsoft.com/office/drawing/2014/main" id="{8049577E-2BB2-9E45-AE67-181FEFA98148}"/>
              </a:ext>
            </a:extLst>
          </p:cNvPr>
          <p:cNvSpPr/>
          <p:nvPr/>
        </p:nvSpPr>
        <p:spPr>
          <a:xfrm>
            <a:off x="7276447" y="2382716"/>
            <a:ext cx="1050212"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K</a:t>
            </a:r>
          </a:p>
        </p:txBody>
      </p:sp>
      <p:sp>
        <p:nvSpPr>
          <p:cNvPr id="205" name="L">
            <a:extLst>
              <a:ext uri="{FF2B5EF4-FFF2-40B4-BE49-F238E27FC236}">
                <a16:creationId xmlns="" xmlns:a16="http://schemas.microsoft.com/office/drawing/2014/main" id="{1C938AF4-77AB-FC40-A71F-0D4458A118B1}"/>
              </a:ext>
            </a:extLst>
          </p:cNvPr>
          <p:cNvSpPr/>
          <p:nvPr/>
        </p:nvSpPr>
        <p:spPr>
          <a:xfrm>
            <a:off x="551828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206" name="M">
            <a:extLst>
              <a:ext uri="{FF2B5EF4-FFF2-40B4-BE49-F238E27FC236}">
                <a16:creationId xmlns="" xmlns:a16="http://schemas.microsoft.com/office/drawing/2014/main" id="{DCD51E33-A562-8246-ADD2-A40BFFB1B8AB}"/>
              </a:ext>
            </a:extLst>
          </p:cNvPr>
          <p:cNvSpPr/>
          <p:nvPr/>
        </p:nvSpPr>
        <p:spPr>
          <a:xfrm>
            <a:off x="591058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207" name="N">
            <a:extLst>
              <a:ext uri="{FF2B5EF4-FFF2-40B4-BE49-F238E27FC236}">
                <a16:creationId xmlns="" xmlns:a16="http://schemas.microsoft.com/office/drawing/2014/main" id="{E20E10CB-A4EA-144A-9266-221E98C6ADF4}"/>
              </a:ext>
            </a:extLst>
          </p:cNvPr>
          <p:cNvSpPr/>
          <p:nvPr/>
        </p:nvSpPr>
        <p:spPr>
          <a:xfrm>
            <a:off x="630288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208" name="O">
            <a:extLst>
              <a:ext uri="{FF2B5EF4-FFF2-40B4-BE49-F238E27FC236}">
                <a16:creationId xmlns="" xmlns:a16="http://schemas.microsoft.com/office/drawing/2014/main" id="{F4FB6CDC-5F88-9343-8870-9C1A811BFDDC}"/>
              </a:ext>
            </a:extLst>
          </p:cNvPr>
          <p:cNvSpPr/>
          <p:nvPr/>
        </p:nvSpPr>
        <p:spPr>
          <a:xfrm>
            <a:off x="2741023" y="4614402"/>
            <a:ext cx="1050211" cy="99619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O</a:t>
            </a:r>
          </a:p>
        </p:txBody>
      </p:sp>
      <p:sp>
        <p:nvSpPr>
          <p:cNvPr id="209" name="P">
            <a:extLst>
              <a:ext uri="{FF2B5EF4-FFF2-40B4-BE49-F238E27FC236}">
                <a16:creationId xmlns="" xmlns:a16="http://schemas.microsoft.com/office/drawing/2014/main" id="{1BED6B3C-06D0-454C-B176-49E9320B3201}"/>
              </a:ext>
            </a:extLst>
          </p:cNvPr>
          <p:cNvSpPr/>
          <p:nvPr/>
        </p:nvSpPr>
        <p:spPr>
          <a:xfrm>
            <a:off x="708749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10" name="Q">
            <a:extLst>
              <a:ext uri="{FF2B5EF4-FFF2-40B4-BE49-F238E27FC236}">
                <a16:creationId xmlns="" xmlns:a16="http://schemas.microsoft.com/office/drawing/2014/main" id="{AD4FB3A4-8F68-FB47-80C6-F6EAE015AD5A}"/>
              </a:ext>
            </a:extLst>
          </p:cNvPr>
          <p:cNvSpPr/>
          <p:nvPr/>
        </p:nvSpPr>
        <p:spPr>
          <a:xfrm>
            <a:off x="747979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11" name="R">
            <a:extLst>
              <a:ext uri="{FF2B5EF4-FFF2-40B4-BE49-F238E27FC236}">
                <a16:creationId xmlns="" xmlns:a16="http://schemas.microsoft.com/office/drawing/2014/main" id="{9EF3299A-BEC9-6E4B-BDEA-7535EABC10DE}"/>
              </a:ext>
            </a:extLst>
          </p:cNvPr>
          <p:cNvSpPr/>
          <p:nvPr/>
        </p:nvSpPr>
        <p:spPr>
          <a:xfrm>
            <a:off x="787210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12" name="S">
            <a:extLst>
              <a:ext uri="{FF2B5EF4-FFF2-40B4-BE49-F238E27FC236}">
                <a16:creationId xmlns="" xmlns:a16="http://schemas.microsoft.com/office/drawing/2014/main" id="{130AD89B-8448-0943-AB97-72E9EBEBD30B}"/>
              </a:ext>
            </a:extLst>
          </p:cNvPr>
          <p:cNvSpPr/>
          <p:nvPr/>
        </p:nvSpPr>
        <p:spPr>
          <a:xfrm>
            <a:off x="826440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213" name="T">
            <a:extLst>
              <a:ext uri="{FF2B5EF4-FFF2-40B4-BE49-F238E27FC236}">
                <a16:creationId xmlns="" xmlns:a16="http://schemas.microsoft.com/office/drawing/2014/main" id="{760A0496-BC3B-8A44-B4E2-7B2E7F3DABCB}"/>
              </a:ext>
            </a:extLst>
          </p:cNvPr>
          <p:cNvSpPr/>
          <p:nvPr/>
        </p:nvSpPr>
        <p:spPr>
          <a:xfrm>
            <a:off x="9546544" y="4616850"/>
            <a:ext cx="1044253"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T</a:t>
            </a:r>
          </a:p>
        </p:txBody>
      </p:sp>
      <p:sp>
        <p:nvSpPr>
          <p:cNvPr id="214" name="U">
            <a:extLst>
              <a:ext uri="{FF2B5EF4-FFF2-40B4-BE49-F238E27FC236}">
                <a16:creationId xmlns="" xmlns:a16="http://schemas.microsoft.com/office/drawing/2014/main" id="{B3CBB887-B26E-A542-8792-05A708541127}"/>
              </a:ext>
            </a:extLst>
          </p:cNvPr>
          <p:cNvSpPr/>
          <p:nvPr/>
        </p:nvSpPr>
        <p:spPr>
          <a:xfrm>
            <a:off x="904900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15" name="V">
            <a:extLst>
              <a:ext uri="{FF2B5EF4-FFF2-40B4-BE49-F238E27FC236}">
                <a16:creationId xmlns="" xmlns:a16="http://schemas.microsoft.com/office/drawing/2014/main" id="{17AD69B6-833B-2E45-B118-2CCCD48BE45D}"/>
              </a:ext>
            </a:extLst>
          </p:cNvPr>
          <p:cNvSpPr/>
          <p:nvPr/>
        </p:nvSpPr>
        <p:spPr>
          <a:xfrm>
            <a:off x="944131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16" name="W">
            <a:extLst>
              <a:ext uri="{FF2B5EF4-FFF2-40B4-BE49-F238E27FC236}">
                <a16:creationId xmlns="" xmlns:a16="http://schemas.microsoft.com/office/drawing/2014/main" id="{967AC5CD-3945-5045-988D-0DD6BB297148}"/>
              </a:ext>
            </a:extLst>
          </p:cNvPr>
          <p:cNvSpPr/>
          <p:nvPr/>
        </p:nvSpPr>
        <p:spPr>
          <a:xfrm>
            <a:off x="98336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17" name="X">
            <a:extLst>
              <a:ext uri="{FF2B5EF4-FFF2-40B4-BE49-F238E27FC236}">
                <a16:creationId xmlns="" xmlns:a16="http://schemas.microsoft.com/office/drawing/2014/main" id="{4BD88A0F-54D7-864B-A33D-12627DA9420F}"/>
              </a:ext>
            </a:extLst>
          </p:cNvPr>
          <p:cNvSpPr/>
          <p:nvPr/>
        </p:nvSpPr>
        <p:spPr>
          <a:xfrm>
            <a:off x="1022591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18" name="Y">
            <a:extLst>
              <a:ext uri="{FF2B5EF4-FFF2-40B4-BE49-F238E27FC236}">
                <a16:creationId xmlns="" xmlns:a16="http://schemas.microsoft.com/office/drawing/2014/main" id="{94CA27D4-F1C6-CC47-AF52-AF29A08DE2E6}"/>
              </a:ext>
            </a:extLst>
          </p:cNvPr>
          <p:cNvSpPr/>
          <p:nvPr/>
        </p:nvSpPr>
        <p:spPr>
          <a:xfrm>
            <a:off x="1061822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19" name="Z">
            <a:extLst>
              <a:ext uri="{FF2B5EF4-FFF2-40B4-BE49-F238E27FC236}">
                <a16:creationId xmlns="" xmlns:a16="http://schemas.microsoft.com/office/drawing/2014/main" id="{E7C4F0EA-C077-8741-8C8A-B30CBEE5C354}"/>
              </a:ext>
            </a:extLst>
          </p:cNvPr>
          <p:cNvSpPr/>
          <p:nvPr/>
        </p:nvSpPr>
        <p:spPr>
          <a:xfrm>
            <a:off x="110105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220" name="A">
            <a:extLst>
              <a:ext uri="{FF2B5EF4-FFF2-40B4-BE49-F238E27FC236}">
                <a16:creationId xmlns="" xmlns:a16="http://schemas.microsoft.com/office/drawing/2014/main" id="{F5596E7D-AEE9-D24C-8275-DA84FCC0D124}"/>
              </a:ext>
            </a:extLst>
          </p:cNvPr>
          <p:cNvSpPr/>
          <p:nvPr/>
        </p:nvSpPr>
        <p:spPr>
          <a:xfrm>
            <a:off x="121226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221" name="B">
            <a:extLst>
              <a:ext uri="{FF2B5EF4-FFF2-40B4-BE49-F238E27FC236}">
                <a16:creationId xmlns="" xmlns:a16="http://schemas.microsoft.com/office/drawing/2014/main" id="{A8C57215-6F51-3B41-A3F0-AC1EFD251349}"/>
              </a:ext>
            </a:extLst>
          </p:cNvPr>
          <p:cNvSpPr/>
          <p:nvPr/>
        </p:nvSpPr>
        <p:spPr>
          <a:xfrm>
            <a:off x="1601202" y="3498149"/>
            <a:ext cx="1059878" cy="986783"/>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B</a:t>
            </a:r>
          </a:p>
        </p:txBody>
      </p:sp>
      <p:sp>
        <p:nvSpPr>
          <p:cNvPr id="222" name="C">
            <a:extLst>
              <a:ext uri="{FF2B5EF4-FFF2-40B4-BE49-F238E27FC236}">
                <a16:creationId xmlns="" xmlns:a16="http://schemas.microsoft.com/office/drawing/2014/main" id="{4AA55863-AC2E-9D49-8F89-E8B060710B79}"/>
              </a:ext>
            </a:extLst>
          </p:cNvPr>
          <p:cNvSpPr/>
          <p:nvPr/>
        </p:nvSpPr>
        <p:spPr>
          <a:xfrm>
            <a:off x="199686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223" name="D">
            <a:extLst>
              <a:ext uri="{FF2B5EF4-FFF2-40B4-BE49-F238E27FC236}">
                <a16:creationId xmlns="" xmlns:a16="http://schemas.microsoft.com/office/drawing/2014/main" id="{D0B970CB-A682-0845-8F64-C1E6E082F22B}"/>
              </a:ext>
            </a:extLst>
          </p:cNvPr>
          <p:cNvSpPr/>
          <p:nvPr/>
        </p:nvSpPr>
        <p:spPr>
          <a:xfrm>
            <a:off x="238917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224" name="E">
            <a:extLst>
              <a:ext uri="{FF2B5EF4-FFF2-40B4-BE49-F238E27FC236}">
                <a16:creationId xmlns="" xmlns:a16="http://schemas.microsoft.com/office/drawing/2014/main" id="{EB65186C-2E5D-0543-8B19-6375362F9741}"/>
              </a:ext>
            </a:extLst>
          </p:cNvPr>
          <p:cNvSpPr/>
          <p:nvPr/>
        </p:nvSpPr>
        <p:spPr>
          <a:xfrm>
            <a:off x="2736877" y="3491183"/>
            <a:ext cx="1043628"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225" name="F">
            <a:extLst>
              <a:ext uri="{FF2B5EF4-FFF2-40B4-BE49-F238E27FC236}">
                <a16:creationId xmlns="" xmlns:a16="http://schemas.microsoft.com/office/drawing/2014/main" id="{105F2984-50B6-BE49-8ECA-1C3F3844781F}"/>
              </a:ext>
            </a:extLst>
          </p:cNvPr>
          <p:cNvSpPr/>
          <p:nvPr/>
        </p:nvSpPr>
        <p:spPr>
          <a:xfrm>
            <a:off x="3870182" y="3491183"/>
            <a:ext cx="1045371"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F</a:t>
            </a:r>
          </a:p>
        </p:txBody>
      </p:sp>
      <p:sp>
        <p:nvSpPr>
          <p:cNvPr id="226" name="G">
            <a:extLst>
              <a:ext uri="{FF2B5EF4-FFF2-40B4-BE49-F238E27FC236}">
                <a16:creationId xmlns="" xmlns:a16="http://schemas.microsoft.com/office/drawing/2014/main" id="{30F5DB51-EAB1-F44C-9AB8-0B7723FBE513}"/>
              </a:ext>
            </a:extLst>
          </p:cNvPr>
          <p:cNvSpPr/>
          <p:nvPr/>
        </p:nvSpPr>
        <p:spPr>
          <a:xfrm>
            <a:off x="356608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27" name="H">
            <a:extLst>
              <a:ext uri="{FF2B5EF4-FFF2-40B4-BE49-F238E27FC236}">
                <a16:creationId xmlns="" xmlns:a16="http://schemas.microsoft.com/office/drawing/2014/main" id="{4453AF29-C3B4-D14A-897E-03524A02A7D5}"/>
              </a:ext>
            </a:extLst>
          </p:cNvPr>
          <p:cNvSpPr/>
          <p:nvPr/>
        </p:nvSpPr>
        <p:spPr>
          <a:xfrm>
            <a:off x="3873275" y="2374034"/>
            <a:ext cx="1052464" cy="99588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H</a:t>
            </a:r>
          </a:p>
        </p:txBody>
      </p:sp>
      <p:sp>
        <p:nvSpPr>
          <p:cNvPr id="228" name="I">
            <a:extLst>
              <a:ext uri="{FF2B5EF4-FFF2-40B4-BE49-F238E27FC236}">
                <a16:creationId xmlns="" xmlns:a16="http://schemas.microsoft.com/office/drawing/2014/main" id="{6F061359-C855-EA4C-9566-F8B5435DBD11}"/>
              </a:ext>
            </a:extLst>
          </p:cNvPr>
          <p:cNvSpPr/>
          <p:nvPr/>
        </p:nvSpPr>
        <p:spPr>
          <a:xfrm>
            <a:off x="5006348" y="2369969"/>
            <a:ext cx="1089651" cy="99307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I</a:t>
            </a:r>
          </a:p>
        </p:txBody>
      </p:sp>
      <p:sp>
        <p:nvSpPr>
          <p:cNvPr id="229" name="J">
            <a:extLst>
              <a:ext uri="{FF2B5EF4-FFF2-40B4-BE49-F238E27FC236}">
                <a16:creationId xmlns="" xmlns:a16="http://schemas.microsoft.com/office/drawing/2014/main" id="{E092A0A9-FDB6-4D4D-B437-6D7A019F9AD1}"/>
              </a:ext>
            </a:extLst>
          </p:cNvPr>
          <p:cNvSpPr/>
          <p:nvPr/>
        </p:nvSpPr>
        <p:spPr>
          <a:xfrm>
            <a:off x="474298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31" name="L">
            <a:extLst>
              <a:ext uri="{FF2B5EF4-FFF2-40B4-BE49-F238E27FC236}">
                <a16:creationId xmlns="" xmlns:a16="http://schemas.microsoft.com/office/drawing/2014/main" id="{0BD5904F-6FC7-F94E-9CEC-22038D0DA080}"/>
              </a:ext>
            </a:extLst>
          </p:cNvPr>
          <p:cNvSpPr/>
          <p:nvPr/>
        </p:nvSpPr>
        <p:spPr>
          <a:xfrm>
            <a:off x="552759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232" name="M">
            <a:extLst>
              <a:ext uri="{FF2B5EF4-FFF2-40B4-BE49-F238E27FC236}">
                <a16:creationId xmlns="" xmlns:a16="http://schemas.microsoft.com/office/drawing/2014/main" id="{8477822E-FE1B-2E4C-90B2-E887978D04C4}"/>
              </a:ext>
            </a:extLst>
          </p:cNvPr>
          <p:cNvSpPr/>
          <p:nvPr/>
        </p:nvSpPr>
        <p:spPr>
          <a:xfrm>
            <a:off x="591989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233" name="N">
            <a:extLst>
              <a:ext uri="{FF2B5EF4-FFF2-40B4-BE49-F238E27FC236}">
                <a16:creationId xmlns="" xmlns:a16="http://schemas.microsoft.com/office/drawing/2014/main" id="{3E0B246A-EE2F-2E42-8867-92C207935A2F}"/>
              </a:ext>
            </a:extLst>
          </p:cNvPr>
          <p:cNvSpPr/>
          <p:nvPr/>
        </p:nvSpPr>
        <p:spPr>
          <a:xfrm>
            <a:off x="6146180" y="2370923"/>
            <a:ext cx="1045430" cy="99211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N</a:t>
            </a:r>
          </a:p>
        </p:txBody>
      </p:sp>
      <p:sp>
        <p:nvSpPr>
          <p:cNvPr id="234" name="O">
            <a:extLst>
              <a:ext uri="{FF2B5EF4-FFF2-40B4-BE49-F238E27FC236}">
                <a16:creationId xmlns="" xmlns:a16="http://schemas.microsoft.com/office/drawing/2014/main" id="{586DD673-51D4-AC4B-A1E2-370B01E22BFC}"/>
              </a:ext>
            </a:extLst>
          </p:cNvPr>
          <p:cNvSpPr/>
          <p:nvPr/>
        </p:nvSpPr>
        <p:spPr>
          <a:xfrm>
            <a:off x="5007981" y="3492389"/>
            <a:ext cx="1042622" cy="992543"/>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O</a:t>
            </a:r>
          </a:p>
        </p:txBody>
      </p:sp>
      <p:sp>
        <p:nvSpPr>
          <p:cNvPr id="235" name="P">
            <a:extLst>
              <a:ext uri="{FF2B5EF4-FFF2-40B4-BE49-F238E27FC236}">
                <a16:creationId xmlns="" xmlns:a16="http://schemas.microsoft.com/office/drawing/2014/main" id="{D3BC185E-206B-294F-B936-12ED55E13AAC}"/>
              </a:ext>
            </a:extLst>
          </p:cNvPr>
          <p:cNvSpPr/>
          <p:nvPr/>
        </p:nvSpPr>
        <p:spPr>
          <a:xfrm>
            <a:off x="6135447" y="4612032"/>
            <a:ext cx="1050211" cy="99168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P</a:t>
            </a:r>
          </a:p>
        </p:txBody>
      </p:sp>
      <p:sp>
        <p:nvSpPr>
          <p:cNvPr id="236" name="Q">
            <a:extLst>
              <a:ext uri="{FF2B5EF4-FFF2-40B4-BE49-F238E27FC236}">
                <a16:creationId xmlns="" xmlns:a16="http://schemas.microsoft.com/office/drawing/2014/main" id="{31BD9B0B-FBB0-414E-89E2-8564DFC16A88}"/>
              </a:ext>
            </a:extLst>
          </p:cNvPr>
          <p:cNvSpPr/>
          <p:nvPr/>
        </p:nvSpPr>
        <p:spPr>
          <a:xfrm>
            <a:off x="748911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37" name="R">
            <a:extLst>
              <a:ext uri="{FF2B5EF4-FFF2-40B4-BE49-F238E27FC236}">
                <a16:creationId xmlns="" xmlns:a16="http://schemas.microsoft.com/office/drawing/2014/main" id="{D912EA20-1101-2D4E-AB78-F8335855D12F}"/>
              </a:ext>
            </a:extLst>
          </p:cNvPr>
          <p:cNvSpPr/>
          <p:nvPr/>
        </p:nvSpPr>
        <p:spPr>
          <a:xfrm>
            <a:off x="6146180" y="3491183"/>
            <a:ext cx="1045430"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R</a:t>
            </a:r>
          </a:p>
        </p:txBody>
      </p:sp>
      <p:sp>
        <p:nvSpPr>
          <p:cNvPr id="238" name="S">
            <a:extLst>
              <a:ext uri="{FF2B5EF4-FFF2-40B4-BE49-F238E27FC236}">
                <a16:creationId xmlns="" xmlns:a16="http://schemas.microsoft.com/office/drawing/2014/main" id="{BAD1348A-64E3-E44B-9A41-205E16201E65}"/>
              </a:ext>
            </a:extLst>
          </p:cNvPr>
          <p:cNvSpPr/>
          <p:nvPr/>
        </p:nvSpPr>
        <p:spPr>
          <a:xfrm>
            <a:off x="8410577" y="4609774"/>
            <a:ext cx="1050210" cy="100082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S</a:t>
            </a:r>
          </a:p>
        </p:txBody>
      </p:sp>
      <p:sp>
        <p:nvSpPr>
          <p:cNvPr id="239" name="T">
            <a:extLst>
              <a:ext uri="{FF2B5EF4-FFF2-40B4-BE49-F238E27FC236}">
                <a16:creationId xmlns="" xmlns:a16="http://schemas.microsoft.com/office/drawing/2014/main" id="{A035505B-A747-024B-9308-9353C0951A5F}"/>
              </a:ext>
            </a:extLst>
          </p:cNvPr>
          <p:cNvSpPr/>
          <p:nvPr/>
        </p:nvSpPr>
        <p:spPr>
          <a:xfrm>
            <a:off x="2736250" y="2369970"/>
            <a:ext cx="1050211" cy="99994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T</a:t>
            </a:r>
          </a:p>
        </p:txBody>
      </p:sp>
      <p:sp>
        <p:nvSpPr>
          <p:cNvPr id="240" name="U">
            <a:extLst>
              <a:ext uri="{FF2B5EF4-FFF2-40B4-BE49-F238E27FC236}">
                <a16:creationId xmlns="" xmlns:a16="http://schemas.microsoft.com/office/drawing/2014/main" id="{24AFFD1D-5FDA-944C-8149-F1E5E060069F}"/>
              </a:ext>
            </a:extLst>
          </p:cNvPr>
          <p:cNvSpPr/>
          <p:nvPr/>
        </p:nvSpPr>
        <p:spPr>
          <a:xfrm>
            <a:off x="3866528" y="4612032"/>
            <a:ext cx="1049025" cy="99168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U</a:t>
            </a:r>
          </a:p>
        </p:txBody>
      </p:sp>
      <p:sp>
        <p:nvSpPr>
          <p:cNvPr id="241" name="V">
            <a:extLst>
              <a:ext uri="{FF2B5EF4-FFF2-40B4-BE49-F238E27FC236}">
                <a16:creationId xmlns="" xmlns:a16="http://schemas.microsoft.com/office/drawing/2014/main" id="{A44FA796-AA02-154C-9755-4E7267C0F981}"/>
              </a:ext>
            </a:extLst>
          </p:cNvPr>
          <p:cNvSpPr/>
          <p:nvPr/>
        </p:nvSpPr>
        <p:spPr>
          <a:xfrm>
            <a:off x="945062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42" name="W">
            <a:extLst>
              <a:ext uri="{FF2B5EF4-FFF2-40B4-BE49-F238E27FC236}">
                <a16:creationId xmlns="" xmlns:a16="http://schemas.microsoft.com/office/drawing/2014/main" id="{8F3DAABA-532A-0D40-8AEE-620A50ACA997}"/>
              </a:ext>
            </a:extLst>
          </p:cNvPr>
          <p:cNvSpPr/>
          <p:nvPr/>
        </p:nvSpPr>
        <p:spPr>
          <a:xfrm>
            <a:off x="98429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43" name="X">
            <a:extLst>
              <a:ext uri="{FF2B5EF4-FFF2-40B4-BE49-F238E27FC236}">
                <a16:creationId xmlns="" xmlns:a16="http://schemas.microsoft.com/office/drawing/2014/main" id="{A1CA6EF1-7F64-1A4E-AD2A-F7EFC0F50CC1}"/>
              </a:ext>
            </a:extLst>
          </p:cNvPr>
          <p:cNvSpPr/>
          <p:nvPr/>
        </p:nvSpPr>
        <p:spPr>
          <a:xfrm>
            <a:off x="1023523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44" name="Y">
            <a:extLst>
              <a:ext uri="{FF2B5EF4-FFF2-40B4-BE49-F238E27FC236}">
                <a16:creationId xmlns="" xmlns:a16="http://schemas.microsoft.com/office/drawing/2014/main" id="{47F91EDE-5930-384C-AAF0-441A5211D919}"/>
              </a:ext>
            </a:extLst>
          </p:cNvPr>
          <p:cNvSpPr/>
          <p:nvPr/>
        </p:nvSpPr>
        <p:spPr>
          <a:xfrm>
            <a:off x="1606034" y="4631324"/>
            <a:ext cx="1045379"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Y</a:t>
            </a:r>
          </a:p>
        </p:txBody>
      </p:sp>
      <p:sp>
        <p:nvSpPr>
          <p:cNvPr id="245" name="Z">
            <a:extLst>
              <a:ext uri="{FF2B5EF4-FFF2-40B4-BE49-F238E27FC236}">
                <a16:creationId xmlns="" xmlns:a16="http://schemas.microsoft.com/office/drawing/2014/main" id="{1E5589D9-A352-8942-8157-F8DC6DAE0982}"/>
              </a:ext>
            </a:extLst>
          </p:cNvPr>
          <p:cNvSpPr/>
          <p:nvPr/>
        </p:nvSpPr>
        <p:spPr>
          <a:xfrm>
            <a:off x="110198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Tree>
    <p:extLst>
      <p:ext uri="{BB962C8B-B14F-4D97-AF65-F5344CB8AC3E}">
        <p14:creationId xmlns:p14="http://schemas.microsoft.com/office/powerpoint/2010/main" val="2341893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0"/>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seq concurrent="1" nextAc="seek">
              <p:cTn id="13" restart="whenNotActive" fill="hold" evtFilter="cancelBubble" nodeType="interactiveSeq">
                <p:stCondLst>
                  <p:cond evt="onClick" delay="0">
                    <p:tgtEl>
                      <p:spTgt spid="104"/>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1"/>
                                        </p:tgtEl>
                                        <p:attrNameLst>
                                          <p:attrName>style.visibility</p:attrName>
                                        </p:attrNameLst>
                                      </p:cBhvr>
                                      <p:to>
                                        <p:strVal val="visible"/>
                                      </p:to>
                                    </p:set>
                                  </p:childTnLst>
                                </p:cTn>
                              </p:par>
                            </p:childTnLst>
                          </p:cTn>
                        </p:par>
                      </p:childTnLst>
                    </p:cTn>
                  </p:par>
                </p:childTnLst>
              </p:cTn>
              <p:nextCondLst>
                <p:cond evt="onClick" delay="0">
                  <p:tgtEl>
                    <p:spTgt spid="104"/>
                  </p:tgtEl>
                </p:cond>
              </p:nextCondLst>
            </p:seq>
            <p:seq concurrent="1" nextAc="seek">
              <p:cTn id="24" restart="whenNotActive" fill="hold" evtFilter="cancelBubble" nodeType="interactiveSeq">
                <p:stCondLst>
                  <p:cond evt="onClick" delay="0">
                    <p:tgtEl>
                      <p:spTgt spid="10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2"/>
                                        </p:tgtEl>
                                        <p:attrNameLst>
                                          <p:attrName>style.visibility</p:attrName>
                                        </p:attrNameLst>
                                      </p:cBhvr>
                                      <p:to>
                                        <p:strVal val="visible"/>
                                      </p:to>
                                    </p:set>
                                  </p:childTnLst>
                                </p:cTn>
                              </p:par>
                            </p:childTnLst>
                          </p:cTn>
                        </p:par>
                      </p:childTnLst>
                    </p:cTn>
                  </p:par>
                </p:childTnLst>
              </p:cTn>
              <p:nextCondLst>
                <p:cond evt="onClick" delay="0">
                  <p:tgtEl>
                    <p:spTgt spid="105"/>
                  </p:tgtEl>
                </p:cond>
              </p:nextCondLst>
            </p:seq>
            <p:seq concurrent="1" nextAc="seek">
              <p:cTn id="35" restart="whenNotActive" fill="hold" evtFilter="cancelBubble" nodeType="interactiveSeq">
                <p:stCondLst>
                  <p:cond evt="onClick" delay="0">
                    <p:tgtEl>
                      <p:spTgt spid="106"/>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5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23"/>
                                        </p:tgtEl>
                                        <p:attrNameLst>
                                          <p:attrName>style.visibility</p:attrName>
                                        </p:attrNameLst>
                                      </p:cBhvr>
                                      <p:to>
                                        <p:strVal val="visible"/>
                                      </p:to>
                                    </p:set>
                                  </p:childTnLst>
                                </p:cTn>
                              </p:par>
                            </p:childTnLst>
                          </p:cTn>
                        </p:par>
                      </p:childTnLst>
                    </p:cTn>
                  </p:par>
                </p:childTnLst>
              </p:cTn>
              <p:nextCondLst>
                <p:cond evt="onClick" delay="0">
                  <p:tgtEl>
                    <p:spTgt spid="106"/>
                  </p:tgtEl>
                </p:cond>
              </p:nextCondLst>
            </p:seq>
            <p:seq concurrent="1" nextAc="seek">
              <p:cTn id="46" restart="whenNotActive" fill="hold" evtFilter="cancelBubble" nodeType="interactiveSeq">
                <p:stCondLst>
                  <p:cond evt="onClick" delay="0">
                    <p:tgtEl>
                      <p:spTgt spid="108"/>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5"/>
                                        </p:tgtEl>
                                        <p:attrNameLst>
                                          <p:attrName>style.visibility</p:attrName>
                                        </p:attrNameLst>
                                      </p:cBhvr>
                                      <p:to>
                                        <p:strVal val="visible"/>
                                      </p:to>
                                    </p:set>
                                  </p:childTnLst>
                                </p:cTn>
                              </p:par>
                            </p:childTnLst>
                          </p:cTn>
                        </p:par>
                      </p:childTnLst>
                    </p:cTn>
                  </p:par>
                </p:childTnLst>
              </p:cTn>
              <p:nextCondLst>
                <p:cond evt="onClick" delay="0">
                  <p:tgtEl>
                    <p:spTgt spid="108"/>
                  </p:tgtEl>
                </p:cond>
              </p:nextCondLst>
            </p:seq>
            <p:seq concurrent="1" nextAc="seek">
              <p:cTn id="57" restart="whenNotActive" fill="hold" evtFilter="cancelBubble" nodeType="interactiveSeq">
                <p:stCondLst>
                  <p:cond evt="onClick" delay="0">
                    <p:tgtEl>
                      <p:spTgt spid="109"/>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3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6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0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26"/>
                                        </p:tgtEl>
                                        <p:attrNameLst>
                                          <p:attrName>style.visibility</p:attrName>
                                        </p:attrNameLst>
                                      </p:cBhvr>
                                      <p:to>
                                        <p:strVal val="visible"/>
                                      </p:to>
                                    </p:set>
                                  </p:childTnLst>
                                </p:cTn>
                              </p:par>
                            </p:childTnLst>
                          </p:cTn>
                        </p:par>
                      </p:childTnLst>
                    </p:cTn>
                  </p:par>
                </p:childTnLst>
              </p:cTn>
              <p:nextCondLst>
                <p:cond evt="onClick" delay="0">
                  <p:tgtEl>
                    <p:spTgt spid="109"/>
                  </p:tgtEl>
                </p:cond>
              </p:nextCondLst>
            </p:seq>
            <p:seq concurrent="1" nextAc="seek">
              <p:cTn id="68" restart="whenNotActive" fill="hold" evtFilter="cancelBubble" nodeType="interactiveSeq">
                <p:stCondLst>
                  <p:cond evt="onClick" delay="0">
                    <p:tgtEl>
                      <p:spTgt spid="110"/>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7"/>
                                        </p:tgtEl>
                                        <p:attrNameLst>
                                          <p:attrName>style.visibility</p:attrName>
                                        </p:attrNameLst>
                                      </p:cBhvr>
                                      <p:to>
                                        <p:strVal val="visible"/>
                                      </p:to>
                                    </p:set>
                                  </p:childTnLst>
                                </p:cTn>
                              </p:par>
                            </p:childTnLst>
                          </p:cTn>
                        </p:par>
                      </p:childTnLst>
                    </p:cTn>
                  </p:par>
                </p:childTnLst>
              </p:cTn>
              <p:nextCondLst>
                <p:cond evt="onClick" delay="0">
                  <p:tgtEl>
                    <p:spTgt spid="110"/>
                  </p:tgtEl>
                </p:cond>
              </p:nextCondLst>
            </p:seq>
            <p:seq concurrent="1" nextAc="seek">
              <p:cTn id="79" restart="whenNotActive" fill="hold" evtFilter="cancelBubble" nodeType="interactiveSeq">
                <p:stCondLst>
                  <p:cond evt="onClick" delay="0">
                    <p:tgtEl>
                      <p:spTgt spid="11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3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63"/>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02"/>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28"/>
                                        </p:tgtEl>
                                        <p:attrNameLst>
                                          <p:attrName>style.visibility</p:attrName>
                                        </p:attrNameLst>
                                      </p:cBhvr>
                                      <p:to>
                                        <p:strVal val="visible"/>
                                      </p:to>
                                    </p:set>
                                  </p:childTnLst>
                                </p:cTn>
                              </p:par>
                            </p:childTnLst>
                          </p:cTn>
                        </p:par>
                      </p:childTnLst>
                    </p:cTn>
                  </p:par>
                </p:childTnLst>
              </p:cTn>
              <p:nextCondLst>
                <p:cond evt="onClick" delay="0">
                  <p:tgtEl>
                    <p:spTgt spid="111"/>
                  </p:tgtEl>
                </p:cond>
              </p:nextCondLst>
            </p:seq>
            <p:seq concurrent="1" nextAc="seek">
              <p:cTn id="90" restart="whenNotActive" fill="hold" evtFilter="cancelBubble" nodeType="interactiveSeq">
                <p:stCondLst>
                  <p:cond evt="onClick" delay="0">
                    <p:tgtEl>
                      <p:spTgt spid="112"/>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0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29"/>
                                        </p:tgtEl>
                                        <p:attrNameLst>
                                          <p:attrName>style.visibility</p:attrName>
                                        </p:attrNameLst>
                                      </p:cBhvr>
                                      <p:to>
                                        <p:strVal val="visible"/>
                                      </p:to>
                                    </p:set>
                                  </p:childTnLst>
                                </p:cTn>
                              </p:par>
                            </p:childTnLst>
                          </p:cTn>
                        </p:par>
                      </p:childTnLst>
                    </p:cTn>
                  </p:par>
                </p:childTnLst>
              </p:cTn>
              <p:nextCondLst>
                <p:cond evt="onClick" delay="0">
                  <p:tgtEl>
                    <p:spTgt spid="112"/>
                  </p:tgtEl>
                </p:cond>
              </p:nextCondLst>
            </p:seq>
            <p:seq concurrent="1" nextAc="seek">
              <p:cTn id="101" restart="whenNotActive" fill="hold" evtFilter="cancelBubble" nodeType="interactiveSeq">
                <p:stCondLst>
                  <p:cond evt="onClick" delay="0">
                    <p:tgtEl>
                      <p:spTgt spid="114"/>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40"/>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68"/>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0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31"/>
                                        </p:tgtEl>
                                        <p:attrNameLst>
                                          <p:attrName>style.visibility</p:attrName>
                                        </p:attrNameLst>
                                      </p:cBhvr>
                                      <p:to>
                                        <p:strVal val="visible"/>
                                      </p:to>
                                    </p:set>
                                  </p:childTnLst>
                                </p:cTn>
                              </p:par>
                            </p:childTnLst>
                          </p:cTn>
                        </p:par>
                      </p:childTnLst>
                    </p:cTn>
                  </p:par>
                </p:childTnLst>
              </p:cTn>
              <p:nextCondLst>
                <p:cond evt="onClick" delay="0">
                  <p:tgtEl>
                    <p:spTgt spid="114"/>
                  </p:tgtEl>
                </p:cond>
              </p:nextCondLst>
            </p:seq>
            <p:seq concurrent="1" nextAc="seek">
              <p:cTn id="112" restart="whenNotActive" fill="hold" evtFilter="cancelBubble" nodeType="interactiveSeq">
                <p:stCondLst>
                  <p:cond evt="onClick" delay="0">
                    <p:tgtEl>
                      <p:spTgt spid="115"/>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4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6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0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32"/>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123" restart="whenNotActive" fill="hold" evtFilter="cancelBubble" nodeType="interactiveSeq">
                <p:stCondLst>
                  <p:cond evt="onClick" delay="0">
                    <p:tgtEl>
                      <p:spTgt spid="113"/>
                    </p:tgtEl>
                  </p:cond>
                </p:stCondLst>
                <p:endSync evt="end" delay="0">
                  <p:rtn val="all"/>
                </p:endSync>
                <p:childTnLst>
                  <p:par>
                    <p:cTn id="124" fill="hold">
                      <p:stCondLst>
                        <p:cond delay="0"/>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39"/>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65"/>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204"/>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132" restart="whenNotActive" fill="hold" evtFilter="cancelBubble" nodeType="interactiveSeq">
                <p:stCondLst>
                  <p:cond evt="onClick" delay="0">
                    <p:tgtEl>
                      <p:spTgt spid="116"/>
                    </p:tgtEl>
                  </p:cond>
                </p:stCondLst>
                <p:endSync evt="end" delay="0">
                  <p:rtn val="all"/>
                </p:endSync>
                <p:childTnLst>
                  <p:par>
                    <p:cTn id="133" fill="hold">
                      <p:stCondLst>
                        <p:cond delay="0"/>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4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7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0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33"/>
                                        </p:tgtEl>
                                        <p:attrNameLst>
                                          <p:attrName>style.visibility</p:attrName>
                                        </p:attrNameLst>
                                      </p:cBhvr>
                                      <p:to>
                                        <p:strVal val="visible"/>
                                      </p:to>
                                    </p:set>
                                  </p:childTnLst>
                                </p:cTn>
                              </p:par>
                            </p:childTnLst>
                          </p:cTn>
                        </p:par>
                      </p:childTnLst>
                    </p:cTn>
                  </p:par>
                </p:childTnLst>
              </p:cTn>
              <p:nextCondLst>
                <p:cond evt="onClick" delay="0">
                  <p:tgtEl>
                    <p:spTgt spid="116"/>
                  </p:tgtEl>
                </p:cond>
              </p:nextCondLst>
            </p:seq>
            <p:seq concurrent="1" nextAc="seek">
              <p:cTn id="143" restart="whenNotActive" fill="hold" evtFilter="cancelBubble" nodeType="interactiveSeq">
                <p:stCondLst>
                  <p:cond evt="onClick" delay="0">
                    <p:tgtEl>
                      <p:spTgt spid="117"/>
                    </p:tgtEl>
                  </p:cond>
                </p:stCondLst>
                <p:endSync evt="end" delay="0">
                  <p:rtn val="all"/>
                </p:endSync>
                <p:childTnLst>
                  <p:par>
                    <p:cTn id="144" fill="hold">
                      <p:stCondLst>
                        <p:cond delay="0"/>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43"/>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171"/>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208"/>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234"/>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seq concurrent="1" nextAc="seek">
              <p:cTn id="154" restart="whenNotActive" fill="hold" evtFilter="cancelBubble" nodeType="interactiveSeq">
                <p:stCondLst>
                  <p:cond evt="onClick" delay="0">
                    <p:tgtEl>
                      <p:spTgt spid="118"/>
                    </p:tgtEl>
                  </p:cond>
                </p:stCondLst>
                <p:endSync evt="end" delay="0">
                  <p:rtn val="all"/>
                </p:endSync>
                <p:childTnLst>
                  <p:par>
                    <p:cTn id="155" fill="hold">
                      <p:stCondLst>
                        <p:cond delay="0"/>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4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7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0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35"/>
                                        </p:tgtEl>
                                        <p:attrNameLst>
                                          <p:attrName>style.visibility</p:attrName>
                                        </p:attrNameLst>
                                      </p:cBhvr>
                                      <p:to>
                                        <p:strVal val="visible"/>
                                      </p:to>
                                    </p:set>
                                  </p:childTnLst>
                                </p:cTn>
                              </p:par>
                            </p:childTnLst>
                          </p:cTn>
                        </p:par>
                      </p:childTnLst>
                    </p:cTn>
                  </p:par>
                </p:childTnLst>
              </p:cTn>
              <p:nextCondLst>
                <p:cond evt="onClick" delay="0">
                  <p:tgtEl>
                    <p:spTgt spid="118"/>
                  </p:tgtEl>
                </p:cond>
              </p:nextCondLst>
            </p:seq>
            <p:seq concurrent="1" nextAc="seek">
              <p:cTn id="165" restart="whenNotActive" fill="hold" evtFilter="cancelBubble" nodeType="interactiveSeq">
                <p:stCondLst>
                  <p:cond evt="onClick" delay="0">
                    <p:tgtEl>
                      <p:spTgt spid="107"/>
                    </p:tgtEl>
                  </p:cond>
                </p:stCondLst>
                <p:endSync evt="end" delay="0">
                  <p:rtn val="all"/>
                </p:endSync>
                <p:childTnLst>
                  <p:par>
                    <p:cTn id="166" fill="hold">
                      <p:stCondLst>
                        <p:cond delay="0"/>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133"/>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159"/>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98"/>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224"/>
                                        </p:tgtEl>
                                        <p:attrNameLst>
                                          <p:attrName>style.visibility</p:attrName>
                                        </p:attrNameLst>
                                      </p:cBhvr>
                                      <p:to>
                                        <p:strVal val="visible"/>
                                      </p:to>
                                    </p:set>
                                  </p:childTnLst>
                                </p:cTn>
                              </p:par>
                            </p:childTnLst>
                          </p:cTn>
                        </p:par>
                      </p:childTnLst>
                    </p:cTn>
                  </p:par>
                </p:childTnLst>
              </p:cTn>
              <p:nextCondLst>
                <p:cond evt="onClick" delay="0">
                  <p:tgtEl>
                    <p:spTgt spid="107"/>
                  </p:tgtEl>
                </p:cond>
              </p:nextCondLst>
            </p:seq>
            <p:seq concurrent="1" nextAc="seek">
              <p:cTn id="176" restart="whenNotActive" fill="hold" evtFilter="cancelBubble" nodeType="interactiveSeq">
                <p:stCondLst>
                  <p:cond evt="onClick" delay="0">
                    <p:tgtEl>
                      <p:spTgt spid="119"/>
                    </p:tgtEl>
                  </p:cond>
                </p:stCondLst>
                <p:endSync evt="end" delay="0">
                  <p:rtn val="all"/>
                </p:endSync>
                <p:childTnLst>
                  <p:par>
                    <p:cTn id="177" fill="hold">
                      <p:stCondLst>
                        <p:cond delay="0"/>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14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73"/>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10"/>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119"/>
                  </p:tgtEl>
                </p:cond>
              </p:nextCondLst>
            </p:seq>
            <p:seq concurrent="1" nextAc="seek">
              <p:cTn id="187" restart="whenNotActive" fill="hold" evtFilter="cancelBubble" nodeType="interactiveSeq">
                <p:stCondLst>
                  <p:cond evt="onClick" delay="0">
                    <p:tgtEl>
                      <p:spTgt spid="120"/>
                    </p:tgtEl>
                  </p:cond>
                </p:stCondLst>
                <p:endSync evt="end" delay="0">
                  <p:rtn val="all"/>
                </p:endSync>
                <p:childTnLst>
                  <p:par>
                    <p:cTn id="188" fill="hold">
                      <p:stCondLst>
                        <p:cond delay="0"/>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146"/>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174"/>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211"/>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237"/>
                                        </p:tgtEl>
                                        <p:attrNameLst>
                                          <p:attrName>style.visibility</p:attrName>
                                        </p:attrNameLst>
                                      </p:cBhvr>
                                      <p:to>
                                        <p:strVal val="visible"/>
                                      </p:to>
                                    </p:set>
                                  </p:childTnLst>
                                </p:cTn>
                              </p:par>
                            </p:childTnLst>
                          </p:cTn>
                        </p:par>
                      </p:childTnLst>
                    </p:cTn>
                  </p:par>
                </p:childTnLst>
              </p:cTn>
              <p:nextCondLst>
                <p:cond evt="onClick" delay="0">
                  <p:tgtEl>
                    <p:spTgt spid="120"/>
                  </p:tgtEl>
                </p:cond>
              </p:nextCondLst>
            </p:seq>
            <p:seq concurrent="1" nextAc="seek">
              <p:cTn id="198" restart="whenNotActive" fill="hold" evtFilter="cancelBubble" nodeType="interactiveSeq">
                <p:stCondLst>
                  <p:cond evt="onClick" delay="0">
                    <p:tgtEl>
                      <p:spTgt spid="121"/>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47"/>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86"/>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12"/>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38"/>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1" nodeType="clickEffect">
                                  <p:stCondLst>
                                    <p:cond delay="0"/>
                                  </p:stCondLst>
                                  <p:childTnLst>
                                    <p:set>
                                      <p:cBhvr>
                                        <p:cTn id="212" dur="1" fill="hold">
                                          <p:stCondLst>
                                            <p:cond delay="0"/>
                                          </p:stCondLst>
                                        </p:cTn>
                                        <p:tgtEl>
                                          <p:spTgt spid="147"/>
                                        </p:tgtEl>
                                        <p:attrNameLst>
                                          <p:attrName>style.visibility</p:attrName>
                                        </p:attrNameLst>
                                      </p:cBhvr>
                                      <p:to>
                                        <p:strVal val="visible"/>
                                      </p:to>
                                    </p:set>
                                  </p:childTnLst>
                                </p:cTn>
                              </p:par>
                              <p:par>
                                <p:cTn id="213" presetID="1" presetClass="entr" presetSubtype="0" fill="hold" grpId="1" nodeType="withEffect">
                                  <p:stCondLst>
                                    <p:cond delay="0"/>
                                  </p:stCondLst>
                                  <p:childTnLst>
                                    <p:set>
                                      <p:cBhvr>
                                        <p:cTn id="214" dur="1" fill="hold">
                                          <p:stCondLst>
                                            <p:cond delay="0"/>
                                          </p:stCondLst>
                                        </p:cTn>
                                        <p:tgtEl>
                                          <p:spTgt spid="186"/>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212"/>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238"/>
                                        </p:tgtEl>
                                        <p:attrNameLst>
                                          <p:attrName>style.visibility</p:attrName>
                                        </p:attrNameLst>
                                      </p:cBhvr>
                                      <p:to>
                                        <p:strVal val="visible"/>
                                      </p:to>
                                    </p:set>
                                  </p:childTnLst>
                                </p:cTn>
                              </p:par>
                            </p:childTnLst>
                          </p:cTn>
                        </p:par>
                      </p:childTnLst>
                    </p:cTn>
                  </p:par>
                </p:childTnLst>
              </p:cTn>
              <p:nextCondLst>
                <p:cond evt="onClick" delay="0">
                  <p:tgtEl>
                    <p:spTgt spid="121"/>
                  </p:tgtEl>
                </p:cond>
              </p:nextCondLst>
            </p:seq>
            <p:seq concurrent="1" nextAc="seek">
              <p:cTn id="219" restart="whenNotActive" fill="hold" evtFilter="cancelBubble" nodeType="interactiveSeq">
                <p:stCondLst>
                  <p:cond evt="onClick" delay="0">
                    <p:tgtEl>
                      <p:spTgt spid="122"/>
                    </p:tgtEl>
                  </p:cond>
                </p:stCondLst>
                <p:endSync evt="end" delay="0">
                  <p:rtn val="all"/>
                </p:endSync>
                <p:childTnLst>
                  <p:par>
                    <p:cTn id="220" fill="hold">
                      <p:stCondLst>
                        <p:cond delay="0"/>
                      </p:stCondLst>
                      <p:childTnLst>
                        <p:par>
                          <p:cTn id="221" fill="hold">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148"/>
                                        </p:tgtEl>
                                        <p:attrNameLst>
                                          <p:attrName>style.visibility</p:attrName>
                                        </p:attrNameLst>
                                      </p:cBhvr>
                                      <p:to>
                                        <p:strVal val="visible"/>
                                      </p:to>
                                    </p:set>
                                  </p:childTnLst>
                                </p:cTn>
                              </p:par>
                              <p:par>
                                <p:cTn id="224" presetID="1" presetClass="entr" presetSubtype="0" fill="hold" grpId="0" nodeType="withEffect">
                                  <p:stCondLst>
                                    <p:cond delay="0"/>
                                  </p:stCondLst>
                                  <p:childTnLst>
                                    <p:set>
                                      <p:cBhvr>
                                        <p:cTn id="225" dur="1" fill="hold">
                                          <p:stCondLst>
                                            <p:cond delay="0"/>
                                          </p:stCondLst>
                                        </p:cTn>
                                        <p:tgtEl>
                                          <p:spTgt spid="187"/>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213"/>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239"/>
                                        </p:tgtEl>
                                        <p:attrNameLst>
                                          <p:attrName>style.visibility</p:attrName>
                                        </p:attrNameLst>
                                      </p:cBhvr>
                                      <p:to>
                                        <p:strVal val="visible"/>
                                      </p:to>
                                    </p:set>
                                  </p:childTnLst>
                                </p:cTn>
                              </p:par>
                            </p:childTnLst>
                          </p:cTn>
                        </p:par>
                      </p:childTnLst>
                    </p:cTn>
                  </p:par>
                </p:childTnLst>
              </p:cTn>
              <p:nextCondLst>
                <p:cond evt="onClick" delay="0">
                  <p:tgtEl>
                    <p:spTgt spid="122"/>
                  </p:tgtEl>
                </p:cond>
              </p:nextCondLst>
            </p:seq>
            <p:seq concurrent="1" nextAc="seek">
              <p:cTn id="230" restart="whenNotActive" fill="hold" evtFilter="cancelBubble" nodeType="interactiveSeq">
                <p:stCondLst>
                  <p:cond evt="onClick" delay="0">
                    <p:tgtEl>
                      <p:spTgt spid="123"/>
                    </p:tgtEl>
                  </p:cond>
                </p:stCondLst>
                <p:endSync evt="end" delay="0">
                  <p:rtn val="all"/>
                </p:endSync>
                <p:childTnLst>
                  <p:par>
                    <p:cTn id="231" fill="hold">
                      <p:stCondLst>
                        <p:cond delay="0"/>
                      </p:stCondLst>
                      <p:childTnLst>
                        <p:par>
                          <p:cTn id="232" fill="hold">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149"/>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88"/>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214"/>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40"/>
                                        </p:tgtEl>
                                        <p:attrNameLst>
                                          <p:attrName>style.visibility</p:attrName>
                                        </p:attrNameLst>
                                      </p:cBhvr>
                                      <p:to>
                                        <p:strVal val="visible"/>
                                      </p:to>
                                    </p:set>
                                  </p:childTnLst>
                                </p:cTn>
                              </p:par>
                            </p:childTnLst>
                          </p:cTn>
                        </p:par>
                      </p:childTnLst>
                    </p:cTn>
                  </p:par>
                </p:childTnLst>
              </p:cTn>
              <p:nextCondLst>
                <p:cond evt="onClick" delay="0">
                  <p:tgtEl>
                    <p:spTgt spid="123"/>
                  </p:tgtEl>
                </p:cond>
              </p:nextCondLst>
            </p:seq>
            <p:seq concurrent="1" nextAc="seek">
              <p:cTn id="241" restart="whenNotActive" fill="hold" evtFilter="cancelBubble" nodeType="interactiveSeq">
                <p:stCondLst>
                  <p:cond evt="onClick" delay="0">
                    <p:tgtEl>
                      <p:spTgt spid="124"/>
                    </p:tgtEl>
                  </p:cond>
                </p:stCondLst>
                <p:endSync evt="end" delay="0">
                  <p:rtn val="all"/>
                </p:endSync>
                <p:childTnLst>
                  <p:par>
                    <p:cTn id="242" fill="hold">
                      <p:stCondLst>
                        <p:cond delay="0"/>
                      </p:stCondLst>
                      <p:childTnLst>
                        <p:par>
                          <p:cTn id="243" fill="hold">
                            <p:stCondLst>
                              <p:cond delay="0"/>
                            </p:stCondLst>
                            <p:childTnLst>
                              <p:par>
                                <p:cTn id="244" presetID="1" presetClass="entr" presetSubtype="0" fill="hold" grpId="0" nodeType="clickEffect">
                                  <p:stCondLst>
                                    <p:cond delay="0"/>
                                  </p:stCondLst>
                                  <p:childTnLst>
                                    <p:set>
                                      <p:cBhvr>
                                        <p:cTn id="245" dur="1" fill="hold">
                                          <p:stCondLst>
                                            <p:cond delay="0"/>
                                          </p:stCondLst>
                                        </p:cTn>
                                        <p:tgtEl>
                                          <p:spTgt spid="150"/>
                                        </p:tgtEl>
                                        <p:attrNameLst>
                                          <p:attrName>style.visibility</p:attrName>
                                        </p:attrNameLst>
                                      </p:cBhvr>
                                      <p:to>
                                        <p:strVal val="visible"/>
                                      </p:to>
                                    </p:set>
                                  </p:childTnLst>
                                </p:cTn>
                              </p:par>
                              <p:par>
                                <p:cTn id="246" presetID="1" presetClass="entr" presetSubtype="0" fill="hold" grpId="0" nodeType="withEffect">
                                  <p:stCondLst>
                                    <p:cond delay="0"/>
                                  </p:stCondLst>
                                  <p:childTnLst>
                                    <p:set>
                                      <p:cBhvr>
                                        <p:cTn id="247" dur="1" fill="hold">
                                          <p:stCondLst>
                                            <p:cond delay="0"/>
                                          </p:stCondLst>
                                        </p:cTn>
                                        <p:tgtEl>
                                          <p:spTgt spid="189"/>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215"/>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241"/>
                                        </p:tgtEl>
                                        <p:attrNameLst>
                                          <p:attrName>style.visibility</p:attrName>
                                        </p:attrNameLst>
                                      </p:cBhvr>
                                      <p:to>
                                        <p:strVal val="visible"/>
                                      </p:to>
                                    </p:set>
                                  </p:childTnLst>
                                </p:cTn>
                              </p:par>
                            </p:childTnLst>
                          </p:cTn>
                        </p:par>
                      </p:childTnLst>
                    </p:cTn>
                  </p:par>
                </p:childTnLst>
              </p:cTn>
              <p:nextCondLst>
                <p:cond evt="onClick" delay="0">
                  <p:tgtEl>
                    <p:spTgt spid="124"/>
                  </p:tgtEl>
                </p:cond>
              </p:nextCondLst>
            </p:seq>
            <p:seq concurrent="1" nextAc="seek">
              <p:cTn id="252" restart="whenNotActive" fill="hold" evtFilter="cancelBubble" nodeType="interactiveSeq">
                <p:stCondLst>
                  <p:cond evt="onClick" delay="0">
                    <p:tgtEl>
                      <p:spTgt spid="125"/>
                    </p:tgtEl>
                  </p:cond>
                </p:stCondLst>
                <p:endSync evt="end" delay="0">
                  <p:rtn val="all"/>
                </p:endSync>
                <p:childTnLst>
                  <p:par>
                    <p:cTn id="253" fill="hold">
                      <p:stCondLst>
                        <p:cond delay="0"/>
                      </p:stCondLst>
                      <p:childTnLst>
                        <p:par>
                          <p:cTn id="254" fill="hold">
                            <p:stCondLst>
                              <p:cond delay="0"/>
                            </p:stCondLst>
                            <p:childTnLst>
                              <p:par>
                                <p:cTn id="255" presetID="1" presetClass="entr" presetSubtype="0" fill="hold" grpId="0" nodeType="clickEffect">
                                  <p:stCondLst>
                                    <p:cond delay="0"/>
                                  </p:stCondLst>
                                  <p:childTnLst>
                                    <p:set>
                                      <p:cBhvr>
                                        <p:cTn id="256" dur="1" fill="hold">
                                          <p:stCondLst>
                                            <p:cond delay="0"/>
                                          </p:stCondLst>
                                        </p:cTn>
                                        <p:tgtEl>
                                          <p:spTgt spid="151"/>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90"/>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216"/>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42"/>
                                        </p:tgtEl>
                                        <p:attrNameLst>
                                          <p:attrName>style.visibility</p:attrName>
                                        </p:attrNameLst>
                                      </p:cBhvr>
                                      <p:to>
                                        <p:strVal val="visible"/>
                                      </p:to>
                                    </p:set>
                                  </p:childTnLst>
                                </p:cTn>
                              </p:par>
                            </p:childTnLst>
                          </p:cTn>
                        </p:par>
                      </p:childTnLst>
                    </p:cTn>
                  </p:par>
                </p:childTnLst>
              </p:cTn>
              <p:nextCondLst>
                <p:cond evt="onClick" delay="0">
                  <p:tgtEl>
                    <p:spTgt spid="125"/>
                  </p:tgtEl>
                </p:cond>
              </p:nextCondLst>
            </p:seq>
            <p:seq concurrent="1" nextAc="seek">
              <p:cTn id="263" restart="whenNotActive" fill="hold" evtFilter="cancelBubble" nodeType="interactiveSeq">
                <p:stCondLst>
                  <p:cond evt="onClick" delay="0">
                    <p:tgtEl>
                      <p:spTgt spid="126"/>
                    </p:tgtEl>
                  </p:cond>
                </p:stCondLst>
                <p:endSync evt="end" delay="0">
                  <p:rtn val="all"/>
                </p:endSync>
                <p:childTnLst>
                  <p:par>
                    <p:cTn id="264" fill="hold">
                      <p:stCondLst>
                        <p:cond delay="0"/>
                      </p:stCondLst>
                      <p:childTnLst>
                        <p:par>
                          <p:cTn id="265" fill="hold">
                            <p:stCondLst>
                              <p:cond delay="0"/>
                            </p:stCondLst>
                            <p:childTnLst>
                              <p:par>
                                <p:cTn id="266" presetID="1" presetClass="entr" presetSubtype="0" fill="hold" grpId="0" nodeType="clickEffect">
                                  <p:stCondLst>
                                    <p:cond delay="0"/>
                                  </p:stCondLst>
                                  <p:childTnLst>
                                    <p:set>
                                      <p:cBhvr>
                                        <p:cTn id="267" dur="1" fill="hold">
                                          <p:stCondLst>
                                            <p:cond delay="0"/>
                                          </p:stCondLst>
                                        </p:cTn>
                                        <p:tgtEl>
                                          <p:spTgt spid="152"/>
                                        </p:tgtEl>
                                        <p:attrNameLst>
                                          <p:attrName>style.visibility</p:attrName>
                                        </p:attrNameLst>
                                      </p:cBhvr>
                                      <p:to>
                                        <p:strVal val="visible"/>
                                      </p:to>
                                    </p:set>
                                  </p:childTnLst>
                                </p:cTn>
                              </p:par>
                              <p:par>
                                <p:cTn id="268" presetID="1" presetClass="entr" presetSubtype="0" fill="hold" grpId="0" nodeType="withEffect">
                                  <p:stCondLst>
                                    <p:cond delay="0"/>
                                  </p:stCondLst>
                                  <p:childTnLst>
                                    <p:set>
                                      <p:cBhvr>
                                        <p:cTn id="269" dur="1" fill="hold">
                                          <p:stCondLst>
                                            <p:cond delay="0"/>
                                          </p:stCondLst>
                                        </p:cTn>
                                        <p:tgtEl>
                                          <p:spTgt spid="191"/>
                                        </p:tgtEl>
                                        <p:attrNameLst>
                                          <p:attrName>style.visibility</p:attrName>
                                        </p:attrNameLst>
                                      </p:cBhvr>
                                      <p:to>
                                        <p:strVal val="visible"/>
                                      </p:to>
                                    </p:set>
                                  </p:childTnLst>
                                </p:cTn>
                              </p:par>
                              <p:par>
                                <p:cTn id="270" presetID="1" presetClass="entr" presetSubtype="0" fill="hold" grpId="0" nodeType="withEffect">
                                  <p:stCondLst>
                                    <p:cond delay="0"/>
                                  </p:stCondLst>
                                  <p:childTnLst>
                                    <p:set>
                                      <p:cBhvr>
                                        <p:cTn id="271" dur="1" fill="hold">
                                          <p:stCondLst>
                                            <p:cond delay="0"/>
                                          </p:stCondLst>
                                        </p:cTn>
                                        <p:tgtEl>
                                          <p:spTgt spid="217"/>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243"/>
                                        </p:tgtEl>
                                        <p:attrNameLst>
                                          <p:attrName>style.visibility</p:attrName>
                                        </p:attrNameLst>
                                      </p:cBhvr>
                                      <p:to>
                                        <p:strVal val="visible"/>
                                      </p:to>
                                    </p:set>
                                  </p:childTnLst>
                                </p:cTn>
                              </p:par>
                            </p:childTnLst>
                          </p:cTn>
                        </p:par>
                      </p:childTnLst>
                    </p:cTn>
                  </p:par>
                </p:childTnLst>
              </p:cTn>
              <p:nextCondLst>
                <p:cond evt="onClick" delay="0">
                  <p:tgtEl>
                    <p:spTgt spid="126"/>
                  </p:tgtEl>
                </p:cond>
              </p:nextCondLst>
            </p:seq>
            <p:seq concurrent="1" nextAc="seek">
              <p:cTn id="274" restart="whenNotActive" fill="hold" evtFilter="cancelBubble" nodeType="interactiveSeq">
                <p:stCondLst>
                  <p:cond evt="onClick" delay="0">
                    <p:tgtEl>
                      <p:spTgt spid="128"/>
                    </p:tgtEl>
                  </p:cond>
                </p:stCondLst>
                <p:endSync evt="end" delay="0">
                  <p:rtn val="all"/>
                </p:endSync>
                <p:childTnLst>
                  <p:par>
                    <p:cTn id="275" fill="hold">
                      <p:stCondLst>
                        <p:cond delay="0"/>
                      </p:stCondLst>
                      <p:childTnLst>
                        <p:par>
                          <p:cTn id="276" fill="hold">
                            <p:stCondLst>
                              <p:cond delay="0"/>
                            </p:stCondLst>
                            <p:childTnLst>
                              <p:par>
                                <p:cTn id="277" presetID="1" presetClass="entr" presetSubtype="0" fill="hold" grpId="0" nodeType="clickEffect">
                                  <p:stCondLst>
                                    <p:cond delay="0"/>
                                  </p:stCondLst>
                                  <p:childTnLst>
                                    <p:set>
                                      <p:cBhvr>
                                        <p:cTn id="278" dur="1" fill="hold">
                                          <p:stCondLst>
                                            <p:cond delay="0"/>
                                          </p:stCondLst>
                                        </p:cTn>
                                        <p:tgtEl>
                                          <p:spTgt spid="154"/>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193"/>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219"/>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245"/>
                                        </p:tgtEl>
                                        <p:attrNameLst>
                                          <p:attrName>style.visibility</p:attrName>
                                        </p:attrNameLst>
                                      </p:cBhvr>
                                      <p:to>
                                        <p:strVal val="visible"/>
                                      </p:to>
                                    </p:set>
                                  </p:childTnLst>
                                </p:cTn>
                              </p:par>
                            </p:childTnLst>
                          </p:cTn>
                        </p:par>
                      </p:childTnLst>
                    </p:cTn>
                  </p:par>
                </p:childTnLst>
              </p:cTn>
              <p:nextCondLst>
                <p:cond evt="onClick" delay="0">
                  <p:tgtEl>
                    <p:spTgt spid="128"/>
                  </p:tgtEl>
                </p:cond>
              </p:nextCondLst>
            </p:seq>
            <p:seq concurrent="1" nextAc="seek">
              <p:cTn id="285" restart="whenNotActive" fill="hold" evtFilter="cancelBubble" nodeType="interactiveSeq">
                <p:stCondLst>
                  <p:cond evt="onClick" delay="0">
                    <p:tgtEl>
                      <p:spTgt spid="127"/>
                    </p:tgtEl>
                  </p:cond>
                </p:stCondLst>
                <p:endSync evt="end" delay="0">
                  <p:rtn val="all"/>
                </p:endSync>
                <p:childTnLst>
                  <p:par>
                    <p:cTn id="286" fill="hold">
                      <p:stCondLst>
                        <p:cond delay="0"/>
                      </p:stCondLst>
                      <p:childTnLst>
                        <p:par>
                          <p:cTn id="287" fill="hold">
                            <p:stCondLst>
                              <p:cond delay="0"/>
                            </p:stCondLst>
                            <p:childTnLst>
                              <p:par>
                                <p:cTn id="288" presetID="1" presetClass="entr" presetSubtype="0" fill="hold" grpId="0" nodeType="clickEffect">
                                  <p:stCondLst>
                                    <p:cond delay="0"/>
                                  </p:stCondLst>
                                  <p:childTnLst>
                                    <p:set>
                                      <p:cBhvr>
                                        <p:cTn id="289" dur="1" fill="hold">
                                          <p:stCondLst>
                                            <p:cond delay="0"/>
                                          </p:stCondLst>
                                        </p:cTn>
                                        <p:tgtEl>
                                          <p:spTgt spid="153"/>
                                        </p:tgtEl>
                                        <p:attrNameLst>
                                          <p:attrName>style.visibility</p:attrName>
                                        </p:attrNameLst>
                                      </p:cBhvr>
                                      <p:to>
                                        <p:strVal val="visible"/>
                                      </p:to>
                                    </p:set>
                                  </p:childTnLst>
                                </p:cTn>
                              </p:par>
                              <p:par>
                                <p:cTn id="290" presetID="1" presetClass="entr" presetSubtype="0" fill="hold" grpId="0" nodeType="withEffect">
                                  <p:stCondLst>
                                    <p:cond delay="0"/>
                                  </p:stCondLst>
                                  <p:childTnLst>
                                    <p:set>
                                      <p:cBhvr>
                                        <p:cTn id="291" dur="1" fill="hold">
                                          <p:stCondLst>
                                            <p:cond delay="0"/>
                                          </p:stCondLst>
                                        </p:cTn>
                                        <p:tgtEl>
                                          <p:spTgt spid="192"/>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218"/>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244"/>
                                        </p:tgtEl>
                                        <p:attrNameLst>
                                          <p:attrName>style.visibility</p:attrName>
                                        </p:attrNameLst>
                                      </p:cBhvr>
                                      <p:to>
                                        <p:strVal val="visible"/>
                                      </p:to>
                                    </p:set>
                                  </p:childTnLst>
                                </p:cTn>
                              </p:par>
                            </p:childTnLst>
                          </p:cTn>
                        </p:par>
                      </p:childTnLst>
                    </p:cTn>
                  </p:par>
                </p:childTnLst>
              </p:cTn>
              <p:nextCondLst>
                <p:cond evt="onClick" delay="0">
                  <p:tgtEl>
                    <p:spTgt spid="127"/>
                  </p:tgtEl>
                </p:cond>
              </p:nextCondLst>
            </p:seq>
          </p:childTnLst>
        </p:cTn>
      </p:par>
    </p:tnLst>
    <p:bldLst>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7" grpId="1"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8" grpId="0" animBg="1"/>
      <p:bldP spid="169" grpId="0" animBg="1"/>
      <p:bldP spid="170" grpId="0" animBg="1"/>
      <p:bldP spid="171" grpId="0" animBg="1"/>
      <p:bldP spid="172" grpId="0" animBg="1"/>
      <p:bldP spid="173" grpId="0" animBg="1"/>
      <p:bldP spid="174" grpId="0" animBg="1"/>
      <p:bldP spid="186" grpId="0" animBg="1"/>
      <p:bldP spid="186" grpId="1"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2" grpId="1"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1" grpId="0" animBg="1"/>
      <p:bldP spid="232" grpId="0" animBg="1"/>
      <p:bldP spid="233" grpId="0" animBg="1"/>
      <p:bldP spid="234" grpId="0" animBg="1"/>
      <p:bldP spid="235" grpId="0" animBg="1"/>
      <p:bldP spid="236" grpId="0" animBg="1"/>
      <p:bldP spid="237" grpId="0" animBg="1"/>
      <p:bldP spid="238" grpId="0" animBg="1"/>
      <p:bldP spid="238" grpId="1" animBg="1"/>
      <p:bldP spid="239" grpId="0" animBg="1"/>
      <p:bldP spid="240" grpId="0" animBg="1"/>
      <p:bldP spid="241" grpId="0" animBg="1"/>
      <p:bldP spid="242" grpId="0" animBg="1"/>
      <p:bldP spid="243" grpId="0" animBg="1"/>
      <p:bldP spid="244" grpId="0" animBg="1"/>
      <p:bldP spid="2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a:extLst>
              <a:ext uri="{FF2B5EF4-FFF2-40B4-BE49-F238E27FC236}">
                <a16:creationId xmlns="" xmlns:a16="http://schemas.microsoft.com/office/drawing/2014/main" id="{F4F92820-0C18-2A44-9A17-2DCB786A91C2}"/>
              </a:ext>
            </a:extLst>
          </p:cNvPr>
          <p:cNvSpPr/>
          <p:nvPr/>
        </p:nvSpPr>
        <p:spPr>
          <a:xfrm>
            <a:off x="1606035"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Rounded Rectangle 65">
            <a:extLst>
              <a:ext uri="{FF2B5EF4-FFF2-40B4-BE49-F238E27FC236}">
                <a16:creationId xmlns="" xmlns:a16="http://schemas.microsoft.com/office/drawing/2014/main" id="{EE3ABFD7-C0A7-4249-B71B-87FD0E097C13}"/>
              </a:ext>
            </a:extLst>
          </p:cNvPr>
          <p:cNvSpPr/>
          <p:nvPr/>
        </p:nvSpPr>
        <p:spPr>
          <a:xfrm>
            <a:off x="2741084"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rgbClr val="49166D"/>
              </a:solidFill>
            </a:endParaRPr>
          </a:p>
        </p:txBody>
      </p:sp>
      <p:sp>
        <p:nvSpPr>
          <p:cNvPr id="67" name="Rounded Rectangle 66">
            <a:extLst>
              <a:ext uri="{FF2B5EF4-FFF2-40B4-BE49-F238E27FC236}">
                <a16:creationId xmlns="" xmlns:a16="http://schemas.microsoft.com/office/drawing/2014/main" id="{C45ABAEC-5079-6249-94F2-66429B48E733}"/>
              </a:ext>
            </a:extLst>
          </p:cNvPr>
          <p:cNvSpPr/>
          <p:nvPr/>
        </p:nvSpPr>
        <p:spPr>
          <a:xfrm>
            <a:off x="3876133"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ounded Rectangle 67">
            <a:extLst>
              <a:ext uri="{FF2B5EF4-FFF2-40B4-BE49-F238E27FC236}">
                <a16:creationId xmlns="" xmlns:a16="http://schemas.microsoft.com/office/drawing/2014/main" id="{94D12291-B4AC-914F-A82F-221B4D933AFB}"/>
              </a:ext>
            </a:extLst>
          </p:cNvPr>
          <p:cNvSpPr/>
          <p:nvPr/>
        </p:nvSpPr>
        <p:spPr>
          <a:xfrm>
            <a:off x="5011182"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9166D"/>
              </a:solidFill>
            </a:endParaRPr>
          </a:p>
        </p:txBody>
      </p:sp>
      <p:sp>
        <p:nvSpPr>
          <p:cNvPr id="69" name="Rounded Rectangle 68">
            <a:extLst>
              <a:ext uri="{FF2B5EF4-FFF2-40B4-BE49-F238E27FC236}">
                <a16:creationId xmlns="" xmlns:a16="http://schemas.microsoft.com/office/drawing/2014/main" id="{940455EB-350D-AA4B-AFE5-2E27AE4A6962}"/>
              </a:ext>
            </a:extLst>
          </p:cNvPr>
          <p:cNvSpPr/>
          <p:nvPr/>
        </p:nvSpPr>
        <p:spPr>
          <a:xfrm>
            <a:off x="6146231"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0" name="Rounded Rectangle 69">
            <a:extLst>
              <a:ext uri="{FF2B5EF4-FFF2-40B4-BE49-F238E27FC236}">
                <a16:creationId xmlns="" xmlns:a16="http://schemas.microsoft.com/office/drawing/2014/main" id="{067A4D92-71A2-2748-9DEB-19537E22A8CE}"/>
              </a:ext>
            </a:extLst>
          </p:cNvPr>
          <p:cNvSpPr/>
          <p:nvPr/>
        </p:nvSpPr>
        <p:spPr>
          <a:xfrm>
            <a:off x="7281280"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1" name="Rounded Rectangle 70">
            <a:extLst>
              <a:ext uri="{FF2B5EF4-FFF2-40B4-BE49-F238E27FC236}">
                <a16:creationId xmlns="" xmlns:a16="http://schemas.microsoft.com/office/drawing/2014/main" id="{42C387CB-A5E7-D740-86E5-8F399DB0C98B}"/>
              </a:ext>
            </a:extLst>
          </p:cNvPr>
          <p:cNvSpPr/>
          <p:nvPr/>
        </p:nvSpPr>
        <p:spPr>
          <a:xfrm>
            <a:off x="8416329"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ounded Rectangle 71">
            <a:extLst>
              <a:ext uri="{FF2B5EF4-FFF2-40B4-BE49-F238E27FC236}">
                <a16:creationId xmlns="" xmlns:a16="http://schemas.microsoft.com/office/drawing/2014/main" id="{001D5E45-251C-8E43-A010-0EC53C0548FC}"/>
              </a:ext>
            </a:extLst>
          </p:cNvPr>
          <p:cNvSpPr/>
          <p:nvPr/>
        </p:nvSpPr>
        <p:spPr>
          <a:xfrm>
            <a:off x="9551378"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ounded Rectangle 73">
            <a:extLst>
              <a:ext uri="{FF2B5EF4-FFF2-40B4-BE49-F238E27FC236}">
                <a16:creationId xmlns="" xmlns:a16="http://schemas.microsoft.com/office/drawing/2014/main" id="{17458134-687A-424C-868E-842ABA68E8B0}"/>
              </a:ext>
            </a:extLst>
          </p:cNvPr>
          <p:cNvSpPr/>
          <p:nvPr/>
        </p:nvSpPr>
        <p:spPr>
          <a:xfrm>
            <a:off x="466153" y="3494959"/>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Rounded Rectangle 74">
            <a:extLst>
              <a:ext uri="{FF2B5EF4-FFF2-40B4-BE49-F238E27FC236}">
                <a16:creationId xmlns="" xmlns:a16="http://schemas.microsoft.com/office/drawing/2014/main" id="{41107E5F-2497-0249-8C3A-B793A4F23637}"/>
              </a:ext>
            </a:extLst>
          </p:cNvPr>
          <p:cNvSpPr/>
          <p:nvPr/>
        </p:nvSpPr>
        <p:spPr>
          <a:xfrm>
            <a:off x="1601202"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a:extLst>
              <a:ext uri="{FF2B5EF4-FFF2-40B4-BE49-F238E27FC236}">
                <a16:creationId xmlns="" xmlns:a16="http://schemas.microsoft.com/office/drawing/2014/main" id="{D55CC80E-0C32-A048-93DC-B68431216FAA}"/>
              </a:ext>
            </a:extLst>
          </p:cNvPr>
          <p:cNvSpPr/>
          <p:nvPr/>
        </p:nvSpPr>
        <p:spPr>
          <a:xfrm>
            <a:off x="2736251"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7" name="Rounded Rectangle 76">
            <a:extLst>
              <a:ext uri="{FF2B5EF4-FFF2-40B4-BE49-F238E27FC236}">
                <a16:creationId xmlns="" xmlns:a16="http://schemas.microsoft.com/office/drawing/2014/main" id="{4D683ED0-4624-3941-BB9E-537DB888163C}"/>
              </a:ext>
            </a:extLst>
          </p:cNvPr>
          <p:cNvSpPr/>
          <p:nvPr/>
        </p:nvSpPr>
        <p:spPr>
          <a:xfrm>
            <a:off x="3871300"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8" name="Rounded Rectangle 77">
            <a:extLst>
              <a:ext uri="{FF2B5EF4-FFF2-40B4-BE49-F238E27FC236}">
                <a16:creationId xmlns="" xmlns:a16="http://schemas.microsoft.com/office/drawing/2014/main" id="{FB5263CC-F135-2F45-8B20-FC8FFCB30211}"/>
              </a:ext>
            </a:extLst>
          </p:cNvPr>
          <p:cNvSpPr/>
          <p:nvPr/>
        </p:nvSpPr>
        <p:spPr>
          <a:xfrm>
            <a:off x="5006349"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9" name="Rounded Rectangle 78">
            <a:extLst>
              <a:ext uri="{FF2B5EF4-FFF2-40B4-BE49-F238E27FC236}">
                <a16:creationId xmlns="" xmlns:a16="http://schemas.microsoft.com/office/drawing/2014/main" id="{B9AFF664-C7F4-B343-8880-BB5E06872005}"/>
              </a:ext>
            </a:extLst>
          </p:cNvPr>
          <p:cNvSpPr/>
          <p:nvPr/>
        </p:nvSpPr>
        <p:spPr>
          <a:xfrm>
            <a:off x="6141398"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0" name="Rounded Rectangle 79">
            <a:extLst>
              <a:ext uri="{FF2B5EF4-FFF2-40B4-BE49-F238E27FC236}">
                <a16:creationId xmlns="" xmlns:a16="http://schemas.microsoft.com/office/drawing/2014/main" id="{D1DD21C4-1BBB-F344-B4A0-DE326DF48061}"/>
              </a:ext>
            </a:extLst>
          </p:cNvPr>
          <p:cNvSpPr/>
          <p:nvPr/>
        </p:nvSpPr>
        <p:spPr>
          <a:xfrm>
            <a:off x="7276447"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1" name="Rounded Rectangle 80">
            <a:extLst>
              <a:ext uri="{FF2B5EF4-FFF2-40B4-BE49-F238E27FC236}">
                <a16:creationId xmlns="" xmlns:a16="http://schemas.microsoft.com/office/drawing/2014/main" id="{891264B7-0081-E849-A759-5B2048B3A9FC}"/>
              </a:ext>
            </a:extLst>
          </p:cNvPr>
          <p:cNvSpPr/>
          <p:nvPr/>
        </p:nvSpPr>
        <p:spPr>
          <a:xfrm>
            <a:off x="8411496"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2" name="Rounded Rectangle 81">
            <a:extLst>
              <a:ext uri="{FF2B5EF4-FFF2-40B4-BE49-F238E27FC236}">
                <a16:creationId xmlns="" xmlns:a16="http://schemas.microsoft.com/office/drawing/2014/main" id="{BDACAF7B-0FEA-5549-A679-C13C2DD40701}"/>
              </a:ext>
            </a:extLst>
          </p:cNvPr>
          <p:cNvSpPr/>
          <p:nvPr/>
        </p:nvSpPr>
        <p:spPr>
          <a:xfrm>
            <a:off x="9546545"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3" name="Rounded Rectangle 82">
            <a:extLst>
              <a:ext uri="{FF2B5EF4-FFF2-40B4-BE49-F238E27FC236}">
                <a16:creationId xmlns="" xmlns:a16="http://schemas.microsoft.com/office/drawing/2014/main" id="{9850EC28-977D-2243-B126-DF208D28A7D9}"/>
              </a:ext>
            </a:extLst>
          </p:cNvPr>
          <p:cNvSpPr/>
          <p:nvPr/>
        </p:nvSpPr>
        <p:spPr>
          <a:xfrm>
            <a:off x="10681594"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Rounded Rectangle 84">
            <a:extLst>
              <a:ext uri="{FF2B5EF4-FFF2-40B4-BE49-F238E27FC236}">
                <a16:creationId xmlns="" xmlns:a16="http://schemas.microsoft.com/office/drawing/2014/main" id="{390289BF-7FF8-A84B-A6BA-0EAF5D49F117}"/>
              </a:ext>
            </a:extLst>
          </p:cNvPr>
          <p:cNvSpPr/>
          <p:nvPr/>
        </p:nvSpPr>
        <p:spPr>
          <a:xfrm>
            <a:off x="1601202"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Rounded Rectangle 85">
            <a:extLst>
              <a:ext uri="{FF2B5EF4-FFF2-40B4-BE49-F238E27FC236}">
                <a16:creationId xmlns="" xmlns:a16="http://schemas.microsoft.com/office/drawing/2014/main" id="{24379167-9C11-2C42-8AAC-0DFF5CCA19D1}"/>
              </a:ext>
            </a:extLst>
          </p:cNvPr>
          <p:cNvSpPr/>
          <p:nvPr/>
        </p:nvSpPr>
        <p:spPr>
          <a:xfrm>
            <a:off x="2736251"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Rounded Rectangle 86">
            <a:extLst>
              <a:ext uri="{FF2B5EF4-FFF2-40B4-BE49-F238E27FC236}">
                <a16:creationId xmlns="" xmlns:a16="http://schemas.microsoft.com/office/drawing/2014/main" id="{3A89E3E3-F21E-854E-80AA-A52C9007F1DB}"/>
              </a:ext>
            </a:extLst>
          </p:cNvPr>
          <p:cNvSpPr/>
          <p:nvPr/>
        </p:nvSpPr>
        <p:spPr>
          <a:xfrm>
            <a:off x="3871300"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ounded Rectangle 87">
            <a:extLst>
              <a:ext uri="{FF2B5EF4-FFF2-40B4-BE49-F238E27FC236}">
                <a16:creationId xmlns="" xmlns:a16="http://schemas.microsoft.com/office/drawing/2014/main" id="{7830208B-E6A1-8D4E-823B-7A52C475F89D}"/>
              </a:ext>
            </a:extLst>
          </p:cNvPr>
          <p:cNvSpPr/>
          <p:nvPr/>
        </p:nvSpPr>
        <p:spPr>
          <a:xfrm>
            <a:off x="5006349"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ounded Rectangle 88">
            <a:extLst>
              <a:ext uri="{FF2B5EF4-FFF2-40B4-BE49-F238E27FC236}">
                <a16:creationId xmlns="" xmlns:a16="http://schemas.microsoft.com/office/drawing/2014/main" id="{AF11E071-E6A8-9247-B1FA-FBCDFA960D31}"/>
              </a:ext>
            </a:extLst>
          </p:cNvPr>
          <p:cNvSpPr/>
          <p:nvPr/>
        </p:nvSpPr>
        <p:spPr>
          <a:xfrm>
            <a:off x="6141398"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Rounded Rectangle 89">
            <a:extLst>
              <a:ext uri="{FF2B5EF4-FFF2-40B4-BE49-F238E27FC236}">
                <a16:creationId xmlns="" xmlns:a16="http://schemas.microsoft.com/office/drawing/2014/main" id="{6A69A3FF-E6EC-1744-8AAC-8A1829D60617}"/>
              </a:ext>
            </a:extLst>
          </p:cNvPr>
          <p:cNvSpPr/>
          <p:nvPr/>
        </p:nvSpPr>
        <p:spPr>
          <a:xfrm>
            <a:off x="7276447"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Rounded Rectangle 90">
            <a:extLst>
              <a:ext uri="{FF2B5EF4-FFF2-40B4-BE49-F238E27FC236}">
                <a16:creationId xmlns="" xmlns:a16="http://schemas.microsoft.com/office/drawing/2014/main" id="{097928C0-4243-8F46-8CCD-D03F33AEAF1F}"/>
              </a:ext>
            </a:extLst>
          </p:cNvPr>
          <p:cNvSpPr/>
          <p:nvPr/>
        </p:nvSpPr>
        <p:spPr>
          <a:xfrm>
            <a:off x="8411496" y="4620041"/>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a:extLst>
              <a:ext uri="{FF2B5EF4-FFF2-40B4-BE49-F238E27FC236}">
                <a16:creationId xmlns="" xmlns:a16="http://schemas.microsoft.com/office/drawing/2014/main" id="{824CB955-9197-954C-9430-839BBFDCEAB1}"/>
              </a:ext>
            </a:extLst>
          </p:cNvPr>
          <p:cNvSpPr/>
          <p:nvPr/>
        </p:nvSpPr>
        <p:spPr>
          <a:xfrm>
            <a:off x="9546545"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TextBox 93">
            <a:extLst>
              <a:ext uri="{FF2B5EF4-FFF2-40B4-BE49-F238E27FC236}">
                <a16:creationId xmlns="" xmlns:a16="http://schemas.microsoft.com/office/drawing/2014/main" id="{BBD444DD-220B-824E-AB44-938C1F5FBBD9}"/>
              </a:ext>
            </a:extLst>
          </p:cNvPr>
          <p:cNvSpPr txBox="1"/>
          <p:nvPr/>
        </p:nvSpPr>
        <p:spPr>
          <a:xfrm>
            <a:off x="1035509" y="740598"/>
            <a:ext cx="10120982" cy="1508105"/>
          </a:xfrm>
          <a:prstGeom prst="rect">
            <a:avLst/>
          </a:prstGeom>
          <a:noFill/>
        </p:spPr>
        <p:txBody>
          <a:bodyPr wrap="square" rtlCol="0">
            <a:spAutoFit/>
          </a:bodyPr>
          <a:lstStyle/>
          <a:p>
            <a:pPr algn="ctr"/>
            <a:r>
              <a:rPr lang="en-CA" b="1" dirty="0">
                <a:solidFill>
                  <a:srgbClr val="54595F"/>
                </a:solidFill>
                <a:latin typeface="Arial" panose="020B0604020202020204" pitchFamily="34" charset="0"/>
                <a:ea typeface="Helvetica Neue" panose="02000503000000020004" pitchFamily="2" charset="0"/>
                <a:cs typeface="Arial" panose="020B0604020202020204" pitchFamily="34" charset="0"/>
              </a:rPr>
              <a:t>Question L</a:t>
            </a:r>
          </a:p>
          <a:p>
            <a:pPr algn="ct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What’s one important thing you should </a:t>
            </a:r>
            <a:b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b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do if you are being cyberbullied?</a:t>
            </a:r>
            <a:endParaRPr lang="en-US" sz="2800" dirty="0">
              <a:solidFill>
                <a:srgbClr val="54595F"/>
              </a:solidFill>
              <a:latin typeface="Arial" panose="020B0604020202020204" pitchFamily="34" charset="0"/>
              <a:ea typeface="Helvetica Neue" panose="02000503000000020004" pitchFamily="2" charset="0"/>
              <a:cs typeface="Arial" panose="020B0604020202020204" pitchFamily="34" charset="0"/>
            </a:endParaRPr>
          </a:p>
          <a:p>
            <a:endParaRPr lang="en-US" dirty="0"/>
          </a:p>
        </p:txBody>
      </p:sp>
      <p:sp>
        <p:nvSpPr>
          <p:cNvPr id="178" name="Rounded Rectangle 177">
            <a:extLst>
              <a:ext uri="{FF2B5EF4-FFF2-40B4-BE49-F238E27FC236}">
                <a16:creationId xmlns="" xmlns:a16="http://schemas.microsoft.com/office/drawing/2014/main" id="{6226A219-C667-264A-9927-444D089996E2}"/>
              </a:ext>
            </a:extLst>
          </p:cNvPr>
          <p:cNvSpPr/>
          <p:nvPr/>
        </p:nvSpPr>
        <p:spPr>
          <a:xfrm>
            <a:off x="1619068" y="3504834"/>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82" name="Rounded Rectangle 181">
            <a:extLst>
              <a:ext uri="{FF2B5EF4-FFF2-40B4-BE49-F238E27FC236}">
                <a16:creationId xmlns="" xmlns:a16="http://schemas.microsoft.com/office/drawing/2014/main" id="{78693F9C-F20D-6846-AC37-804952029B4F}"/>
              </a:ext>
            </a:extLst>
          </p:cNvPr>
          <p:cNvSpPr/>
          <p:nvPr/>
        </p:nvSpPr>
        <p:spPr>
          <a:xfrm>
            <a:off x="6146231" y="3491183"/>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83" name="Rounded Rectangle 182">
            <a:extLst>
              <a:ext uri="{FF2B5EF4-FFF2-40B4-BE49-F238E27FC236}">
                <a16:creationId xmlns="" xmlns:a16="http://schemas.microsoft.com/office/drawing/2014/main" id="{DE3F7D6B-1E53-7142-A8D8-270ABFCE3037}"/>
              </a:ext>
            </a:extLst>
          </p:cNvPr>
          <p:cNvSpPr/>
          <p:nvPr/>
        </p:nvSpPr>
        <p:spPr>
          <a:xfrm>
            <a:off x="7291923" y="3491183"/>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184" name="Rounded Rectangle 183">
            <a:extLst>
              <a:ext uri="{FF2B5EF4-FFF2-40B4-BE49-F238E27FC236}">
                <a16:creationId xmlns="" xmlns:a16="http://schemas.microsoft.com/office/drawing/2014/main" id="{62EC27D3-0E32-B648-8048-4B173B60BEDD}"/>
              </a:ext>
            </a:extLst>
          </p:cNvPr>
          <p:cNvSpPr/>
          <p:nvPr/>
        </p:nvSpPr>
        <p:spPr>
          <a:xfrm>
            <a:off x="8422139" y="3504834"/>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85" name="Rounded Rectangle 184">
            <a:extLst>
              <a:ext uri="{FF2B5EF4-FFF2-40B4-BE49-F238E27FC236}">
                <a16:creationId xmlns="" xmlns:a16="http://schemas.microsoft.com/office/drawing/2014/main" id="{C463CD5B-A5BC-8049-8C15-58DBD7744725}"/>
              </a:ext>
            </a:extLst>
          </p:cNvPr>
          <p:cNvSpPr/>
          <p:nvPr/>
        </p:nvSpPr>
        <p:spPr>
          <a:xfrm>
            <a:off x="9546545" y="3491183"/>
            <a:ext cx="105504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73" name="Rounded Rectangle 72">
            <a:extLst>
              <a:ext uri="{FF2B5EF4-FFF2-40B4-BE49-F238E27FC236}">
                <a16:creationId xmlns="" xmlns:a16="http://schemas.microsoft.com/office/drawing/2014/main" id="{91B18807-42D2-3D46-BBB5-BCDCFE428474}"/>
              </a:ext>
            </a:extLst>
          </p:cNvPr>
          <p:cNvSpPr/>
          <p:nvPr/>
        </p:nvSpPr>
        <p:spPr>
          <a:xfrm>
            <a:off x="10676761" y="3491183"/>
            <a:ext cx="105504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84" name="Rounded Rectangle 83">
            <a:extLst>
              <a:ext uri="{FF2B5EF4-FFF2-40B4-BE49-F238E27FC236}">
                <a16:creationId xmlns="" xmlns:a16="http://schemas.microsoft.com/office/drawing/2014/main" id="{C331200B-838D-264E-8207-CE1B35591C98}"/>
              </a:ext>
            </a:extLst>
          </p:cNvPr>
          <p:cNvSpPr/>
          <p:nvPr/>
        </p:nvSpPr>
        <p:spPr>
          <a:xfrm>
            <a:off x="1619068"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93" name="Rounded Rectangle 92">
            <a:extLst>
              <a:ext uri="{FF2B5EF4-FFF2-40B4-BE49-F238E27FC236}">
                <a16:creationId xmlns="" xmlns:a16="http://schemas.microsoft.com/office/drawing/2014/main" id="{672A5E65-01E4-9A49-A9A2-1098D5C2499D}"/>
              </a:ext>
            </a:extLst>
          </p:cNvPr>
          <p:cNvSpPr/>
          <p:nvPr/>
        </p:nvSpPr>
        <p:spPr>
          <a:xfrm>
            <a:off x="2750086"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01" name="Rounded Rectangle 100">
            <a:extLst>
              <a:ext uri="{FF2B5EF4-FFF2-40B4-BE49-F238E27FC236}">
                <a16:creationId xmlns="" xmlns:a16="http://schemas.microsoft.com/office/drawing/2014/main" id="{987B223D-9CD2-B249-9799-712AA961D3CD}"/>
              </a:ext>
            </a:extLst>
          </p:cNvPr>
          <p:cNvSpPr/>
          <p:nvPr/>
        </p:nvSpPr>
        <p:spPr>
          <a:xfrm>
            <a:off x="9544006" y="4630112"/>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pic>
        <p:nvPicPr>
          <p:cNvPr id="102" name="Graphic 101" descr="Home with solid fill">
            <a:hlinkClick r:id="rId2" action="ppaction://hlinksldjump"/>
            <a:extLst>
              <a:ext uri="{FF2B5EF4-FFF2-40B4-BE49-F238E27FC236}">
                <a16:creationId xmlns="" xmlns:a16="http://schemas.microsoft.com/office/drawing/2014/main" id="{34A0BF47-2A4E-1441-ADAB-B77E04F05E3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999783" y="4799728"/>
            <a:ext cx="810872" cy="810872"/>
          </a:xfrm>
          <a:prstGeom prst="rect">
            <a:avLst/>
          </a:prstGeom>
        </p:spPr>
      </p:pic>
      <p:sp>
        <p:nvSpPr>
          <p:cNvPr id="104" name="A - 1">
            <a:extLst>
              <a:ext uri="{FF2B5EF4-FFF2-40B4-BE49-F238E27FC236}">
                <a16:creationId xmlns="" xmlns:a16="http://schemas.microsoft.com/office/drawing/2014/main" id="{AAD8BDD5-27AF-7C4B-8A38-591900DEF214}"/>
              </a:ext>
            </a:extLst>
          </p:cNvPr>
          <p:cNvSpPr/>
          <p:nvPr/>
        </p:nvSpPr>
        <p:spPr>
          <a:xfrm>
            <a:off x="103550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05" name="B - 1">
            <a:extLst>
              <a:ext uri="{FF2B5EF4-FFF2-40B4-BE49-F238E27FC236}">
                <a16:creationId xmlns="" xmlns:a16="http://schemas.microsoft.com/office/drawing/2014/main" id="{06318806-69C0-DF46-B104-32CC1D49C79B}"/>
              </a:ext>
            </a:extLst>
          </p:cNvPr>
          <p:cNvSpPr/>
          <p:nvPr/>
        </p:nvSpPr>
        <p:spPr>
          <a:xfrm>
            <a:off x="142781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06" name="C - 1">
            <a:extLst>
              <a:ext uri="{FF2B5EF4-FFF2-40B4-BE49-F238E27FC236}">
                <a16:creationId xmlns="" xmlns:a16="http://schemas.microsoft.com/office/drawing/2014/main" id="{3D21DBBF-0A9F-D949-8227-C7C166D7EF68}"/>
              </a:ext>
            </a:extLst>
          </p:cNvPr>
          <p:cNvSpPr/>
          <p:nvPr/>
        </p:nvSpPr>
        <p:spPr>
          <a:xfrm>
            <a:off x="182011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07" name="D - 1">
            <a:extLst>
              <a:ext uri="{FF2B5EF4-FFF2-40B4-BE49-F238E27FC236}">
                <a16:creationId xmlns="" xmlns:a16="http://schemas.microsoft.com/office/drawing/2014/main" id="{3B13B6A5-6ECC-FB42-AD53-3A44E3E56A21}"/>
              </a:ext>
            </a:extLst>
          </p:cNvPr>
          <p:cNvSpPr/>
          <p:nvPr/>
        </p:nvSpPr>
        <p:spPr>
          <a:xfrm>
            <a:off x="221241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08" name="E - 1">
            <a:extLst>
              <a:ext uri="{FF2B5EF4-FFF2-40B4-BE49-F238E27FC236}">
                <a16:creationId xmlns="" xmlns:a16="http://schemas.microsoft.com/office/drawing/2014/main" id="{64B8FA79-4F68-F442-AD9E-399C3BE14524}"/>
              </a:ext>
            </a:extLst>
          </p:cNvPr>
          <p:cNvSpPr/>
          <p:nvPr/>
        </p:nvSpPr>
        <p:spPr>
          <a:xfrm>
            <a:off x="260472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09" name="F - 1">
            <a:extLst>
              <a:ext uri="{FF2B5EF4-FFF2-40B4-BE49-F238E27FC236}">
                <a16:creationId xmlns="" xmlns:a16="http://schemas.microsoft.com/office/drawing/2014/main" id="{F5A98004-CEA3-EE44-9A59-4CB9DA7BCBDE}"/>
              </a:ext>
            </a:extLst>
          </p:cNvPr>
          <p:cNvSpPr/>
          <p:nvPr/>
        </p:nvSpPr>
        <p:spPr>
          <a:xfrm>
            <a:off x="299702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10" name="G - 1">
            <a:extLst>
              <a:ext uri="{FF2B5EF4-FFF2-40B4-BE49-F238E27FC236}">
                <a16:creationId xmlns="" xmlns:a16="http://schemas.microsoft.com/office/drawing/2014/main" id="{72005E41-D088-FD47-803B-694B620DFAC0}"/>
              </a:ext>
            </a:extLst>
          </p:cNvPr>
          <p:cNvSpPr/>
          <p:nvPr/>
        </p:nvSpPr>
        <p:spPr>
          <a:xfrm>
            <a:off x="338932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11" name="H - 1">
            <a:extLst>
              <a:ext uri="{FF2B5EF4-FFF2-40B4-BE49-F238E27FC236}">
                <a16:creationId xmlns="" xmlns:a16="http://schemas.microsoft.com/office/drawing/2014/main" id="{0705B4CB-CE18-B447-B6BB-6F44874B4B86}"/>
              </a:ext>
            </a:extLst>
          </p:cNvPr>
          <p:cNvSpPr/>
          <p:nvPr/>
        </p:nvSpPr>
        <p:spPr>
          <a:xfrm>
            <a:off x="378163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12" name="I - 1">
            <a:extLst>
              <a:ext uri="{FF2B5EF4-FFF2-40B4-BE49-F238E27FC236}">
                <a16:creationId xmlns="" xmlns:a16="http://schemas.microsoft.com/office/drawing/2014/main" id="{3B4D3D5A-9279-5F4E-AC90-B6156F485B46}"/>
              </a:ext>
            </a:extLst>
          </p:cNvPr>
          <p:cNvSpPr/>
          <p:nvPr/>
        </p:nvSpPr>
        <p:spPr>
          <a:xfrm>
            <a:off x="417393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13" name="J - 1">
            <a:extLst>
              <a:ext uri="{FF2B5EF4-FFF2-40B4-BE49-F238E27FC236}">
                <a16:creationId xmlns="" xmlns:a16="http://schemas.microsoft.com/office/drawing/2014/main" id="{D04A455C-4684-2A48-999B-AAB07EA11596}"/>
              </a:ext>
            </a:extLst>
          </p:cNvPr>
          <p:cNvSpPr/>
          <p:nvPr/>
        </p:nvSpPr>
        <p:spPr>
          <a:xfrm>
            <a:off x="456623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14" name="K - 1">
            <a:extLst>
              <a:ext uri="{FF2B5EF4-FFF2-40B4-BE49-F238E27FC236}">
                <a16:creationId xmlns="" xmlns:a16="http://schemas.microsoft.com/office/drawing/2014/main" id="{561F1BBD-5528-EC4A-B1B6-4CD09EED6398}"/>
              </a:ext>
            </a:extLst>
          </p:cNvPr>
          <p:cNvSpPr/>
          <p:nvPr/>
        </p:nvSpPr>
        <p:spPr>
          <a:xfrm>
            <a:off x="495853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15" name="L - 1">
            <a:extLst>
              <a:ext uri="{FF2B5EF4-FFF2-40B4-BE49-F238E27FC236}">
                <a16:creationId xmlns="" xmlns:a16="http://schemas.microsoft.com/office/drawing/2014/main" id="{D0E2AFD6-C937-1F4C-BA97-6FE124C6C204}"/>
              </a:ext>
            </a:extLst>
          </p:cNvPr>
          <p:cNvSpPr/>
          <p:nvPr/>
        </p:nvSpPr>
        <p:spPr>
          <a:xfrm>
            <a:off x="535084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16" name="M - 1">
            <a:extLst>
              <a:ext uri="{FF2B5EF4-FFF2-40B4-BE49-F238E27FC236}">
                <a16:creationId xmlns="" xmlns:a16="http://schemas.microsoft.com/office/drawing/2014/main" id="{F9FF109C-AA49-014D-8FC3-D35721B1A1BC}"/>
              </a:ext>
            </a:extLst>
          </p:cNvPr>
          <p:cNvSpPr/>
          <p:nvPr/>
        </p:nvSpPr>
        <p:spPr>
          <a:xfrm>
            <a:off x="574314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17" name="N - 1">
            <a:extLst>
              <a:ext uri="{FF2B5EF4-FFF2-40B4-BE49-F238E27FC236}">
                <a16:creationId xmlns="" xmlns:a16="http://schemas.microsoft.com/office/drawing/2014/main" id="{9ED12C86-E021-1147-B3F8-7C6C2A0BF222}"/>
              </a:ext>
            </a:extLst>
          </p:cNvPr>
          <p:cNvSpPr/>
          <p:nvPr/>
        </p:nvSpPr>
        <p:spPr>
          <a:xfrm>
            <a:off x="613544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18" name="O - 1">
            <a:extLst>
              <a:ext uri="{FF2B5EF4-FFF2-40B4-BE49-F238E27FC236}">
                <a16:creationId xmlns="" xmlns:a16="http://schemas.microsoft.com/office/drawing/2014/main" id="{5461F7E1-F9A9-AF4B-AA46-8774BF662AC6}"/>
              </a:ext>
            </a:extLst>
          </p:cNvPr>
          <p:cNvSpPr/>
          <p:nvPr/>
        </p:nvSpPr>
        <p:spPr>
          <a:xfrm>
            <a:off x="652775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19" name="P - 1">
            <a:extLst>
              <a:ext uri="{FF2B5EF4-FFF2-40B4-BE49-F238E27FC236}">
                <a16:creationId xmlns="" xmlns:a16="http://schemas.microsoft.com/office/drawing/2014/main" id="{D7AC764D-91E6-3E4B-933A-E2254BB4F1D6}"/>
              </a:ext>
            </a:extLst>
          </p:cNvPr>
          <p:cNvSpPr/>
          <p:nvPr/>
        </p:nvSpPr>
        <p:spPr>
          <a:xfrm>
            <a:off x="692005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20" name="Q - 1">
            <a:extLst>
              <a:ext uri="{FF2B5EF4-FFF2-40B4-BE49-F238E27FC236}">
                <a16:creationId xmlns="" xmlns:a16="http://schemas.microsoft.com/office/drawing/2014/main" id="{AC16DFA1-BD5D-4B4C-836E-708A710D908F}"/>
              </a:ext>
            </a:extLst>
          </p:cNvPr>
          <p:cNvSpPr/>
          <p:nvPr/>
        </p:nvSpPr>
        <p:spPr>
          <a:xfrm>
            <a:off x="731235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21" name="R - 1">
            <a:extLst>
              <a:ext uri="{FF2B5EF4-FFF2-40B4-BE49-F238E27FC236}">
                <a16:creationId xmlns="" xmlns:a16="http://schemas.microsoft.com/office/drawing/2014/main" id="{6879EE54-1E16-8F45-8668-1F0C78E11D17}"/>
              </a:ext>
            </a:extLst>
          </p:cNvPr>
          <p:cNvSpPr/>
          <p:nvPr/>
        </p:nvSpPr>
        <p:spPr>
          <a:xfrm>
            <a:off x="770466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22" name="S - 1">
            <a:extLst>
              <a:ext uri="{FF2B5EF4-FFF2-40B4-BE49-F238E27FC236}">
                <a16:creationId xmlns="" xmlns:a16="http://schemas.microsoft.com/office/drawing/2014/main" id="{18D4F67F-B2D4-9C45-8C97-CC6EA2DD6CB1}"/>
              </a:ext>
            </a:extLst>
          </p:cNvPr>
          <p:cNvSpPr/>
          <p:nvPr/>
        </p:nvSpPr>
        <p:spPr>
          <a:xfrm>
            <a:off x="809696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23" name="T - 1">
            <a:extLst>
              <a:ext uri="{FF2B5EF4-FFF2-40B4-BE49-F238E27FC236}">
                <a16:creationId xmlns="" xmlns:a16="http://schemas.microsoft.com/office/drawing/2014/main" id="{C270F85A-7E37-F747-8B4A-FCFEDF2FBE52}"/>
              </a:ext>
            </a:extLst>
          </p:cNvPr>
          <p:cNvSpPr/>
          <p:nvPr/>
        </p:nvSpPr>
        <p:spPr>
          <a:xfrm>
            <a:off x="848926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24" name="U - 1">
            <a:extLst>
              <a:ext uri="{FF2B5EF4-FFF2-40B4-BE49-F238E27FC236}">
                <a16:creationId xmlns="" xmlns:a16="http://schemas.microsoft.com/office/drawing/2014/main" id="{32B8FAD7-4954-0F41-BEEE-F969C2FFABDC}"/>
              </a:ext>
            </a:extLst>
          </p:cNvPr>
          <p:cNvSpPr/>
          <p:nvPr/>
        </p:nvSpPr>
        <p:spPr>
          <a:xfrm>
            <a:off x="888156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25" name="V - 1">
            <a:extLst>
              <a:ext uri="{FF2B5EF4-FFF2-40B4-BE49-F238E27FC236}">
                <a16:creationId xmlns="" xmlns:a16="http://schemas.microsoft.com/office/drawing/2014/main" id="{DA5471F8-4E17-3345-B91B-D59A6D575CC5}"/>
              </a:ext>
            </a:extLst>
          </p:cNvPr>
          <p:cNvSpPr/>
          <p:nvPr/>
        </p:nvSpPr>
        <p:spPr>
          <a:xfrm>
            <a:off x="927387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26" name="W - 1">
            <a:extLst>
              <a:ext uri="{FF2B5EF4-FFF2-40B4-BE49-F238E27FC236}">
                <a16:creationId xmlns="" xmlns:a16="http://schemas.microsoft.com/office/drawing/2014/main" id="{676B01FE-33C9-004E-AB50-41B660A53F2B}"/>
              </a:ext>
            </a:extLst>
          </p:cNvPr>
          <p:cNvSpPr/>
          <p:nvPr/>
        </p:nvSpPr>
        <p:spPr>
          <a:xfrm>
            <a:off x="96661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27" name="X - 1">
            <a:extLst>
              <a:ext uri="{FF2B5EF4-FFF2-40B4-BE49-F238E27FC236}">
                <a16:creationId xmlns="" xmlns:a16="http://schemas.microsoft.com/office/drawing/2014/main" id="{2E0D65E0-7CDC-E849-8935-1853D4AD721A}"/>
              </a:ext>
            </a:extLst>
          </p:cNvPr>
          <p:cNvSpPr/>
          <p:nvPr/>
        </p:nvSpPr>
        <p:spPr>
          <a:xfrm>
            <a:off x="1005847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28" name="Y - 1">
            <a:extLst>
              <a:ext uri="{FF2B5EF4-FFF2-40B4-BE49-F238E27FC236}">
                <a16:creationId xmlns="" xmlns:a16="http://schemas.microsoft.com/office/drawing/2014/main" id="{20D442A9-7988-0046-9940-EAA6E4138849}"/>
              </a:ext>
            </a:extLst>
          </p:cNvPr>
          <p:cNvSpPr/>
          <p:nvPr/>
        </p:nvSpPr>
        <p:spPr>
          <a:xfrm>
            <a:off x="1045078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29" name="Z - 1">
            <a:extLst>
              <a:ext uri="{FF2B5EF4-FFF2-40B4-BE49-F238E27FC236}">
                <a16:creationId xmlns="" xmlns:a16="http://schemas.microsoft.com/office/drawing/2014/main" id="{CAC90047-CE84-4A4F-92C4-7F78D2D7B48A}"/>
              </a:ext>
            </a:extLst>
          </p:cNvPr>
          <p:cNvSpPr/>
          <p:nvPr/>
        </p:nvSpPr>
        <p:spPr>
          <a:xfrm>
            <a:off x="108430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30" name="A">
            <a:extLst>
              <a:ext uri="{FF2B5EF4-FFF2-40B4-BE49-F238E27FC236}">
                <a16:creationId xmlns="" xmlns:a16="http://schemas.microsoft.com/office/drawing/2014/main" id="{CE2C5C2B-9955-8548-9454-C476EC7D73AD}"/>
              </a:ext>
            </a:extLst>
          </p:cNvPr>
          <p:cNvSpPr/>
          <p:nvPr/>
        </p:nvSpPr>
        <p:spPr>
          <a:xfrm>
            <a:off x="120294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31" name="B">
            <a:extLst>
              <a:ext uri="{FF2B5EF4-FFF2-40B4-BE49-F238E27FC236}">
                <a16:creationId xmlns="" xmlns:a16="http://schemas.microsoft.com/office/drawing/2014/main" id="{49EBFB22-3068-F94C-8756-D5086F4682BE}"/>
              </a:ext>
            </a:extLst>
          </p:cNvPr>
          <p:cNvSpPr/>
          <p:nvPr/>
        </p:nvSpPr>
        <p:spPr>
          <a:xfrm>
            <a:off x="159525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32" name="C">
            <a:extLst>
              <a:ext uri="{FF2B5EF4-FFF2-40B4-BE49-F238E27FC236}">
                <a16:creationId xmlns="" xmlns:a16="http://schemas.microsoft.com/office/drawing/2014/main" id="{E38F1234-6AC2-B44B-BC15-E44513E3FC13}"/>
              </a:ext>
            </a:extLst>
          </p:cNvPr>
          <p:cNvSpPr/>
          <p:nvPr/>
        </p:nvSpPr>
        <p:spPr>
          <a:xfrm>
            <a:off x="198755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33" name="D">
            <a:extLst>
              <a:ext uri="{FF2B5EF4-FFF2-40B4-BE49-F238E27FC236}">
                <a16:creationId xmlns="" xmlns:a16="http://schemas.microsoft.com/office/drawing/2014/main" id="{F0411A01-A29E-2844-8D2E-ABB077B4D70F}"/>
              </a:ext>
            </a:extLst>
          </p:cNvPr>
          <p:cNvSpPr/>
          <p:nvPr/>
        </p:nvSpPr>
        <p:spPr>
          <a:xfrm>
            <a:off x="237985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34" name="E">
            <a:extLst>
              <a:ext uri="{FF2B5EF4-FFF2-40B4-BE49-F238E27FC236}">
                <a16:creationId xmlns="" xmlns:a16="http://schemas.microsoft.com/office/drawing/2014/main" id="{CA980202-6BD2-5E45-85FC-9C293BBD5F3E}"/>
              </a:ext>
            </a:extLst>
          </p:cNvPr>
          <p:cNvSpPr/>
          <p:nvPr/>
        </p:nvSpPr>
        <p:spPr>
          <a:xfrm>
            <a:off x="277216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35" name="F">
            <a:extLst>
              <a:ext uri="{FF2B5EF4-FFF2-40B4-BE49-F238E27FC236}">
                <a16:creationId xmlns="" xmlns:a16="http://schemas.microsoft.com/office/drawing/2014/main" id="{EAE85E65-1CD7-D34B-8FE3-C9D706C17371}"/>
              </a:ext>
            </a:extLst>
          </p:cNvPr>
          <p:cNvSpPr/>
          <p:nvPr/>
        </p:nvSpPr>
        <p:spPr>
          <a:xfrm>
            <a:off x="316446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36" name="G">
            <a:extLst>
              <a:ext uri="{FF2B5EF4-FFF2-40B4-BE49-F238E27FC236}">
                <a16:creationId xmlns="" xmlns:a16="http://schemas.microsoft.com/office/drawing/2014/main" id="{581261D3-929F-9342-B006-AF63F6678E9F}"/>
              </a:ext>
            </a:extLst>
          </p:cNvPr>
          <p:cNvSpPr/>
          <p:nvPr/>
        </p:nvSpPr>
        <p:spPr>
          <a:xfrm>
            <a:off x="355676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37" name="H">
            <a:extLst>
              <a:ext uri="{FF2B5EF4-FFF2-40B4-BE49-F238E27FC236}">
                <a16:creationId xmlns="" xmlns:a16="http://schemas.microsoft.com/office/drawing/2014/main" id="{F48626F4-7373-D447-BC66-CFA59869330F}"/>
              </a:ext>
            </a:extLst>
          </p:cNvPr>
          <p:cNvSpPr/>
          <p:nvPr/>
        </p:nvSpPr>
        <p:spPr>
          <a:xfrm>
            <a:off x="394907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38" name="I">
            <a:extLst>
              <a:ext uri="{FF2B5EF4-FFF2-40B4-BE49-F238E27FC236}">
                <a16:creationId xmlns="" xmlns:a16="http://schemas.microsoft.com/office/drawing/2014/main" id="{882F049A-32D9-EF4C-8EF2-1E018004B8F9}"/>
              </a:ext>
            </a:extLst>
          </p:cNvPr>
          <p:cNvSpPr/>
          <p:nvPr/>
        </p:nvSpPr>
        <p:spPr>
          <a:xfrm>
            <a:off x="434137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39" name="J">
            <a:extLst>
              <a:ext uri="{FF2B5EF4-FFF2-40B4-BE49-F238E27FC236}">
                <a16:creationId xmlns="" xmlns:a16="http://schemas.microsoft.com/office/drawing/2014/main" id="{EA9CBAB1-A5EB-FC42-BA40-4CB78ECAB3B1}"/>
              </a:ext>
            </a:extLst>
          </p:cNvPr>
          <p:cNvSpPr/>
          <p:nvPr/>
        </p:nvSpPr>
        <p:spPr>
          <a:xfrm>
            <a:off x="473367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40" name="K">
            <a:extLst>
              <a:ext uri="{FF2B5EF4-FFF2-40B4-BE49-F238E27FC236}">
                <a16:creationId xmlns="" xmlns:a16="http://schemas.microsoft.com/office/drawing/2014/main" id="{5FEBB614-3D5E-074F-92A4-A243F7394D6A}"/>
              </a:ext>
            </a:extLst>
          </p:cNvPr>
          <p:cNvSpPr/>
          <p:nvPr/>
        </p:nvSpPr>
        <p:spPr>
          <a:xfrm>
            <a:off x="512597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41" name="L">
            <a:extLst>
              <a:ext uri="{FF2B5EF4-FFF2-40B4-BE49-F238E27FC236}">
                <a16:creationId xmlns="" xmlns:a16="http://schemas.microsoft.com/office/drawing/2014/main" id="{72A89455-08C6-0F43-ADF3-83049F9CA04D}"/>
              </a:ext>
            </a:extLst>
          </p:cNvPr>
          <p:cNvSpPr/>
          <p:nvPr/>
        </p:nvSpPr>
        <p:spPr>
          <a:xfrm>
            <a:off x="551828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42" name="M">
            <a:extLst>
              <a:ext uri="{FF2B5EF4-FFF2-40B4-BE49-F238E27FC236}">
                <a16:creationId xmlns="" xmlns:a16="http://schemas.microsoft.com/office/drawing/2014/main" id="{5FFC4124-052A-AF4B-B3BC-8E246542519A}"/>
              </a:ext>
            </a:extLst>
          </p:cNvPr>
          <p:cNvSpPr/>
          <p:nvPr/>
        </p:nvSpPr>
        <p:spPr>
          <a:xfrm>
            <a:off x="591058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43" name="N">
            <a:extLst>
              <a:ext uri="{FF2B5EF4-FFF2-40B4-BE49-F238E27FC236}">
                <a16:creationId xmlns="" xmlns:a16="http://schemas.microsoft.com/office/drawing/2014/main" id="{8607BA70-B156-FF47-9689-5DF51A22EBB9}"/>
              </a:ext>
            </a:extLst>
          </p:cNvPr>
          <p:cNvSpPr/>
          <p:nvPr/>
        </p:nvSpPr>
        <p:spPr>
          <a:xfrm>
            <a:off x="630288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44" name="O">
            <a:extLst>
              <a:ext uri="{FF2B5EF4-FFF2-40B4-BE49-F238E27FC236}">
                <a16:creationId xmlns="" xmlns:a16="http://schemas.microsoft.com/office/drawing/2014/main" id="{0AD69502-1033-034F-8171-7CA4DA0A05B5}"/>
              </a:ext>
            </a:extLst>
          </p:cNvPr>
          <p:cNvSpPr/>
          <p:nvPr/>
        </p:nvSpPr>
        <p:spPr>
          <a:xfrm>
            <a:off x="669519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45" name="P">
            <a:extLst>
              <a:ext uri="{FF2B5EF4-FFF2-40B4-BE49-F238E27FC236}">
                <a16:creationId xmlns="" xmlns:a16="http://schemas.microsoft.com/office/drawing/2014/main" id="{150ABC6C-49B4-1541-9678-61814EC17AE7}"/>
              </a:ext>
            </a:extLst>
          </p:cNvPr>
          <p:cNvSpPr/>
          <p:nvPr/>
        </p:nvSpPr>
        <p:spPr>
          <a:xfrm>
            <a:off x="708749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46" name="Q">
            <a:extLst>
              <a:ext uri="{FF2B5EF4-FFF2-40B4-BE49-F238E27FC236}">
                <a16:creationId xmlns="" xmlns:a16="http://schemas.microsoft.com/office/drawing/2014/main" id="{BF827A4A-6174-CD47-9637-D4D69B08A935}"/>
              </a:ext>
            </a:extLst>
          </p:cNvPr>
          <p:cNvSpPr/>
          <p:nvPr/>
        </p:nvSpPr>
        <p:spPr>
          <a:xfrm>
            <a:off x="747979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47" name="R">
            <a:extLst>
              <a:ext uri="{FF2B5EF4-FFF2-40B4-BE49-F238E27FC236}">
                <a16:creationId xmlns="" xmlns:a16="http://schemas.microsoft.com/office/drawing/2014/main" id="{CE5628BC-E672-F041-9567-9269C14ACB4F}"/>
              </a:ext>
            </a:extLst>
          </p:cNvPr>
          <p:cNvSpPr/>
          <p:nvPr/>
        </p:nvSpPr>
        <p:spPr>
          <a:xfrm>
            <a:off x="787210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48" name="S">
            <a:extLst>
              <a:ext uri="{FF2B5EF4-FFF2-40B4-BE49-F238E27FC236}">
                <a16:creationId xmlns="" xmlns:a16="http://schemas.microsoft.com/office/drawing/2014/main" id="{2123BAD0-9E85-9B40-A7C2-0F55754FA041}"/>
              </a:ext>
            </a:extLst>
          </p:cNvPr>
          <p:cNvSpPr/>
          <p:nvPr/>
        </p:nvSpPr>
        <p:spPr>
          <a:xfrm>
            <a:off x="826440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49" name="T">
            <a:extLst>
              <a:ext uri="{FF2B5EF4-FFF2-40B4-BE49-F238E27FC236}">
                <a16:creationId xmlns="" xmlns:a16="http://schemas.microsoft.com/office/drawing/2014/main" id="{AC7EE950-07D7-574C-9276-C4A045F7B659}"/>
              </a:ext>
            </a:extLst>
          </p:cNvPr>
          <p:cNvSpPr/>
          <p:nvPr/>
        </p:nvSpPr>
        <p:spPr>
          <a:xfrm>
            <a:off x="865670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50" name="U">
            <a:extLst>
              <a:ext uri="{FF2B5EF4-FFF2-40B4-BE49-F238E27FC236}">
                <a16:creationId xmlns="" xmlns:a16="http://schemas.microsoft.com/office/drawing/2014/main" id="{C401E270-1E27-944E-B264-5E58A49B1FD1}"/>
              </a:ext>
            </a:extLst>
          </p:cNvPr>
          <p:cNvSpPr/>
          <p:nvPr/>
        </p:nvSpPr>
        <p:spPr>
          <a:xfrm>
            <a:off x="904900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51" name="V">
            <a:extLst>
              <a:ext uri="{FF2B5EF4-FFF2-40B4-BE49-F238E27FC236}">
                <a16:creationId xmlns="" xmlns:a16="http://schemas.microsoft.com/office/drawing/2014/main" id="{5653F628-CEB5-B74B-BB96-C32B2D57DBB1}"/>
              </a:ext>
            </a:extLst>
          </p:cNvPr>
          <p:cNvSpPr/>
          <p:nvPr/>
        </p:nvSpPr>
        <p:spPr>
          <a:xfrm>
            <a:off x="944131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52" name="W">
            <a:extLst>
              <a:ext uri="{FF2B5EF4-FFF2-40B4-BE49-F238E27FC236}">
                <a16:creationId xmlns="" xmlns:a16="http://schemas.microsoft.com/office/drawing/2014/main" id="{97C01D94-55A6-E349-A519-7B9B1349F124}"/>
              </a:ext>
            </a:extLst>
          </p:cNvPr>
          <p:cNvSpPr/>
          <p:nvPr/>
        </p:nvSpPr>
        <p:spPr>
          <a:xfrm>
            <a:off x="98336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53" name="X">
            <a:extLst>
              <a:ext uri="{FF2B5EF4-FFF2-40B4-BE49-F238E27FC236}">
                <a16:creationId xmlns="" xmlns:a16="http://schemas.microsoft.com/office/drawing/2014/main" id="{9F7DAA7F-7CC4-B44A-8B00-C7916A97F9B9}"/>
              </a:ext>
            </a:extLst>
          </p:cNvPr>
          <p:cNvSpPr/>
          <p:nvPr/>
        </p:nvSpPr>
        <p:spPr>
          <a:xfrm>
            <a:off x="1022591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54" name="Y">
            <a:extLst>
              <a:ext uri="{FF2B5EF4-FFF2-40B4-BE49-F238E27FC236}">
                <a16:creationId xmlns="" xmlns:a16="http://schemas.microsoft.com/office/drawing/2014/main" id="{399A47EE-BB05-5847-BC3B-8952490C697E}"/>
              </a:ext>
            </a:extLst>
          </p:cNvPr>
          <p:cNvSpPr/>
          <p:nvPr/>
        </p:nvSpPr>
        <p:spPr>
          <a:xfrm>
            <a:off x="1061822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55" name="Z">
            <a:extLst>
              <a:ext uri="{FF2B5EF4-FFF2-40B4-BE49-F238E27FC236}">
                <a16:creationId xmlns="" xmlns:a16="http://schemas.microsoft.com/office/drawing/2014/main" id="{4A75AB6E-C0D0-7649-B2E4-39D37E675483}"/>
              </a:ext>
            </a:extLst>
          </p:cNvPr>
          <p:cNvSpPr/>
          <p:nvPr/>
        </p:nvSpPr>
        <p:spPr>
          <a:xfrm>
            <a:off x="110105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56" name="A">
            <a:extLst>
              <a:ext uri="{FF2B5EF4-FFF2-40B4-BE49-F238E27FC236}">
                <a16:creationId xmlns="" xmlns:a16="http://schemas.microsoft.com/office/drawing/2014/main" id="{C6E42649-C6E6-DF48-93BC-F3142E794DB5}"/>
              </a:ext>
            </a:extLst>
          </p:cNvPr>
          <p:cNvSpPr/>
          <p:nvPr/>
        </p:nvSpPr>
        <p:spPr>
          <a:xfrm>
            <a:off x="120294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57" name="B">
            <a:extLst>
              <a:ext uri="{FF2B5EF4-FFF2-40B4-BE49-F238E27FC236}">
                <a16:creationId xmlns="" xmlns:a16="http://schemas.microsoft.com/office/drawing/2014/main" id="{5F116E0B-F737-1741-A6F0-BF2BFED41F22}"/>
              </a:ext>
            </a:extLst>
          </p:cNvPr>
          <p:cNvSpPr/>
          <p:nvPr/>
        </p:nvSpPr>
        <p:spPr>
          <a:xfrm>
            <a:off x="159525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58" name="C">
            <a:extLst>
              <a:ext uri="{FF2B5EF4-FFF2-40B4-BE49-F238E27FC236}">
                <a16:creationId xmlns="" xmlns:a16="http://schemas.microsoft.com/office/drawing/2014/main" id="{F29B0202-FC16-9A44-ACD6-21BEDF072A03}"/>
              </a:ext>
            </a:extLst>
          </p:cNvPr>
          <p:cNvSpPr/>
          <p:nvPr/>
        </p:nvSpPr>
        <p:spPr>
          <a:xfrm>
            <a:off x="198755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59" name="D">
            <a:extLst>
              <a:ext uri="{FF2B5EF4-FFF2-40B4-BE49-F238E27FC236}">
                <a16:creationId xmlns="" xmlns:a16="http://schemas.microsoft.com/office/drawing/2014/main" id="{6591C454-C131-1548-9781-3C006976F79F}"/>
              </a:ext>
            </a:extLst>
          </p:cNvPr>
          <p:cNvSpPr/>
          <p:nvPr/>
        </p:nvSpPr>
        <p:spPr>
          <a:xfrm>
            <a:off x="237985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60" name="E">
            <a:extLst>
              <a:ext uri="{FF2B5EF4-FFF2-40B4-BE49-F238E27FC236}">
                <a16:creationId xmlns="" xmlns:a16="http://schemas.microsoft.com/office/drawing/2014/main" id="{8FA2644F-4D76-F44F-9850-8A056989E74F}"/>
              </a:ext>
            </a:extLst>
          </p:cNvPr>
          <p:cNvSpPr/>
          <p:nvPr/>
        </p:nvSpPr>
        <p:spPr>
          <a:xfrm>
            <a:off x="277216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61" name="F">
            <a:extLst>
              <a:ext uri="{FF2B5EF4-FFF2-40B4-BE49-F238E27FC236}">
                <a16:creationId xmlns="" xmlns:a16="http://schemas.microsoft.com/office/drawing/2014/main" id="{C41F4815-1CCE-B745-8B44-1A3257792239}"/>
              </a:ext>
            </a:extLst>
          </p:cNvPr>
          <p:cNvSpPr/>
          <p:nvPr/>
        </p:nvSpPr>
        <p:spPr>
          <a:xfrm>
            <a:off x="316446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62" name="G">
            <a:extLst>
              <a:ext uri="{FF2B5EF4-FFF2-40B4-BE49-F238E27FC236}">
                <a16:creationId xmlns="" xmlns:a16="http://schemas.microsoft.com/office/drawing/2014/main" id="{893CD348-0B48-3046-BFD8-E7EBB7EB4A1C}"/>
              </a:ext>
            </a:extLst>
          </p:cNvPr>
          <p:cNvSpPr/>
          <p:nvPr/>
        </p:nvSpPr>
        <p:spPr>
          <a:xfrm>
            <a:off x="355676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63" name="H">
            <a:extLst>
              <a:ext uri="{FF2B5EF4-FFF2-40B4-BE49-F238E27FC236}">
                <a16:creationId xmlns="" xmlns:a16="http://schemas.microsoft.com/office/drawing/2014/main" id="{E259E07C-9B95-DC46-B9DD-CC9EB7085F3A}"/>
              </a:ext>
            </a:extLst>
          </p:cNvPr>
          <p:cNvSpPr/>
          <p:nvPr/>
        </p:nvSpPr>
        <p:spPr>
          <a:xfrm>
            <a:off x="394907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64" name="I">
            <a:extLst>
              <a:ext uri="{FF2B5EF4-FFF2-40B4-BE49-F238E27FC236}">
                <a16:creationId xmlns="" xmlns:a16="http://schemas.microsoft.com/office/drawing/2014/main" id="{7BD62FBF-0835-9549-A9B8-DB60CED725AA}"/>
              </a:ext>
            </a:extLst>
          </p:cNvPr>
          <p:cNvSpPr/>
          <p:nvPr/>
        </p:nvSpPr>
        <p:spPr>
          <a:xfrm>
            <a:off x="434137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65" name="J">
            <a:extLst>
              <a:ext uri="{FF2B5EF4-FFF2-40B4-BE49-F238E27FC236}">
                <a16:creationId xmlns="" xmlns:a16="http://schemas.microsoft.com/office/drawing/2014/main" id="{DAE0464F-8DA8-3D41-A09D-A5F57EA50D98}"/>
              </a:ext>
            </a:extLst>
          </p:cNvPr>
          <p:cNvSpPr/>
          <p:nvPr/>
        </p:nvSpPr>
        <p:spPr>
          <a:xfrm>
            <a:off x="473367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68" name="K">
            <a:extLst>
              <a:ext uri="{FF2B5EF4-FFF2-40B4-BE49-F238E27FC236}">
                <a16:creationId xmlns="" xmlns:a16="http://schemas.microsoft.com/office/drawing/2014/main" id="{E794D629-AA35-D745-879D-BCAED2F7BAF0}"/>
              </a:ext>
            </a:extLst>
          </p:cNvPr>
          <p:cNvSpPr/>
          <p:nvPr/>
        </p:nvSpPr>
        <p:spPr>
          <a:xfrm>
            <a:off x="512597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69" name="L">
            <a:extLst>
              <a:ext uri="{FF2B5EF4-FFF2-40B4-BE49-F238E27FC236}">
                <a16:creationId xmlns="" xmlns:a16="http://schemas.microsoft.com/office/drawing/2014/main" id="{8AC6A0B9-921F-CA4A-A4DC-9BBE98542B68}"/>
              </a:ext>
            </a:extLst>
          </p:cNvPr>
          <p:cNvSpPr/>
          <p:nvPr/>
        </p:nvSpPr>
        <p:spPr>
          <a:xfrm>
            <a:off x="551828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70" name="M">
            <a:extLst>
              <a:ext uri="{FF2B5EF4-FFF2-40B4-BE49-F238E27FC236}">
                <a16:creationId xmlns="" xmlns:a16="http://schemas.microsoft.com/office/drawing/2014/main" id="{6D3A0C76-E155-AC4C-8686-2DA14E1D65F1}"/>
              </a:ext>
            </a:extLst>
          </p:cNvPr>
          <p:cNvSpPr/>
          <p:nvPr/>
        </p:nvSpPr>
        <p:spPr>
          <a:xfrm>
            <a:off x="591058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71" name="N">
            <a:extLst>
              <a:ext uri="{FF2B5EF4-FFF2-40B4-BE49-F238E27FC236}">
                <a16:creationId xmlns="" xmlns:a16="http://schemas.microsoft.com/office/drawing/2014/main" id="{B97A0441-0004-8B41-BA65-248B185FB59F}"/>
              </a:ext>
            </a:extLst>
          </p:cNvPr>
          <p:cNvSpPr/>
          <p:nvPr/>
        </p:nvSpPr>
        <p:spPr>
          <a:xfrm>
            <a:off x="630288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72" name="O">
            <a:extLst>
              <a:ext uri="{FF2B5EF4-FFF2-40B4-BE49-F238E27FC236}">
                <a16:creationId xmlns="" xmlns:a16="http://schemas.microsoft.com/office/drawing/2014/main" id="{879A16EB-C6FC-AF48-9C6B-2CE42E0ADDF1}"/>
              </a:ext>
            </a:extLst>
          </p:cNvPr>
          <p:cNvSpPr/>
          <p:nvPr/>
        </p:nvSpPr>
        <p:spPr>
          <a:xfrm>
            <a:off x="8421110" y="4616850"/>
            <a:ext cx="1040597"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O</a:t>
            </a:r>
          </a:p>
        </p:txBody>
      </p:sp>
      <p:sp>
        <p:nvSpPr>
          <p:cNvPr id="173" name="P">
            <a:extLst>
              <a:ext uri="{FF2B5EF4-FFF2-40B4-BE49-F238E27FC236}">
                <a16:creationId xmlns="" xmlns:a16="http://schemas.microsoft.com/office/drawing/2014/main" id="{89037788-4123-E648-B0F2-15F26466A4D5}"/>
              </a:ext>
            </a:extLst>
          </p:cNvPr>
          <p:cNvSpPr/>
          <p:nvPr/>
        </p:nvSpPr>
        <p:spPr>
          <a:xfrm>
            <a:off x="708749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74" name="Q">
            <a:extLst>
              <a:ext uri="{FF2B5EF4-FFF2-40B4-BE49-F238E27FC236}">
                <a16:creationId xmlns="" xmlns:a16="http://schemas.microsoft.com/office/drawing/2014/main" id="{A5F4A36F-EA96-2A40-B406-654DADE0B0BB}"/>
              </a:ext>
            </a:extLst>
          </p:cNvPr>
          <p:cNvSpPr/>
          <p:nvPr/>
        </p:nvSpPr>
        <p:spPr>
          <a:xfrm>
            <a:off x="747979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86" name="R">
            <a:extLst>
              <a:ext uri="{FF2B5EF4-FFF2-40B4-BE49-F238E27FC236}">
                <a16:creationId xmlns="" xmlns:a16="http://schemas.microsoft.com/office/drawing/2014/main" id="{A5A037FB-DE03-FA4F-B282-0A3ACBA1638E}"/>
              </a:ext>
            </a:extLst>
          </p:cNvPr>
          <p:cNvSpPr/>
          <p:nvPr/>
        </p:nvSpPr>
        <p:spPr>
          <a:xfrm>
            <a:off x="787210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87" name="S">
            <a:extLst>
              <a:ext uri="{FF2B5EF4-FFF2-40B4-BE49-F238E27FC236}">
                <a16:creationId xmlns="" xmlns:a16="http://schemas.microsoft.com/office/drawing/2014/main" id="{513A4E91-5E30-BB4B-82F4-037E2378583F}"/>
              </a:ext>
            </a:extLst>
          </p:cNvPr>
          <p:cNvSpPr/>
          <p:nvPr/>
        </p:nvSpPr>
        <p:spPr>
          <a:xfrm>
            <a:off x="826440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88" name="T">
            <a:extLst>
              <a:ext uri="{FF2B5EF4-FFF2-40B4-BE49-F238E27FC236}">
                <a16:creationId xmlns="" xmlns:a16="http://schemas.microsoft.com/office/drawing/2014/main" id="{AFF2332C-EA29-1A4F-86D9-990178490B8C}"/>
              </a:ext>
            </a:extLst>
          </p:cNvPr>
          <p:cNvSpPr/>
          <p:nvPr/>
        </p:nvSpPr>
        <p:spPr>
          <a:xfrm>
            <a:off x="865670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89" name="U">
            <a:extLst>
              <a:ext uri="{FF2B5EF4-FFF2-40B4-BE49-F238E27FC236}">
                <a16:creationId xmlns="" xmlns:a16="http://schemas.microsoft.com/office/drawing/2014/main" id="{385FD37F-901E-7144-B8D2-307EFD66AA49}"/>
              </a:ext>
            </a:extLst>
          </p:cNvPr>
          <p:cNvSpPr/>
          <p:nvPr/>
        </p:nvSpPr>
        <p:spPr>
          <a:xfrm>
            <a:off x="904900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90" name="V">
            <a:extLst>
              <a:ext uri="{FF2B5EF4-FFF2-40B4-BE49-F238E27FC236}">
                <a16:creationId xmlns="" xmlns:a16="http://schemas.microsoft.com/office/drawing/2014/main" id="{73A1F979-E7DE-424D-9E7F-2227E761CEC8}"/>
              </a:ext>
            </a:extLst>
          </p:cNvPr>
          <p:cNvSpPr/>
          <p:nvPr/>
        </p:nvSpPr>
        <p:spPr>
          <a:xfrm>
            <a:off x="944131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91" name="W">
            <a:extLst>
              <a:ext uri="{FF2B5EF4-FFF2-40B4-BE49-F238E27FC236}">
                <a16:creationId xmlns="" xmlns:a16="http://schemas.microsoft.com/office/drawing/2014/main" id="{9098A393-B799-164C-A03D-E394AFB8FC2B}"/>
              </a:ext>
            </a:extLst>
          </p:cNvPr>
          <p:cNvSpPr/>
          <p:nvPr/>
        </p:nvSpPr>
        <p:spPr>
          <a:xfrm>
            <a:off x="98336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92" name="X">
            <a:extLst>
              <a:ext uri="{FF2B5EF4-FFF2-40B4-BE49-F238E27FC236}">
                <a16:creationId xmlns="" xmlns:a16="http://schemas.microsoft.com/office/drawing/2014/main" id="{5E9848A4-23AD-1E47-AE9E-0FE5AD458B79}"/>
              </a:ext>
            </a:extLst>
          </p:cNvPr>
          <p:cNvSpPr/>
          <p:nvPr/>
        </p:nvSpPr>
        <p:spPr>
          <a:xfrm>
            <a:off x="1022591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93" name="Y">
            <a:extLst>
              <a:ext uri="{FF2B5EF4-FFF2-40B4-BE49-F238E27FC236}">
                <a16:creationId xmlns="" xmlns:a16="http://schemas.microsoft.com/office/drawing/2014/main" id="{9DB90E54-83C7-CC43-9A3D-9927C680B98A}"/>
              </a:ext>
            </a:extLst>
          </p:cNvPr>
          <p:cNvSpPr/>
          <p:nvPr/>
        </p:nvSpPr>
        <p:spPr>
          <a:xfrm>
            <a:off x="1061822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94" name="Z">
            <a:extLst>
              <a:ext uri="{FF2B5EF4-FFF2-40B4-BE49-F238E27FC236}">
                <a16:creationId xmlns="" xmlns:a16="http://schemas.microsoft.com/office/drawing/2014/main" id="{E71C3061-DC1E-2C40-B2FD-E123CE36E354}"/>
              </a:ext>
            </a:extLst>
          </p:cNvPr>
          <p:cNvSpPr/>
          <p:nvPr/>
        </p:nvSpPr>
        <p:spPr>
          <a:xfrm>
            <a:off x="110105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95" name="A">
            <a:extLst>
              <a:ext uri="{FF2B5EF4-FFF2-40B4-BE49-F238E27FC236}">
                <a16:creationId xmlns="" xmlns:a16="http://schemas.microsoft.com/office/drawing/2014/main" id="{142AD930-6B5A-3946-927A-F4774DF4863D}"/>
              </a:ext>
            </a:extLst>
          </p:cNvPr>
          <p:cNvSpPr/>
          <p:nvPr/>
        </p:nvSpPr>
        <p:spPr>
          <a:xfrm>
            <a:off x="120294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96" name="B">
            <a:extLst>
              <a:ext uri="{FF2B5EF4-FFF2-40B4-BE49-F238E27FC236}">
                <a16:creationId xmlns="" xmlns:a16="http://schemas.microsoft.com/office/drawing/2014/main" id="{4C38C4E4-5863-6946-8EBE-1AB705AFF8BB}"/>
              </a:ext>
            </a:extLst>
          </p:cNvPr>
          <p:cNvSpPr/>
          <p:nvPr/>
        </p:nvSpPr>
        <p:spPr>
          <a:xfrm>
            <a:off x="159525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97" name="C">
            <a:extLst>
              <a:ext uri="{FF2B5EF4-FFF2-40B4-BE49-F238E27FC236}">
                <a16:creationId xmlns="" xmlns:a16="http://schemas.microsoft.com/office/drawing/2014/main" id="{FF9CAC38-01C7-3249-B36C-A18E53E593CA}"/>
              </a:ext>
            </a:extLst>
          </p:cNvPr>
          <p:cNvSpPr/>
          <p:nvPr/>
        </p:nvSpPr>
        <p:spPr>
          <a:xfrm>
            <a:off x="3861310" y="4612276"/>
            <a:ext cx="1060202" cy="998324"/>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C</a:t>
            </a:r>
          </a:p>
        </p:txBody>
      </p:sp>
      <p:sp>
        <p:nvSpPr>
          <p:cNvPr id="198" name="D">
            <a:extLst>
              <a:ext uri="{FF2B5EF4-FFF2-40B4-BE49-F238E27FC236}">
                <a16:creationId xmlns="" xmlns:a16="http://schemas.microsoft.com/office/drawing/2014/main" id="{9DF705D1-3447-5F4D-9ED0-09535EB31A70}"/>
              </a:ext>
            </a:extLst>
          </p:cNvPr>
          <p:cNvSpPr/>
          <p:nvPr/>
        </p:nvSpPr>
        <p:spPr>
          <a:xfrm>
            <a:off x="237985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99" name="E">
            <a:extLst>
              <a:ext uri="{FF2B5EF4-FFF2-40B4-BE49-F238E27FC236}">
                <a16:creationId xmlns="" xmlns:a16="http://schemas.microsoft.com/office/drawing/2014/main" id="{9DD730E2-A674-654E-A43E-BBA40277CAEC}"/>
              </a:ext>
            </a:extLst>
          </p:cNvPr>
          <p:cNvSpPr/>
          <p:nvPr/>
        </p:nvSpPr>
        <p:spPr>
          <a:xfrm>
            <a:off x="5006348" y="3498149"/>
            <a:ext cx="1055045" cy="993657"/>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200" name="F">
            <a:extLst>
              <a:ext uri="{FF2B5EF4-FFF2-40B4-BE49-F238E27FC236}">
                <a16:creationId xmlns="" xmlns:a16="http://schemas.microsoft.com/office/drawing/2014/main" id="{180AC94C-E43E-6F4F-9F52-00116EA9B3CA}"/>
              </a:ext>
            </a:extLst>
          </p:cNvPr>
          <p:cNvSpPr/>
          <p:nvPr/>
        </p:nvSpPr>
        <p:spPr>
          <a:xfrm>
            <a:off x="316446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201" name="G">
            <a:extLst>
              <a:ext uri="{FF2B5EF4-FFF2-40B4-BE49-F238E27FC236}">
                <a16:creationId xmlns="" xmlns:a16="http://schemas.microsoft.com/office/drawing/2014/main" id="{D94C8561-22AC-7247-A0CC-18F8C20D6B2D}"/>
              </a:ext>
            </a:extLst>
          </p:cNvPr>
          <p:cNvSpPr/>
          <p:nvPr/>
        </p:nvSpPr>
        <p:spPr>
          <a:xfrm>
            <a:off x="355676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02" name="H">
            <a:extLst>
              <a:ext uri="{FF2B5EF4-FFF2-40B4-BE49-F238E27FC236}">
                <a16:creationId xmlns="" xmlns:a16="http://schemas.microsoft.com/office/drawing/2014/main" id="{DF99C1E1-194E-F743-BDCE-C6E189E09B7D}"/>
              </a:ext>
            </a:extLst>
          </p:cNvPr>
          <p:cNvSpPr/>
          <p:nvPr/>
        </p:nvSpPr>
        <p:spPr>
          <a:xfrm>
            <a:off x="394907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203" name="I">
            <a:extLst>
              <a:ext uri="{FF2B5EF4-FFF2-40B4-BE49-F238E27FC236}">
                <a16:creationId xmlns="" xmlns:a16="http://schemas.microsoft.com/office/drawing/2014/main" id="{80A44076-4FC7-4446-A299-84EB542BE1DC}"/>
              </a:ext>
            </a:extLst>
          </p:cNvPr>
          <p:cNvSpPr/>
          <p:nvPr/>
        </p:nvSpPr>
        <p:spPr>
          <a:xfrm>
            <a:off x="434137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204" name="J">
            <a:extLst>
              <a:ext uri="{FF2B5EF4-FFF2-40B4-BE49-F238E27FC236}">
                <a16:creationId xmlns="" xmlns:a16="http://schemas.microsoft.com/office/drawing/2014/main" id="{87166FD5-5807-1147-89E6-13AFDD3369B0}"/>
              </a:ext>
            </a:extLst>
          </p:cNvPr>
          <p:cNvSpPr/>
          <p:nvPr/>
        </p:nvSpPr>
        <p:spPr>
          <a:xfrm>
            <a:off x="473367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05" name="K">
            <a:extLst>
              <a:ext uri="{FF2B5EF4-FFF2-40B4-BE49-F238E27FC236}">
                <a16:creationId xmlns="" xmlns:a16="http://schemas.microsoft.com/office/drawing/2014/main" id="{8D9ABA82-F83C-7744-945A-E8AA9E586631}"/>
              </a:ext>
            </a:extLst>
          </p:cNvPr>
          <p:cNvSpPr/>
          <p:nvPr/>
        </p:nvSpPr>
        <p:spPr>
          <a:xfrm>
            <a:off x="512597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206" name="L">
            <a:extLst>
              <a:ext uri="{FF2B5EF4-FFF2-40B4-BE49-F238E27FC236}">
                <a16:creationId xmlns="" xmlns:a16="http://schemas.microsoft.com/office/drawing/2014/main" id="{1724A4DF-3666-6244-B4E0-5866DAA7F8E0}"/>
              </a:ext>
            </a:extLst>
          </p:cNvPr>
          <p:cNvSpPr/>
          <p:nvPr/>
        </p:nvSpPr>
        <p:spPr>
          <a:xfrm>
            <a:off x="551828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207" name="M">
            <a:extLst>
              <a:ext uri="{FF2B5EF4-FFF2-40B4-BE49-F238E27FC236}">
                <a16:creationId xmlns="" xmlns:a16="http://schemas.microsoft.com/office/drawing/2014/main" id="{C2CC0EF2-879A-FF44-B3BA-1A2D8E2B4206}"/>
              </a:ext>
            </a:extLst>
          </p:cNvPr>
          <p:cNvSpPr/>
          <p:nvPr/>
        </p:nvSpPr>
        <p:spPr>
          <a:xfrm>
            <a:off x="591058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208" name="N">
            <a:extLst>
              <a:ext uri="{FF2B5EF4-FFF2-40B4-BE49-F238E27FC236}">
                <a16:creationId xmlns="" xmlns:a16="http://schemas.microsoft.com/office/drawing/2014/main" id="{4A0AFA93-A1AF-164E-81E6-78214158BAD4}"/>
              </a:ext>
            </a:extLst>
          </p:cNvPr>
          <p:cNvSpPr/>
          <p:nvPr/>
        </p:nvSpPr>
        <p:spPr>
          <a:xfrm>
            <a:off x="630288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209" name="O">
            <a:extLst>
              <a:ext uri="{FF2B5EF4-FFF2-40B4-BE49-F238E27FC236}">
                <a16:creationId xmlns="" xmlns:a16="http://schemas.microsoft.com/office/drawing/2014/main" id="{B61C94E0-2656-7C4C-8F2C-49E580450E5C}"/>
              </a:ext>
            </a:extLst>
          </p:cNvPr>
          <p:cNvSpPr/>
          <p:nvPr/>
        </p:nvSpPr>
        <p:spPr>
          <a:xfrm>
            <a:off x="4996359" y="4612276"/>
            <a:ext cx="1060202" cy="998324"/>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O</a:t>
            </a:r>
          </a:p>
        </p:txBody>
      </p:sp>
      <p:sp>
        <p:nvSpPr>
          <p:cNvPr id="210" name="P">
            <a:extLst>
              <a:ext uri="{FF2B5EF4-FFF2-40B4-BE49-F238E27FC236}">
                <a16:creationId xmlns="" xmlns:a16="http://schemas.microsoft.com/office/drawing/2014/main" id="{515D5864-7CC7-534B-949D-6ADDC0086737}"/>
              </a:ext>
            </a:extLst>
          </p:cNvPr>
          <p:cNvSpPr/>
          <p:nvPr/>
        </p:nvSpPr>
        <p:spPr>
          <a:xfrm>
            <a:off x="708749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11" name="Q">
            <a:extLst>
              <a:ext uri="{FF2B5EF4-FFF2-40B4-BE49-F238E27FC236}">
                <a16:creationId xmlns="" xmlns:a16="http://schemas.microsoft.com/office/drawing/2014/main" id="{9A05382E-A159-B541-BCB1-45445775441D}"/>
              </a:ext>
            </a:extLst>
          </p:cNvPr>
          <p:cNvSpPr/>
          <p:nvPr/>
        </p:nvSpPr>
        <p:spPr>
          <a:xfrm>
            <a:off x="747979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12" name="R">
            <a:extLst>
              <a:ext uri="{FF2B5EF4-FFF2-40B4-BE49-F238E27FC236}">
                <a16:creationId xmlns="" xmlns:a16="http://schemas.microsoft.com/office/drawing/2014/main" id="{0C80A622-49C5-2C47-A467-21C85868650C}"/>
              </a:ext>
            </a:extLst>
          </p:cNvPr>
          <p:cNvSpPr/>
          <p:nvPr/>
        </p:nvSpPr>
        <p:spPr>
          <a:xfrm>
            <a:off x="7291923" y="2378476"/>
            <a:ext cx="1028926" cy="98834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R</a:t>
            </a:r>
          </a:p>
        </p:txBody>
      </p:sp>
      <p:sp>
        <p:nvSpPr>
          <p:cNvPr id="213" name="S">
            <a:extLst>
              <a:ext uri="{FF2B5EF4-FFF2-40B4-BE49-F238E27FC236}">
                <a16:creationId xmlns="" xmlns:a16="http://schemas.microsoft.com/office/drawing/2014/main" id="{9E4E46BB-9CF0-8844-AEAF-7E124DF899EE}"/>
              </a:ext>
            </a:extLst>
          </p:cNvPr>
          <p:cNvSpPr/>
          <p:nvPr/>
        </p:nvSpPr>
        <p:spPr>
          <a:xfrm>
            <a:off x="826440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214" name="T">
            <a:extLst>
              <a:ext uri="{FF2B5EF4-FFF2-40B4-BE49-F238E27FC236}">
                <a16:creationId xmlns="" xmlns:a16="http://schemas.microsoft.com/office/drawing/2014/main" id="{82D0FB7A-C60A-B94C-8AF7-1E9482F657DA}"/>
              </a:ext>
            </a:extLst>
          </p:cNvPr>
          <p:cNvSpPr/>
          <p:nvPr/>
        </p:nvSpPr>
        <p:spPr>
          <a:xfrm>
            <a:off x="865670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215" name="U">
            <a:extLst>
              <a:ext uri="{FF2B5EF4-FFF2-40B4-BE49-F238E27FC236}">
                <a16:creationId xmlns="" xmlns:a16="http://schemas.microsoft.com/office/drawing/2014/main" id="{F34D8B52-3004-0A44-8BE5-320545D92FD4}"/>
              </a:ext>
            </a:extLst>
          </p:cNvPr>
          <p:cNvSpPr/>
          <p:nvPr/>
        </p:nvSpPr>
        <p:spPr>
          <a:xfrm>
            <a:off x="904900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16" name="V">
            <a:extLst>
              <a:ext uri="{FF2B5EF4-FFF2-40B4-BE49-F238E27FC236}">
                <a16:creationId xmlns="" xmlns:a16="http://schemas.microsoft.com/office/drawing/2014/main" id="{61636F8E-47F9-FD41-9EDD-789B6884FA26}"/>
              </a:ext>
            </a:extLst>
          </p:cNvPr>
          <p:cNvSpPr/>
          <p:nvPr/>
        </p:nvSpPr>
        <p:spPr>
          <a:xfrm>
            <a:off x="944131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17" name="W">
            <a:extLst>
              <a:ext uri="{FF2B5EF4-FFF2-40B4-BE49-F238E27FC236}">
                <a16:creationId xmlns="" xmlns:a16="http://schemas.microsoft.com/office/drawing/2014/main" id="{B9BFC403-266D-A241-AC21-C1A64E531685}"/>
              </a:ext>
            </a:extLst>
          </p:cNvPr>
          <p:cNvSpPr/>
          <p:nvPr/>
        </p:nvSpPr>
        <p:spPr>
          <a:xfrm>
            <a:off x="98336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18" name="X">
            <a:extLst>
              <a:ext uri="{FF2B5EF4-FFF2-40B4-BE49-F238E27FC236}">
                <a16:creationId xmlns="" xmlns:a16="http://schemas.microsoft.com/office/drawing/2014/main" id="{DE9B26FA-6EB4-EB4A-A023-349C4B70EEC4}"/>
              </a:ext>
            </a:extLst>
          </p:cNvPr>
          <p:cNvSpPr/>
          <p:nvPr/>
        </p:nvSpPr>
        <p:spPr>
          <a:xfrm>
            <a:off x="1022591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19" name="Y">
            <a:extLst>
              <a:ext uri="{FF2B5EF4-FFF2-40B4-BE49-F238E27FC236}">
                <a16:creationId xmlns="" xmlns:a16="http://schemas.microsoft.com/office/drawing/2014/main" id="{DC52E955-4D56-3C4E-A93E-7117CC7CCDBF}"/>
              </a:ext>
            </a:extLst>
          </p:cNvPr>
          <p:cNvSpPr/>
          <p:nvPr/>
        </p:nvSpPr>
        <p:spPr>
          <a:xfrm>
            <a:off x="1061822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20" name="Z">
            <a:extLst>
              <a:ext uri="{FF2B5EF4-FFF2-40B4-BE49-F238E27FC236}">
                <a16:creationId xmlns="" xmlns:a16="http://schemas.microsoft.com/office/drawing/2014/main" id="{907A27E0-4359-B041-A1FE-E11A211D7988}"/>
              </a:ext>
            </a:extLst>
          </p:cNvPr>
          <p:cNvSpPr/>
          <p:nvPr/>
        </p:nvSpPr>
        <p:spPr>
          <a:xfrm>
            <a:off x="110105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221" name="A">
            <a:extLst>
              <a:ext uri="{FF2B5EF4-FFF2-40B4-BE49-F238E27FC236}">
                <a16:creationId xmlns="" xmlns:a16="http://schemas.microsoft.com/office/drawing/2014/main" id="{117F09D0-8208-524E-BA0A-A93A98BD4C04}"/>
              </a:ext>
            </a:extLst>
          </p:cNvPr>
          <p:cNvSpPr/>
          <p:nvPr/>
        </p:nvSpPr>
        <p:spPr>
          <a:xfrm>
            <a:off x="121226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222" name="B">
            <a:extLst>
              <a:ext uri="{FF2B5EF4-FFF2-40B4-BE49-F238E27FC236}">
                <a16:creationId xmlns="" xmlns:a16="http://schemas.microsoft.com/office/drawing/2014/main" id="{3C60D8C7-C2C3-644B-9A04-138DAF3D4245}"/>
              </a:ext>
            </a:extLst>
          </p:cNvPr>
          <p:cNvSpPr/>
          <p:nvPr/>
        </p:nvSpPr>
        <p:spPr>
          <a:xfrm>
            <a:off x="160456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223" name="C">
            <a:extLst>
              <a:ext uri="{FF2B5EF4-FFF2-40B4-BE49-F238E27FC236}">
                <a16:creationId xmlns="" xmlns:a16="http://schemas.microsoft.com/office/drawing/2014/main" id="{1109FE08-6AAC-B740-A5B7-C559AFC5CB5F}"/>
              </a:ext>
            </a:extLst>
          </p:cNvPr>
          <p:cNvSpPr/>
          <p:nvPr/>
        </p:nvSpPr>
        <p:spPr>
          <a:xfrm>
            <a:off x="5006348" y="2369969"/>
            <a:ext cx="1050211" cy="1000617"/>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C</a:t>
            </a:r>
          </a:p>
        </p:txBody>
      </p:sp>
      <p:sp>
        <p:nvSpPr>
          <p:cNvPr id="224" name="D">
            <a:extLst>
              <a:ext uri="{FF2B5EF4-FFF2-40B4-BE49-F238E27FC236}">
                <a16:creationId xmlns="" xmlns:a16="http://schemas.microsoft.com/office/drawing/2014/main" id="{253C6375-91BD-9846-AF44-2F8697630545}"/>
              </a:ext>
            </a:extLst>
          </p:cNvPr>
          <p:cNvSpPr/>
          <p:nvPr/>
        </p:nvSpPr>
        <p:spPr>
          <a:xfrm>
            <a:off x="8425510" y="2386445"/>
            <a:ext cx="1050211" cy="97718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D</a:t>
            </a:r>
          </a:p>
        </p:txBody>
      </p:sp>
      <p:sp>
        <p:nvSpPr>
          <p:cNvPr id="225" name="E">
            <a:extLst>
              <a:ext uri="{FF2B5EF4-FFF2-40B4-BE49-F238E27FC236}">
                <a16:creationId xmlns="" xmlns:a16="http://schemas.microsoft.com/office/drawing/2014/main" id="{E0204BE4-E690-3A4F-8D9C-30B6B1029231}"/>
              </a:ext>
            </a:extLst>
          </p:cNvPr>
          <p:cNvSpPr/>
          <p:nvPr/>
        </p:nvSpPr>
        <p:spPr>
          <a:xfrm>
            <a:off x="3870183" y="2363335"/>
            <a:ext cx="1050212"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226" name="F">
            <a:extLst>
              <a:ext uri="{FF2B5EF4-FFF2-40B4-BE49-F238E27FC236}">
                <a16:creationId xmlns="" xmlns:a16="http://schemas.microsoft.com/office/drawing/2014/main" id="{4EFACA9A-5EF5-EB49-A5C0-C1043EDEBA52}"/>
              </a:ext>
            </a:extLst>
          </p:cNvPr>
          <p:cNvSpPr/>
          <p:nvPr/>
        </p:nvSpPr>
        <p:spPr>
          <a:xfrm>
            <a:off x="317377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227" name="G">
            <a:extLst>
              <a:ext uri="{FF2B5EF4-FFF2-40B4-BE49-F238E27FC236}">
                <a16:creationId xmlns="" xmlns:a16="http://schemas.microsoft.com/office/drawing/2014/main" id="{21768821-68AD-E442-9E05-8681509F507B}"/>
              </a:ext>
            </a:extLst>
          </p:cNvPr>
          <p:cNvSpPr/>
          <p:nvPr/>
        </p:nvSpPr>
        <p:spPr>
          <a:xfrm>
            <a:off x="356608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28" name="H">
            <a:extLst>
              <a:ext uri="{FF2B5EF4-FFF2-40B4-BE49-F238E27FC236}">
                <a16:creationId xmlns="" xmlns:a16="http://schemas.microsoft.com/office/drawing/2014/main" id="{01AFA64A-CE81-C046-B606-16341D350FE0}"/>
              </a:ext>
            </a:extLst>
          </p:cNvPr>
          <p:cNvSpPr/>
          <p:nvPr/>
        </p:nvSpPr>
        <p:spPr>
          <a:xfrm>
            <a:off x="3874358" y="3498149"/>
            <a:ext cx="1056820" cy="993657"/>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H</a:t>
            </a:r>
          </a:p>
        </p:txBody>
      </p:sp>
      <p:sp>
        <p:nvSpPr>
          <p:cNvPr id="229" name="I">
            <a:extLst>
              <a:ext uri="{FF2B5EF4-FFF2-40B4-BE49-F238E27FC236}">
                <a16:creationId xmlns="" xmlns:a16="http://schemas.microsoft.com/office/drawing/2014/main" id="{A2774CA6-1592-C340-93D6-1D3479564FE1}"/>
              </a:ext>
            </a:extLst>
          </p:cNvPr>
          <p:cNvSpPr/>
          <p:nvPr/>
        </p:nvSpPr>
        <p:spPr>
          <a:xfrm>
            <a:off x="435068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230" name="J">
            <a:extLst>
              <a:ext uri="{FF2B5EF4-FFF2-40B4-BE49-F238E27FC236}">
                <a16:creationId xmlns="" xmlns:a16="http://schemas.microsoft.com/office/drawing/2014/main" id="{9550C9C7-09A2-3349-A7F7-F5B3B472F9F2}"/>
              </a:ext>
            </a:extLst>
          </p:cNvPr>
          <p:cNvSpPr/>
          <p:nvPr/>
        </p:nvSpPr>
        <p:spPr>
          <a:xfrm>
            <a:off x="474298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31" name="K">
            <a:extLst>
              <a:ext uri="{FF2B5EF4-FFF2-40B4-BE49-F238E27FC236}">
                <a16:creationId xmlns="" xmlns:a16="http://schemas.microsoft.com/office/drawing/2014/main" id="{A2A4EE4D-4FD7-D647-8765-AA6CCE2AC931}"/>
              </a:ext>
            </a:extLst>
          </p:cNvPr>
          <p:cNvSpPr/>
          <p:nvPr/>
        </p:nvSpPr>
        <p:spPr>
          <a:xfrm>
            <a:off x="513529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232" name="L">
            <a:extLst>
              <a:ext uri="{FF2B5EF4-FFF2-40B4-BE49-F238E27FC236}">
                <a16:creationId xmlns="" xmlns:a16="http://schemas.microsoft.com/office/drawing/2014/main" id="{90EC4D46-A789-3345-8CC3-4969A0B93D67}"/>
              </a:ext>
            </a:extLst>
          </p:cNvPr>
          <p:cNvSpPr/>
          <p:nvPr/>
        </p:nvSpPr>
        <p:spPr>
          <a:xfrm>
            <a:off x="552759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233" name="M">
            <a:extLst>
              <a:ext uri="{FF2B5EF4-FFF2-40B4-BE49-F238E27FC236}">
                <a16:creationId xmlns="" xmlns:a16="http://schemas.microsoft.com/office/drawing/2014/main" id="{A3BC2E31-BED3-2242-9F35-54937B65814E}"/>
              </a:ext>
            </a:extLst>
          </p:cNvPr>
          <p:cNvSpPr/>
          <p:nvPr/>
        </p:nvSpPr>
        <p:spPr>
          <a:xfrm>
            <a:off x="591989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234" name="N">
            <a:extLst>
              <a:ext uri="{FF2B5EF4-FFF2-40B4-BE49-F238E27FC236}">
                <a16:creationId xmlns="" xmlns:a16="http://schemas.microsoft.com/office/drawing/2014/main" id="{64E9FD2A-B7BD-5C40-96D3-CF37C6CCFE06}"/>
              </a:ext>
            </a:extLst>
          </p:cNvPr>
          <p:cNvSpPr/>
          <p:nvPr/>
        </p:nvSpPr>
        <p:spPr>
          <a:xfrm>
            <a:off x="6135447" y="4618042"/>
            <a:ext cx="1058701" cy="992557"/>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N</a:t>
            </a:r>
          </a:p>
        </p:txBody>
      </p:sp>
      <p:sp>
        <p:nvSpPr>
          <p:cNvPr id="235" name="O">
            <a:extLst>
              <a:ext uri="{FF2B5EF4-FFF2-40B4-BE49-F238E27FC236}">
                <a16:creationId xmlns="" xmlns:a16="http://schemas.microsoft.com/office/drawing/2014/main" id="{42120F81-BCBC-3245-9B55-0924B6CB0615}"/>
              </a:ext>
            </a:extLst>
          </p:cNvPr>
          <p:cNvSpPr/>
          <p:nvPr/>
        </p:nvSpPr>
        <p:spPr>
          <a:xfrm>
            <a:off x="6146180" y="2369969"/>
            <a:ext cx="1045430" cy="996847"/>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O</a:t>
            </a:r>
          </a:p>
        </p:txBody>
      </p:sp>
      <p:sp>
        <p:nvSpPr>
          <p:cNvPr id="236" name="P">
            <a:extLst>
              <a:ext uri="{FF2B5EF4-FFF2-40B4-BE49-F238E27FC236}">
                <a16:creationId xmlns="" xmlns:a16="http://schemas.microsoft.com/office/drawing/2014/main" id="{DDDC2F31-BBC0-3A4A-A986-74D5E3B3B153}"/>
              </a:ext>
            </a:extLst>
          </p:cNvPr>
          <p:cNvSpPr/>
          <p:nvPr/>
        </p:nvSpPr>
        <p:spPr>
          <a:xfrm>
            <a:off x="709680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37" name="Q">
            <a:extLst>
              <a:ext uri="{FF2B5EF4-FFF2-40B4-BE49-F238E27FC236}">
                <a16:creationId xmlns="" xmlns:a16="http://schemas.microsoft.com/office/drawing/2014/main" id="{6E66FAA2-6999-7E4B-B246-C75E87134662}"/>
              </a:ext>
            </a:extLst>
          </p:cNvPr>
          <p:cNvSpPr/>
          <p:nvPr/>
        </p:nvSpPr>
        <p:spPr>
          <a:xfrm>
            <a:off x="748911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38" name="R">
            <a:extLst>
              <a:ext uri="{FF2B5EF4-FFF2-40B4-BE49-F238E27FC236}">
                <a16:creationId xmlns="" xmlns:a16="http://schemas.microsoft.com/office/drawing/2014/main" id="{6837CB55-332F-EC44-AD74-1ACC315A204E}"/>
              </a:ext>
            </a:extLst>
          </p:cNvPr>
          <p:cNvSpPr/>
          <p:nvPr/>
        </p:nvSpPr>
        <p:spPr>
          <a:xfrm>
            <a:off x="2750170" y="2369969"/>
            <a:ext cx="1025502" cy="993657"/>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R</a:t>
            </a:r>
          </a:p>
        </p:txBody>
      </p:sp>
      <p:sp>
        <p:nvSpPr>
          <p:cNvPr id="239" name="S">
            <a:extLst>
              <a:ext uri="{FF2B5EF4-FFF2-40B4-BE49-F238E27FC236}">
                <a16:creationId xmlns="" xmlns:a16="http://schemas.microsoft.com/office/drawing/2014/main" id="{A173DEA5-B7FB-5E43-8EF3-14CC4A3693B5}"/>
              </a:ext>
            </a:extLst>
          </p:cNvPr>
          <p:cNvSpPr/>
          <p:nvPr/>
        </p:nvSpPr>
        <p:spPr>
          <a:xfrm>
            <a:off x="827371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240" name="T">
            <a:extLst>
              <a:ext uri="{FF2B5EF4-FFF2-40B4-BE49-F238E27FC236}">
                <a16:creationId xmlns="" xmlns:a16="http://schemas.microsoft.com/office/drawing/2014/main" id="{76EE2297-3A97-B34E-823E-9BE24180E537}"/>
              </a:ext>
            </a:extLst>
          </p:cNvPr>
          <p:cNvSpPr/>
          <p:nvPr/>
        </p:nvSpPr>
        <p:spPr>
          <a:xfrm>
            <a:off x="2736250" y="3504834"/>
            <a:ext cx="1050211"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T</a:t>
            </a:r>
          </a:p>
        </p:txBody>
      </p:sp>
      <p:sp>
        <p:nvSpPr>
          <p:cNvPr id="241" name="U">
            <a:extLst>
              <a:ext uri="{FF2B5EF4-FFF2-40B4-BE49-F238E27FC236}">
                <a16:creationId xmlns="" xmlns:a16="http://schemas.microsoft.com/office/drawing/2014/main" id="{DC4BCFAB-81CC-CA49-ADF6-52491718C466}"/>
              </a:ext>
            </a:extLst>
          </p:cNvPr>
          <p:cNvSpPr/>
          <p:nvPr/>
        </p:nvSpPr>
        <p:spPr>
          <a:xfrm>
            <a:off x="905832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42" name="V">
            <a:extLst>
              <a:ext uri="{FF2B5EF4-FFF2-40B4-BE49-F238E27FC236}">
                <a16:creationId xmlns="" xmlns:a16="http://schemas.microsoft.com/office/drawing/2014/main" id="{DDE666BB-94E6-E644-8F3C-5F6368AD8A8C}"/>
              </a:ext>
            </a:extLst>
          </p:cNvPr>
          <p:cNvSpPr/>
          <p:nvPr/>
        </p:nvSpPr>
        <p:spPr>
          <a:xfrm>
            <a:off x="7273702" y="4628996"/>
            <a:ext cx="1055496"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V</a:t>
            </a:r>
          </a:p>
        </p:txBody>
      </p:sp>
      <p:sp>
        <p:nvSpPr>
          <p:cNvPr id="243" name="W">
            <a:extLst>
              <a:ext uri="{FF2B5EF4-FFF2-40B4-BE49-F238E27FC236}">
                <a16:creationId xmlns="" xmlns:a16="http://schemas.microsoft.com/office/drawing/2014/main" id="{7CC54782-0111-2C41-BE21-324DE3D8176B}"/>
              </a:ext>
            </a:extLst>
          </p:cNvPr>
          <p:cNvSpPr/>
          <p:nvPr/>
        </p:nvSpPr>
        <p:spPr>
          <a:xfrm>
            <a:off x="98429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44" name="X">
            <a:extLst>
              <a:ext uri="{FF2B5EF4-FFF2-40B4-BE49-F238E27FC236}">
                <a16:creationId xmlns="" xmlns:a16="http://schemas.microsoft.com/office/drawing/2014/main" id="{D88BCA1B-3B35-C04D-9742-4833AD052408}"/>
              </a:ext>
            </a:extLst>
          </p:cNvPr>
          <p:cNvSpPr/>
          <p:nvPr/>
        </p:nvSpPr>
        <p:spPr>
          <a:xfrm>
            <a:off x="1023523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45" name="Y">
            <a:extLst>
              <a:ext uri="{FF2B5EF4-FFF2-40B4-BE49-F238E27FC236}">
                <a16:creationId xmlns="" xmlns:a16="http://schemas.microsoft.com/office/drawing/2014/main" id="{77A2AD12-3D6D-F34B-9812-4CBF625385E7}"/>
              </a:ext>
            </a:extLst>
          </p:cNvPr>
          <p:cNvSpPr/>
          <p:nvPr/>
        </p:nvSpPr>
        <p:spPr>
          <a:xfrm>
            <a:off x="1062753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46" name="Z">
            <a:extLst>
              <a:ext uri="{FF2B5EF4-FFF2-40B4-BE49-F238E27FC236}">
                <a16:creationId xmlns="" xmlns:a16="http://schemas.microsoft.com/office/drawing/2014/main" id="{EC6AB69E-F77B-6240-8C5E-CA17BC98771C}"/>
              </a:ext>
            </a:extLst>
          </p:cNvPr>
          <p:cNvSpPr/>
          <p:nvPr/>
        </p:nvSpPr>
        <p:spPr>
          <a:xfrm>
            <a:off x="110198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Tree>
    <p:extLst>
      <p:ext uri="{BB962C8B-B14F-4D97-AF65-F5344CB8AC3E}">
        <p14:creationId xmlns:p14="http://schemas.microsoft.com/office/powerpoint/2010/main" val="38985080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1"/>
                                        </p:tgtEl>
                                        <p:attrNameLst>
                                          <p:attrName>style.visibility</p:attrName>
                                        </p:attrNameLst>
                                      </p:cBhvr>
                                      <p:to>
                                        <p:strVal val="visible"/>
                                      </p:to>
                                    </p:set>
                                  </p:childTnLst>
                                </p:cTn>
                              </p:par>
                            </p:childTnLst>
                          </p:cTn>
                        </p:par>
                      </p:childTnLst>
                    </p:cTn>
                  </p:par>
                </p:childTnLst>
              </p:cTn>
              <p:nextCondLst>
                <p:cond evt="onClick" delay="0">
                  <p:tgtEl>
                    <p:spTgt spid="104"/>
                  </p:tgtEl>
                </p:cond>
              </p:nextCondLst>
            </p:seq>
            <p:seq concurrent="1" nextAc="seek">
              <p:cTn id="13" restart="whenNotActive" fill="hold" evtFilter="cancelBubble" nodeType="interactiveSeq">
                <p:stCondLst>
                  <p:cond evt="onClick" delay="0">
                    <p:tgtEl>
                      <p:spTgt spid="10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2"/>
                                        </p:tgtEl>
                                        <p:attrNameLst>
                                          <p:attrName>style.visibility</p:attrName>
                                        </p:attrNameLst>
                                      </p:cBhvr>
                                      <p:to>
                                        <p:strVal val="visible"/>
                                      </p:to>
                                    </p:set>
                                  </p:childTnLst>
                                </p:cTn>
                              </p:par>
                            </p:childTnLst>
                          </p:cTn>
                        </p:par>
                      </p:childTnLst>
                    </p:cTn>
                  </p:par>
                </p:childTnLst>
              </p:cTn>
              <p:nextCondLst>
                <p:cond evt="onClick" delay="0">
                  <p:tgtEl>
                    <p:spTgt spid="105"/>
                  </p:tgtEl>
                </p:cond>
              </p:nextCondLst>
            </p:seq>
            <p:seq concurrent="1" nextAc="seek">
              <p:cTn id="24" restart="whenNotActive" fill="hold" evtFilter="cancelBubble" nodeType="interactiveSeq">
                <p:stCondLst>
                  <p:cond evt="onClick" delay="0">
                    <p:tgtEl>
                      <p:spTgt spid="106"/>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3"/>
                                        </p:tgtEl>
                                        <p:attrNameLst>
                                          <p:attrName>style.visibility</p:attrName>
                                        </p:attrNameLst>
                                      </p:cBhvr>
                                      <p:to>
                                        <p:strVal val="visible"/>
                                      </p:to>
                                    </p:set>
                                  </p:childTnLst>
                                </p:cTn>
                              </p:par>
                            </p:childTnLst>
                          </p:cTn>
                        </p:par>
                      </p:childTnLst>
                    </p:cTn>
                  </p:par>
                </p:childTnLst>
              </p:cTn>
              <p:nextCondLst>
                <p:cond evt="onClick" delay="0">
                  <p:tgtEl>
                    <p:spTgt spid="106"/>
                  </p:tgtEl>
                </p:cond>
              </p:nextCondLst>
            </p:seq>
            <p:seq concurrent="1" nextAc="seek">
              <p:cTn id="35" restart="whenNotActive" fill="hold" evtFilter="cancelBubble" nodeType="interactiveSeq">
                <p:stCondLst>
                  <p:cond evt="onClick" delay="0">
                    <p:tgtEl>
                      <p:spTgt spid="107"/>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5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24"/>
                                        </p:tgtEl>
                                        <p:attrNameLst>
                                          <p:attrName>style.visibility</p:attrName>
                                        </p:attrNameLst>
                                      </p:cBhvr>
                                      <p:to>
                                        <p:strVal val="visible"/>
                                      </p:to>
                                    </p:set>
                                  </p:childTnLst>
                                </p:cTn>
                              </p:par>
                            </p:childTnLst>
                          </p:cTn>
                        </p:par>
                      </p:childTnLst>
                    </p:cTn>
                  </p:par>
                </p:childTnLst>
              </p:cTn>
              <p:nextCondLst>
                <p:cond evt="onClick" delay="0">
                  <p:tgtEl>
                    <p:spTgt spid="107"/>
                  </p:tgtEl>
                </p:cond>
              </p:nextCondLst>
            </p:seq>
            <p:seq concurrent="1" nextAc="seek">
              <p:cTn id="46" restart="whenNotActive" fill="hold" evtFilter="cancelBubble" nodeType="interactiveSeq">
                <p:stCondLst>
                  <p:cond evt="onClick" delay="0">
                    <p:tgtEl>
                      <p:spTgt spid="109"/>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6"/>
                                        </p:tgtEl>
                                        <p:attrNameLst>
                                          <p:attrName>style.visibility</p:attrName>
                                        </p:attrNameLst>
                                      </p:cBhvr>
                                      <p:to>
                                        <p:strVal val="visible"/>
                                      </p:to>
                                    </p:set>
                                  </p:childTnLst>
                                </p:cTn>
                              </p:par>
                            </p:childTnLst>
                          </p:cTn>
                        </p:par>
                      </p:childTnLst>
                    </p:cTn>
                  </p:par>
                </p:childTnLst>
              </p:cTn>
              <p:nextCondLst>
                <p:cond evt="onClick" delay="0">
                  <p:tgtEl>
                    <p:spTgt spid="109"/>
                  </p:tgtEl>
                </p:cond>
              </p:nextCondLst>
            </p:seq>
            <p:seq concurrent="1" nextAc="seek">
              <p:cTn id="57" restart="whenNotActive" fill="hold" evtFilter="cancelBubble" nodeType="interactiveSeq">
                <p:stCondLst>
                  <p:cond evt="onClick" delay="0">
                    <p:tgtEl>
                      <p:spTgt spid="110"/>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3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6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0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27"/>
                                        </p:tgtEl>
                                        <p:attrNameLst>
                                          <p:attrName>style.visibility</p:attrName>
                                        </p:attrNameLst>
                                      </p:cBhvr>
                                      <p:to>
                                        <p:strVal val="visible"/>
                                      </p:to>
                                    </p:set>
                                  </p:childTnLst>
                                </p:cTn>
                              </p:par>
                            </p:childTnLst>
                          </p:cTn>
                        </p:par>
                      </p:childTnLst>
                    </p:cTn>
                  </p:par>
                </p:childTnLst>
              </p:cTn>
              <p:nextCondLst>
                <p:cond evt="onClick" delay="0">
                  <p:tgtEl>
                    <p:spTgt spid="110"/>
                  </p:tgtEl>
                </p:cond>
              </p:nextCondLst>
            </p:seq>
            <p:seq concurrent="1" nextAc="seek">
              <p:cTn id="68" restart="whenNotActive" fill="hold" evtFilter="cancelBubble" nodeType="interactiveSeq">
                <p:stCondLst>
                  <p:cond evt="onClick" delay="0">
                    <p:tgtEl>
                      <p:spTgt spid="111"/>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8"/>
                                        </p:tgtEl>
                                        <p:attrNameLst>
                                          <p:attrName>style.visibility</p:attrName>
                                        </p:attrNameLst>
                                      </p:cBhvr>
                                      <p:to>
                                        <p:strVal val="visible"/>
                                      </p:to>
                                    </p:set>
                                  </p:childTnLst>
                                </p:cTn>
                              </p:par>
                            </p:childTnLst>
                          </p:cTn>
                        </p:par>
                      </p:childTnLst>
                    </p:cTn>
                  </p:par>
                </p:childTnLst>
              </p:cTn>
              <p:nextCondLst>
                <p:cond evt="onClick" delay="0">
                  <p:tgtEl>
                    <p:spTgt spid="111"/>
                  </p:tgtEl>
                </p:cond>
              </p:nextCondLst>
            </p:seq>
            <p:seq concurrent="1" nextAc="seek">
              <p:cTn id="79" restart="whenNotActive" fill="hold" evtFilter="cancelBubble" nodeType="interactiveSeq">
                <p:stCondLst>
                  <p:cond evt="onClick" delay="0">
                    <p:tgtEl>
                      <p:spTgt spid="112"/>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38"/>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6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0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29"/>
                                        </p:tgtEl>
                                        <p:attrNameLst>
                                          <p:attrName>style.visibility</p:attrName>
                                        </p:attrNameLst>
                                      </p:cBhvr>
                                      <p:to>
                                        <p:strVal val="visible"/>
                                      </p:to>
                                    </p:set>
                                  </p:childTnLst>
                                </p:cTn>
                              </p:par>
                            </p:childTnLst>
                          </p:cTn>
                        </p:par>
                      </p:childTnLst>
                    </p:cTn>
                  </p:par>
                </p:childTnLst>
              </p:cTn>
              <p:nextCondLst>
                <p:cond evt="onClick" delay="0">
                  <p:tgtEl>
                    <p:spTgt spid="112"/>
                  </p:tgtEl>
                </p:cond>
              </p:nextCondLst>
            </p:seq>
            <p:seq concurrent="1" nextAc="seek">
              <p:cTn id="90" restart="whenNotActive" fill="hold" evtFilter="cancelBubble" nodeType="interactiveSeq">
                <p:stCondLst>
                  <p:cond evt="onClick" delay="0">
                    <p:tgtEl>
                      <p:spTgt spid="113"/>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0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30"/>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101" restart="whenNotActive" fill="hold" evtFilter="cancelBubble" nodeType="interactiveSeq">
                <p:stCondLst>
                  <p:cond evt="onClick" delay="0">
                    <p:tgtEl>
                      <p:spTgt spid="115"/>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41"/>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69"/>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06"/>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32"/>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112" restart="whenNotActive" fill="hold" evtFilter="cancelBubble" nodeType="interactiveSeq">
                <p:stCondLst>
                  <p:cond evt="onClick" delay="0">
                    <p:tgtEl>
                      <p:spTgt spid="116"/>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4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7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33"/>
                                        </p:tgtEl>
                                        <p:attrNameLst>
                                          <p:attrName>style.visibility</p:attrName>
                                        </p:attrNameLst>
                                      </p:cBhvr>
                                      <p:to>
                                        <p:strVal val="visible"/>
                                      </p:to>
                                    </p:set>
                                  </p:childTnLst>
                                </p:cTn>
                              </p:par>
                            </p:childTnLst>
                          </p:cTn>
                        </p:par>
                      </p:childTnLst>
                    </p:cTn>
                  </p:par>
                </p:childTnLst>
              </p:cTn>
              <p:nextCondLst>
                <p:cond evt="onClick" delay="0">
                  <p:tgtEl>
                    <p:spTgt spid="116"/>
                  </p:tgtEl>
                </p:cond>
              </p:nextCondLst>
            </p:seq>
            <p:seq concurrent="1" nextAc="seek">
              <p:cTn id="123" restart="whenNotActive" fill="hold" evtFilter="cancelBubble" nodeType="interactiveSeq">
                <p:stCondLst>
                  <p:cond evt="onClick" delay="0">
                    <p:tgtEl>
                      <p:spTgt spid="114"/>
                    </p:tgtEl>
                  </p:cond>
                </p:stCondLst>
                <p:endSync evt="end" delay="0">
                  <p:rtn val="all"/>
                </p:endSync>
                <p:childTnLst>
                  <p:par>
                    <p:cTn id="124" fill="hold">
                      <p:stCondLst>
                        <p:cond delay="0"/>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40"/>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68"/>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205"/>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31"/>
                                        </p:tgtEl>
                                        <p:attrNameLst>
                                          <p:attrName>style.visibility</p:attrName>
                                        </p:attrNameLst>
                                      </p:cBhvr>
                                      <p:to>
                                        <p:strVal val="visible"/>
                                      </p:to>
                                    </p:set>
                                  </p:childTnLst>
                                </p:cTn>
                              </p:par>
                            </p:childTnLst>
                          </p:cTn>
                        </p:par>
                      </p:childTnLst>
                    </p:cTn>
                  </p:par>
                </p:childTnLst>
              </p:cTn>
              <p:nextCondLst>
                <p:cond evt="onClick" delay="0">
                  <p:tgtEl>
                    <p:spTgt spid="114"/>
                  </p:tgtEl>
                </p:cond>
              </p:nextCondLst>
            </p:seq>
            <p:seq concurrent="1" nextAc="seek">
              <p:cTn id="134" restart="whenNotActive" fill="hold" evtFilter="cancelBubble" nodeType="interactiveSeq">
                <p:stCondLst>
                  <p:cond evt="onClick" delay="0">
                    <p:tgtEl>
                      <p:spTgt spid="117"/>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4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7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0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34"/>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seq concurrent="1" nextAc="seek">
              <p:cTn id="145" restart="whenNotActive" fill="hold" evtFilter="cancelBubble" nodeType="interactiveSeq">
                <p:stCondLst>
                  <p:cond evt="onClick" delay="0">
                    <p:tgtEl>
                      <p:spTgt spid="118"/>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144"/>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172"/>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209"/>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235"/>
                                        </p:tgtEl>
                                        <p:attrNameLst>
                                          <p:attrName>style.visibility</p:attrName>
                                        </p:attrNameLst>
                                      </p:cBhvr>
                                      <p:to>
                                        <p:strVal val="visible"/>
                                      </p:to>
                                    </p:set>
                                  </p:childTnLst>
                                </p:cTn>
                              </p:par>
                            </p:childTnLst>
                          </p:cTn>
                        </p:par>
                      </p:childTnLst>
                    </p:cTn>
                  </p:par>
                </p:childTnLst>
              </p:cTn>
              <p:nextCondLst>
                <p:cond evt="onClick" delay="0">
                  <p:tgtEl>
                    <p:spTgt spid="118"/>
                  </p:tgtEl>
                </p:cond>
              </p:nextCondLst>
            </p:seq>
            <p:seq concurrent="1" nextAc="seek">
              <p:cTn id="156" restart="whenNotActive" fill="hold" evtFilter="cancelBubble" nodeType="interactiveSeq">
                <p:stCondLst>
                  <p:cond evt="onClick" delay="0">
                    <p:tgtEl>
                      <p:spTgt spid="119"/>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45"/>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73"/>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1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119"/>
                  </p:tgtEl>
                </p:cond>
              </p:nextCondLst>
            </p:seq>
            <p:seq concurrent="1" nextAc="seek">
              <p:cTn id="167" restart="whenNotActive" fill="hold" evtFilter="cancelBubble" nodeType="interactiveSeq">
                <p:stCondLst>
                  <p:cond evt="onClick" delay="0">
                    <p:tgtEl>
                      <p:spTgt spid="108"/>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34"/>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60"/>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199"/>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25"/>
                                        </p:tgtEl>
                                        <p:attrNameLst>
                                          <p:attrName>style.visibility</p:attrName>
                                        </p:attrNameLst>
                                      </p:cBhvr>
                                      <p:to>
                                        <p:strVal val="visible"/>
                                      </p:to>
                                    </p:set>
                                  </p:childTnLst>
                                </p:cTn>
                              </p:par>
                            </p:childTnLst>
                          </p:cTn>
                        </p:par>
                      </p:childTnLst>
                    </p:cTn>
                  </p:par>
                </p:childTnLst>
              </p:cTn>
              <p:nextCondLst>
                <p:cond evt="onClick" delay="0">
                  <p:tgtEl>
                    <p:spTgt spid="108"/>
                  </p:tgtEl>
                </p:cond>
              </p:nextCondLst>
            </p:seq>
            <p:seq concurrent="1" nextAc="seek">
              <p:cTn id="178" restart="whenNotActive" fill="hold" evtFilter="cancelBubble" nodeType="interactiveSeq">
                <p:stCondLst>
                  <p:cond evt="onClick" delay="0">
                    <p:tgtEl>
                      <p:spTgt spid="120"/>
                    </p:tgtEl>
                  </p:cond>
                </p:stCondLst>
                <p:endSync evt="end" delay="0">
                  <p:rtn val="all"/>
                </p:endSync>
                <p:childTnLst>
                  <p:par>
                    <p:cTn id="179" fill="hold">
                      <p:stCondLst>
                        <p:cond delay="0"/>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46"/>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74"/>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11"/>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37"/>
                                        </p:tgtEl>
                                        <p:attrNameLst>
                                          <p:attrName>style.visibility</p:attrName>
                                        </p:attrNameLst>
                                      </p:cBhvr>
                                      <p:to>
                                        <p:strVal val="visible"/>
                                      </p:to>
                                    </p:set>
                                  </p:childTnLst>
                                </p:cTn>
                              </p:par>
                            </p:childTnLst>
                          </p:cTn>
                        </p:par>
                      </p:childTnLst>
                    </p:cTn>
                  </p:par>
                </p:childTnLst>
              </p:cTn>
              <p:nextCondLst>
                <p:cond evt="onClick" delay="0">
                  <p:tgtEl>
                    <p:spTgt spid="120"/>
                  </p:tgtEl>
                </p:cond>
              </p:nextCondLst>
            </p:seq>
            <p:seq concurrent="1" nextAc="seek">
              <p:cTn id="189" restart="whenNotActive" fill="hold" evtFilter="cancelBubble" nodeType="interactiveSeq">
                <p:stCondLst>
                  <p:cond evt="onClick" delay="0">
                    <p:tgtEl>
                      <p:spTgt spid="121"/>
                    </p:tgtEl>
                  </p:cond>
                </p:stCondLst>
                <p:endSync evt="end" delay="0">
                  <p:rtn val="all"/>
                </p:endSync>
                <p:childTnLst>
                  <p:par>
                    <p:cTn id="190" fill="hold">
                      <p:stCondLst>
                        <p:cond delay="0"/>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147"/>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186"/>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212"/>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238"/>
                                        </p:tgtEl>
                                        <p:attrNameLst>
                                          <p:attrName>style.visibility</p:attrName>
                                        </p:attrNameLst>
                                      </p:cBhvr>
                                      <p:to>
                                        <p:strVal val="visible"/>
                                      </p:to>
                                    </p:set>
                                  </p:childTnLst>
                                </p:cTn>
                              </p:par>
                            </p:childTnLst>
                          </p:cTn>
                        </p:par>
                      </p:childTnLst>
                    </p:cTn>
                  </p:par>
                </p:childTnLst>
              </p:cTn>
              <p:nextCondLst>
                <p:cond evt="onClick" delay="0">
                  <p:tgtEl>
                    <p:spTgt spid="121"/>
                  </p:tgtEl>
                </p:cond>
              </p:nextCondLst>
            </p:seq>
            <p:seq concurrent="1" nextAc="seek">
              <p:cTn id="200" restart="whenNotActive" fill="hold" evtFilter="cancelBubble" nodeType="interactiveSeq">
                <p:stCondLst>
                  <p:cond evt="onClick" delay="0">
                    <p:tgtEl>
                      <p:spTgt spid="122"/>
                    </p:tgtEl>
                  </p:cond>
                </p:stCondLst>
                <p:endSync evt="end" delay="0">
                  <p:rtn val="all"/>
                </p:endSync>
                <p:childTnLst>
                  <p:par>
                    <p:cTn id="201" fill="hold">
                      <p:stCondLst>
                        <p:cond delay="0"/>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14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87"/>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13"/>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39"/>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1" nodeType="clickEffect">
                                  <p:stCondLst>
                                    <p:cond delay="0"/>
                                  </p:stCondLst>
                                  <p:childTnLst>
                                    <p:set>
                                      <p:cBhvr>
                                        <p:cTn id="214" dur="1" fill="hold">
                                          <p:stCondLst>
                                            <p:cond delay="0"/>
                                          </p:stCondLst>
                                        </p:cTn>
                                        <p:tgtEl>
                                          <p:spTgt spid="148"/>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187"/>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213"/>
                                        </p:tgtEl>
                                        <p:attrNameLst>
                                          <p:attrName>style.visibility</p:attrName>
                                        </p:attrNameLst>
                                      </p:cBhvr>
                                      <p:to>
                                        <p:strVal val="visible"/>
                                      </p:to>
                                    </p:set>
                                  </p:childTnLst>
                                </p:cTn>
                              </p:par>
                              <p:par>
                                <p:cTn id="219" presetID="1" presetClass="entr" presetSubtype="0" fill="hold" grpId="1" nodeType="withEffect">
                                  <p:stCondLst>
                                    <p:cond delay="0"/>
                                  </p:stCondLst>
                                  <p:childTnLst>
                                    <p:set>
                                      <p:cBhvr>
                                        <p:cTn id="220" dur="1" fill="hold">
                                          <p:stCondLst>
                                            <p:cond delay="0"/>
                                          </p:stCondLst>
                                        </p:cTn>
                                        <p:tgtEl>
                                          <p:spTgt spid="239"/>
                                        </p:tgtEl>
                                        <p:attrNameLst>
                                          <p:attrName>style.visibility</p:attrName>
                                        </p:attrNameLst>
                                      </p:cBhvr>
                                      <p:to>
                                        <p:strVal val="visible"/>
                                      </p:to>
                                    </p:set>
                                  </p:childTnLst>
                                </p:cTn>
                              </p:par>
                            </p:childTnLst>
                          </p:cTn>
                        </p:par>
                      </p:childTnLst>
                    </p:cTn>
                  </p:par>
                </p:childTnLst>
              </p:cTn>
              <p:nextCondLst>
                <p:cond evt="onClick" delay="0">
                  <p:tgtEl>
                    <p:spTgt spid="122"/>
                  </p:tgtEl>
                </p:cond>
              </p:nextCondLst>
            </p:seq>
            <p:seq concurrent="1" nextAc="seek">
              <p:cTn id="221" restart="whenNotActive" fill="hold" evtFilter="cancelBubble" nodeType="interactiveSeq">
                <p:stCondLst>
                  <p:cond evt="onClick" delay="0">
                    <p:tgtEl>
                      <p:spTgt spid="123"/>
                    </p:tgtEl>
                  </p:cond>
                </p:stCondLst>
                <p:endSync evt="end" delay="0">
                  <p:rtn val="all"/>
                </p:endSync>
                <p:childTnLst>
                  <p:par>
                    <p:cTn id="222" fill="hold">
                      <p:stCondLst>
                        <p:cond delay="0"/>
                      </p:stCondLst>
                      <p:childTnLst>
                        <p:par>
                          <p:cTn id="223" fill="hold">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149"/>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88"/>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214"/>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240"/>
                                        </p:tgtEl>
                                        <p:attrNameLst>
                                          <p:attrName>style.visibility</p:attrName>
                                        </p:attrNameLst>
                                      </p:cBhvr>
                                      <p:to>
                                        <p:strVal val="visible"/>
                                      </p:to>
                                    </p:set>
                                  </p:childTnLst>
                                </p:cTn>
                              </p:par>
                            </p:childTnLst>
                          </p:cTn>
                        </p:par>
                      </p:childTnLst>
                    </p:cTn>
                  </p:par>
                </p:childTnLst>
              </p:cTn>
              <p:nextCondLst>
                <p:cond evt="onClick" delay="0">
                  <p:tgtEl>
                    <p:spTgt spid="123"/>
                  </p:tgtEl>
                </p:cond>
              </p:nextCondLst>
            </p:seq>
            <p:seq concurrent="1" nextAc="seek">
              <p:cTn id="232" restart="whenNotActive" fill="hold" evtFilter="cancelBubble" nodeType="interactiveSeq">
                <p:stCondLst>
                  <p:cond evt="onClick" delay="0">
                    <p:tgtEl>
                      <p:spTgt spid="124"/>
                    </p:tgtEl>
                  </p:cond>
                </p:stCondLst>
                <p:endSync evt="end" delay="0">
                  <p:rtn val="all"/>
                </p:endSync>
                <p:childTnLst>
                  <p:par>
                    <p:cTn id="233" fill="hold">
                      <p:stCondLst>
                        <p:cond delay="0"/>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50"/>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89"/>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15"/>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41"/>
                                        </p:tgtEl>
                                        <p:attrNameLst>
                                          <p:attrName>style.visibility</p:attrName>
                                        </p:attrNameLst>
                                      </p:cBhvr>
                                      <p:to>
                                        <p:strVal val="visible"/>
                                      </p:to>
                                    </p:set>
                                  </p:childTnLst>
                                </p:cTn>
                              </p:par>
                            </p:childTnLst>
                          </p:cTn>
                        </p:par>
                      </p:childTnLst>
                    </p:cTn>
                  </p:par>
                </p:childTnLst>
              </p:cTn>
              <p:nextCondLst>
                <p:cond evt="onClick" delay="0">
                  <p:tgtEl>
                    <p:spTgt spid="124"/>
                  </p:tgtEl>
                </p:cond>
              </p:nextCondLst>
            </p:seq>
            <p:seq concurrent="1" nextAc="seek">
              <p:cTn id="243" restart="whenNotActive" fill="hold" evtFilter="cancelBubble" nodeType="interactiveSeq">
                <p:stCondLst>
                  <p:cond evt="onClick" delay="0">
                    <p:tgtEl>
                      <p:spTgt spid="125"/>
                    </p:tgtEl>
                  </p:cond>
                </p:stCondLst>
                <p:endSync evt="end" delay="0">
                  <p:rtn val="all"/>
                </p:endSync>
                <p:childTnLst>
                  <p:par>
                    <p:cTn id="244" fill="hold">
                      <p:stCondLst>
                        <p:cond delay="0"/>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151"/>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190"/>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216"/>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242"/>
                                        </p:tgtEl>
                                        <p:attrNameLst>
                                          <p:attrName>style.visibility</p:attrName>
                                        </p:attrNameLst>
                                      </p:cBhvr>
                                      <p:to>
                                        <p:strVal val="visible"/>
                                      </p:to>
                                    </p:set>
                                  </p:childTnLst>
                                </p:cTn>
                              </p:par>
                            </p:childTnLst>
                          </p:cTn>
                        </p:par>
                      </p:childTnLst>
                    </p:cTn>
                  </p:par>
                </p:childTnLst>
              </p:cTn>
              <p:nextCondLst>
                <p:cond evt="onClick" delay="0">
                  <p:tgtEl>
                    <p:spTgt spid="125"/>
                  </p:tgtEl>
                </p:cond>
              </p:nextCondLst>
            </p:seq>
            <p:seq concurrent="1" nextAc="seek">
              <p:cTn id="254" restart="whenNotActive" fill="hold" evtFilter="cancelBubble" nodeType="interactiveSeq">
                <p:stCondLst>
                  <p:cond evt="onClick" delay="0">
                    <p:tgtEl>
                      <p:spTgt spid="126"/>
                    </p:tgtEl>
                  </p:cond>
                </p:stCondLst>
                <p:endSync evt="end" delay="0">
                  <p:rtn val="all"/>
                </p:endSync>
                <p:childTnLst>
                  <p:par>
                    <p:cTn id="255" fill="hold">
                      <p:stCondLst>
                        <p:cond delay="0"/>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152"/>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91"/>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17"/>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243"/>
                                        </p:tgtEl>
                                        <p:attrNameLst>
                                          <p:attrName>style.visibility</p:attrName>
                                        </p:attrNameLst>
                                      </p:cBhvr>
                                      <p:to>
                                        <p:strVal val="visible"/>
                                      </p:to>
                                    </p:set>
                                  </p:childTnLst>
                                </p:cTn>
                              </p:par>
                            </p:childTnLst>
                          </p:cTn>
                        </p:par>
                      </p:childTnLst>
                    </p:cTn>
                  </p:par>
                </p:childTnLst>
              </p:cTn>
              <p:nextCondLst>
                <p:cond evt="onClick" delay="0">
                  <p:tgtEl>
                    <p:spTgt spid="126"/>
                  </p:tgtEl>
                </p:cond>
              </p:nextCondLst>
            </p:seq>
            <p:seq concurrent="1" nextAc="seek">
              <p:cTn id="265" restart="whenNotActive" fill="hold" evtFilter="cancelBubble" nodeType="interactiveSeq">
                <p:stCondLst>
                  <p:cond evt="onClick" delay="0">
                    <p:tgtEl>
                      <p:spTgt spid="127"/>
                    </p:tgtEl>
                  </p:cond>
                </p:stCondLst>
                <p:endSync evt="end" delay="0">
                  <p:rtn val="all"/>
                </p:endSync>
                <p:childTnLst>
                  <p:par>
                    <p:cTn id="266" fill="hold">
                      <p:stCondLst>
                        <p:cond delay="0"/>
                      </p:stCondLst>
                      <p:childTnLst>
                        <p:par>
                          <p:cTn id="267" fill="hold">
                            <p:stCondLst>
                              <p:cond delay="0"/>
                            </p:stCondLst>
                            <p:childTnLst>
                              <p:par>
                                <p:cTn id="268" presetID="1" presetClass="entr" presetSubtype="0" fill="hold" grpId="0" nodeType="clickEffect">
                                  <p:stCondLst>
                                    <p:cond delay="0"/>
                                  </p:stCondLst>
                                  <p:childTnLst>
                                    <p:set>
                                      <p:cBhvr>
                                        <p:cTn id="269" dur="1" fill="hold">
                                          <p:stCondLst>
                                            <p:cond delay="0"/>
                                          </p:stCondLst>
                                        </p:cTn>
                                        <p:tgtEl>
                                          <p:spTgt spid="153"/>
                                        </p:tgtEl>
                                        <p:attrNameLst>
                                          <p:attrName>style.visibility</p:attrName>
                                        </p:attrNameLst>
                                      </p:cBhvr>
                                      <p:to>
                                        <p:strVal val="visible"/>
                                      </p:to>
                                    </p:set>
                                  </p:childTnLst>
                                </p:cTn>
                              </p:par>
                              <p:par>
                                <p:cTn id="270" presetID="1" presetClass="entr" presetSubtype="0" fill="hold" grpId="0" nodeType="withEffect">
                                  <p:stCondLst>
                                    <p:cond delay="0"/>
                                  </p:stCondLst>
                                  <p:childTnLst>
                                    <p:set>
                                      <p:cBhvr>
                                        <p:cTn id="271" dur="1" fill="hold">
                                          <p:stCondLst>
                                            <p:cond delay="0"/>
                                          </p:stCondLst>
                                        </p:cTn>
                                        <p:tgtEl>
                                          <p:spTgt spid="192"/>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218"/>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244"/>
                                        </p:tgtEl>
                                        <p:attrNameLst>
                                          <p:attrName>style.visibility</p:attrName>
                                        </p:attrNameLst>
                                      </p:cBhvr>
                                      <p:to>
                                        <p:strVal val="visible"/>
                                      </p:to>
                                    </p:set>
                                  </p:childTnLst>
                                </p:cTn>
                              </p:par>
                            </p:childTnLst>
                          </p:cTn>
                        </p:par>
                      </p:childTnLst>
                    </p:cTn>
                  </p:par>
                </p:childTnLst>
              </p:cTn>
              <p:nextCondLst>
                <p:cond evt="onClick" delay="0">
                  <p:tgtEl>
                    <p:spTgt spid="127"/>
                  </p:tgtEl>
                </p:cond>
              </p:nextCondLst>
            </p:seq>
            <p:seq concurrent="1" nextAc="seek">
              <p:cTn id="276" restart="whenNotActive" fill="hold" evtFilter="cancelBubble" nodeType="interactiveSeq">
                <p:stCondLst>
                  <p:cond evt="onClick" delay="0">
                    <p:tgtEl>
                      <p:spTgt spid="129"/>
                    </p:tgtEl>
                  </p:cond>
                </p:stCondLst>
                <p:endSync evt="end" delay="0">
                  <p:rtn val="all"/>
                </p:endSync>
                <p:childTnLst>
                  <p:par>
                    <p:cTn id="277" fill="hold">
                      <p:stCondLst>
                        <p:cond delay="0"/>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155"/>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94"/>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220"/>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246"/>
                                        </p:tgtEl>
                                        <p:attrNameLst>
                                          <p:attrName>style.visibility</p:attrName>
                                        </p:attrNameLst>
                                      </p:cBhvr>
                                      <p:to>
                                        <p:strVal val="visible"/>
                                      </p:to>
                                    </p:set>
                                  </p:childTnLst>
                                </p:cTn>
                              </p:par>
                            </p:childTnLst>
                          </p:cTn>
                        </p:par>
                      </p:childTnLst>
                    </p:cTn>
                  </p:par>
                </p:childTnLst>
              </p:cTn>
              <p:nextCondLst>
                <p:cond evt="onClick" delay="0">
                  <p:tgtEl>
                    <p:spTgt spid="129"/>
                  </p:tgtEl>
                </p:cond>
              </p:nextCondLst>
            </p:seq>
            <p:seq concurrent="1" nextAc="seek">
              <p:cTn id="287" restart="whenNotActive" fill="hold" evtFilter="cancelBubble" nodeType="interactiveSeq">
                <p:stCondLst>
                  <p:cond evt="onClick" delay="0">
                    <p:tgtEl>
                      <p:spTgt spid="128"/>
                    </p:tgtEl>
                  </p:cond>
                </p:stCondLst>
                <p:endSync evt="end" delay="0">
                  <p:rtn val="all"/>
                </p:endSync>
                <p:childTnLst>
                  <p:par>
                    <p:cTn id="288" fill="hold">
                      <p:stCondLst>
                        <p:cond delay="0"/>
                      </p:stCondLst>
                      <p:childTnLst>
                        <p:par>
                          <p:cTn id="289" fill="hold">
                            <p:stCondLst>
                              <p:cond delay="0"/>
                            </p:stCondLst>
                            <p:childTnLst>
                              <p:par>
                                <p:cTn id="290" presetID="1" presetClass="entr" presetSubtype="0" fill="hold" grpId="0" nodeType="clickEffect">
                                  <p:stCondLst>
                                    <p:cond delay="0"/>
                                  </p:stCondLst>
                                  <p:childTnLst>
                                    <p:set>
                                      <p:cBhvr>
                                        <p:cTn id="291" dur="1" fill="hold">
                                          <p:stCondLst>
                                            <p:cond delay="0"/>
                                          </p:stCondLst>
                                        </p:cTn>
                                        <p:tgtEl>
                                          <p:spTgt spid="154"/>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193"/>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219"/>
                                        </p:tgtEl>
                                        <p:attrNameLst>
                                          <p:attrName>style.visibility</p:attrName>
                                        </p:attrNameLst>
                                      </p:cBhvr>
                                      <p:to>
                                        <p:strVal val="visible"/>
                                      </p:to>
                                    </p:set>
                                  </p:childTnLst>
                                </p:cTn>
                              </p:par>
                              <p:par>
                                <p:cTn id="296" presetID="1" presetClass="entr" presetSubtype="0" fill="hold" grpId="0" nodeType="withEffect">
                                  <p:stCondLst>
                                    <p:cond delay="0"/>
                                  </p:stCondLst>
                                  <p:childTnLst>
                                    <p:set>
                                      <p:cBhvr>
                                        <p:cTn id="297" dur="1" fill="hold">
                                          <p:stCondLst>
                                            <p:cond delay="0"/>
                                          </p:stCondLst>
                                        </p:cTn>
                                        <p:tgtEl>
                                          <p:spTgt spid="245"/>
                                        </p:tgtEl>
                                        <p:attrNameLst>
                                          <p:attrName>style.visibility</p:attrName>
                                        </p:attrNameLst>
                                      </p:cBhvr>
                                      <p:to>
                                        <p:strVal val="visible"/>
                                      </p:to>
                                    </p:set>
                                  </p:childTnLst>
                                </p:cTn>
                              </p:par>
                            </p:childTnLst>
                          </p:cTn>
                        </p:par>
                      </p:childTnLst>
                    </p:cTn>
                  </p:par>
                </p:childTnLst>
              </p:cTn>
              <p:nextCondLst>
                <p:cond evt="onClick" delay="0">
                  <p:tgtEl>
                    <p:spTgt spid="128"/>
                  </p:tgtEl>
                </p:cond>
              </p:nextCondLst>
            </p:seq>
          </p:childTnLst>
        </p:cTn>
      </p:par>
    </p:tnLst>
    <p:bldLst>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8" grpId="1"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8" grpId="0" animBg="1"/>
      <p:bldP spid="169" grpId="0" animBg="1"/>
      <p:bldP spid="170" grpId="0" animBg="1"/>
      <p:bldP spid="171" grpId="0" animBg="1"/>
      <p:bldP spid="172" grpId="0" animBg="1"/>
      <p:bldP spid="173" grpId="0" animBg="1"/>
      <p:bldP spid="174" grpId="0" animBg="1"/>
      <p:bldP spid="186" grpId="0" animBg="1"/>
      <p:bldP spid="187" grpId="0" animBg="1"/>
      <p:bldP spid="187" grpId="1"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3" grpId="1"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39" grpId="1" animBg="1"/>
      <p:bldP spid="240" grpId="0" animBg="1"/>
      <p:bldP spid="241" grpId="0" animBg="1"/>
      <p:bldP spid="242" grpId="0" animBg="1"/>
      <p:bldP spid="243" grpId="0" animBg="1"/>
      <p:bldP spid="244" grpId="0" animBg="1"/>
      <p:bldP spid="245" grpId="0" animBg="1"/>
      <p:bldP spid="2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9"/>
          <p:cNvSpPr txBox="1">
            <a:spLocks noGrp="1"/>
          </p:cNvSpPr>
          <p:nvPr>
            <p:ph type="body" idx="1"/>
          </p:nvPr>
        </p:nvSpPr>
        <p:spPr>
          <a:xfrm>
            <a:off x="1153852" y="1291960"/>
            <a:ext cx="7734932" cy="3296666"/>
          </a:xfrm>
          <a:prstGeom prst="rect">
            <a:avLst/>
          </a:prstGeom>
          <a:noFill/>
          <a:ln>
            <a:noFill/>
          </a:ln>
        </p:spPr>
        <p:txBody>
          <a:bodyPr spcFirstLastPara="1" vert="horz" wrap="square" lIns="109711" tIns="54840" rIns="109711" bIns="54840" rtlCol="0" anchor="b" anchorCtr="0">
            <a:normAutofit/>
          </a:bodyPr>
          <a:lstStyle/>
          <a:p>
            <a:pPr marL="0" indent="0">
              <a:spcBef>
                <a:spcPts val="0"/>
              </a:spcBef>
              <a:spcAft>
                <a:spcPts val="1440"/>
              </a:spcAft>
            </a:pPr>
            <a:r>
              <a:rPr lang="en-CA" dirty="0">
                <a:latin typeface="Arial" panose="020B0604020202020204" pitchFamily="34" charset="0"/>
                <a:ea typeface="Helvetica Neue Light"/>
                <a:cs typeface="Arial" panose="020B0604020202020204" pitchFamily="34" charset="0"/>
                <a:sym typeface="Helvetica Neue Light"/>
              </a:rPr>
              <a:t>Together, we can #</a:t>
            </a:r>
            <a:r>
              <a:rPr lang="en-CA" dirty="0" err="1">
                <a:latin typeface="Arial" panose="020B0604020202020204" pitchFamily="34" charset="0"/>
                <a:ea typeface="Helvetica Neue Light"/>
                <a:cs typeface="Arial" panose="020B0604020202020204" pitchFamily="34" charset="0"/>
                <a:sym typeface="Helvetica Neue Light"/>
              </a:rPr>
              <a:t>EndBullying</a:t>
            </a:r>
            <a:endParaRPr dirty="0">
              <a:latin typeface="Arial" panose="020B0604020202020204" pitchFamily="34" charset="0"/>
              <a:ea typeface="Helvetica Neue Light"/>
              <a:cs typeface="Arial" panose="020B0604020202020204" pitchFamily="34" charset="0"/>
              <a:sym typeface="Helvetica Neue Light"/>
            </a:endParaRPr>
          </a:p>
        </p:txBody>
      </p:sp>
    </p:spTree>
    <p:extLst>
      <p:ext uri="{BB962C8B-B14F-4D97-AF65-F5344CB8AC3E}">
        <p14:creationId xmlns:p14="http://schemas.microsoft.com/office/powerpoint/2010/main" val="386928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B8C2658-E4D1-A44C-8B28-7CD38AC6B737}"/>
              </a:ext>
            </a:extLst>
          </p:cNvPr>
          <p:cNvSpPr/>
          <p:nvPr/>
        </p:nvSpPr>
        <p:spPr>
          <a:xfrm>
            <a:off x="642548" y="651918"/>
            <a:ext cx="10560912" cy="3868431"/>
          </a:xfrm>
          <a:prstGeom prst="rect">
            <a:avLst/>
          </a:prstGeom>
        </p:spPr>
        <p:txBody>
          <a:bodyPr wrap="square">
            <a:spAutoFit/>
          </a:bodyPr>
          <a:lstStyle/>
          <a:p>
            <a:r>
              <a:rPr lang="en-CA" sz="1867" dirty="0">
                <a:solidFill>
                  <a:srgbClr val="54595F"/>
                </a:solidFill>
                <a:latin typeface="Arial" panose="020B0604020202020204" pitchFamily="34" charset="0"/>
                <a:ea typeface="Helvetica Neue" panose="02000503000000020004" pitchFamily="2" charset="0"/>
                <a:cs typeface="Arial" panose="020B0604020202020204" pitchFamily="34" charset="0"/>
              </a:rPr>
              <a:t/>
            </a:r>
            <a:br>
              <a:rPr lang="en-CA" sz="1867" dirty="0">
                <a:solidFill>
                  <a:srgbClr val="54595F"/>
                </a:solidFill>
                <a:latin typeface="Arial" panose="020B0604020202020204" pitchFamily="34" charset="0"/>
                <a:ea typeface="Helvetica Neue" panose="02000503000000020004" pitchFamily="2" charset="0"/>
                <a:cs typeface="Arial" panose="020B0604020202020204" pitchFamily="34" charset="0"/>
              </a:rPr>
            </a:br>
            <a:r>
              <a:rPr lang="en-CA" sz="2000" b="1" dirty="0">
                <a:solidFill>
                  <a:srgbClr val="4B286D"/>
                </a:solidFill>
                <a:latin typeface="Arial" panose="020B0604020202020204" pitchFamily="34" charset="0"/>
                <a:ea typeface="Helvetica Neue" panose="02000503000000020004" pitchFamily="2" charset="0"/>
                <a:cs typeface="Arial" panose="020B0604020202020204" pitchFamily="34" charset="0"/>
              </a:rPr>
              <a:t>How to play: </a:t>
            </a:r>
          </a:p>
          <a:p>
            <a:endParaRPr lang="en-CA" sz="2000" dirty="0">
              <a:solidFill>
                <a:srgbClr val="4B286D"/>
              </a:solidFill>
              <a:latin typeface="Arial" panose="020B0604020202020204" pitchFamily="34" charset="0"/>
              <a:ea typeface="Helvetica Neue" panose="02000503000000020004" pitchFamily="2" charset="0"/>
              <a:cs typeface="Arial" panose="020B0604020202020204" pitchFamily="34" charset="0"/>
            </a:endParaRPr>
          </a:p>
          <a:p>
            <a:r>
              <a:rPr lang="en-CA" sz="1867" dirty="0" smtClean="0">
                <a:solidFill>
                  <a:srgbClr val="54595F"/>
                </a:solidFill>
                <a:latin typeface="Arial" panose="020B0604020202020204" pitchFamily="34" charset="0"/>
                <a:ea typeface="Helvetica Neue" panose="02000503000000020004" pitchFamily="2" charset="0"/>
                <a:cs typeface="Arial" panose="020B0604020202020204" pitchFamily="34" charset="0"/>
              </a:rPr>
              <a:t>You can play </a:t>
            </a:r>
            <a:r>
              <a:rPr lang="en-CA" sz="1867" dirty="0">
                <a:solidFill>
                  <a:srgbClr val="54595F"/>
                </a:solidFill>
                <a:latin typeface="Arial" panose="020B0604020202020204" pitchFamily="34" charset="0"/>
                <a:ea typeface="Helvetica Neue" panose="02000503000000020004" pitchFamily="2" charset="0"/>
                <a:cs typeface="Arial" panose="020B0604020202020204" pitchFamily="34" charset="0"/>
              </a:rPr>
              <a:t>the </a:t>
            </a:r>
            <a:r>
              <a:rPr lang="en-CA" sz="1867" dirty="0" smtClean="0">
                <a:solidFill>
                  <a:srgbClr val="54595F"/>
                </a:solidFill>
                <a:latin typeface="Arial" panose="020B0604020202020204" pitchFamily="34" charset="0"/>
                <a:ea typeface="Helvetica Neue" panose="02000503000000020004" pitchFamily="2" charset="0"/>
                <a:cs typeface="Arial" panose="020B0604020202020204" pitchFamily="34" charset="0"/>
              </a:rPr>
              <a:t>game </a:t>
            </a:r>
            <a:r>
              <a:rPr lang="en-CA" sz="1867" dirty="0">
                <a:solidFill>
                  <a:srgbClr val="54595F"/>
                </a:solidFill>
                <a:latin typeface="Arial" panose="020B0604020202020204" pitchFamily="34" charset="0"/>
                <a:ea typeface="Helvetica Neue" panose="02000503000000020004" pitchFamily="2" charset="0"/>
                <a:cs typeface="Arial" panose="020B0604020202020204" pitchFamily="34" charset="0"/>
              </a:rPr>
              <a:t>individually or in groups. To spin the wheel, press the play button and hit play again to stop. The number you land on is the point value you’ll be playing for. Record this number and select a </a:t>
            </a:r>
            <a:r>
              <a:rPr lang="en-CA" sz="1867" dirty="0" smtClean="0">
                <a:solidFill>
                  <a:srgbClr val="54595F"/>
                </a:solidFill>
                <a:latin typeface="Arial" panose="020B0604020202020204" pitchFamily="34" charset="0"/>
                <a:ea typeface="Helvetica Neue" panose="02000503000000020004" pitchFamily="2" charset="0"/>
                <a:cs typeface="Arial" panose="020B0604020202020204" pitchFamily="34" charset="0"/>
              </a:rPr>
              <a:t>question. </a:t>
            </a:r>
            <a:endParaRPr lang="en-CA" sz="1867" dirty="0">
              <a:solidFill>
                <a:srgbClr val="54595F"/>
              </a:solidFill>
              <a:latin typeface="Arial" panose="020B0604020202020204" pitchFamily="34" charset="0"/>
              <a:ea typeface="Helvetica Neue" panose="02000503000000020004" pitchFamily="2" charset="0"/>
              <a:cs typeface="Arial" panose="020B0604020202020204" pitchFamily="34" charset="0"/>
            </a:endParaRPr>
          </a:p>
          <a:p>
            <a:endParaRPr lang="en-CA" sz="1867" dirty="0">
              <a:solidFill>
                <a:srgbClr val="54595F"/>
              </a:solidFill>
              <a:latin typeface="Arial" panose="020B0604020202020204" pitchFamily="34" charset="0"/>
              <a:ea typeface="Helvetica Neue" panose="02000503000000020004" pitchFamily="2" charset="0"/>
              <a:cs typeface="Arial" panose="020B0604020202020204" pitchFamily="34" charset="0"/>
            </a:endParaRPr>
          </a:p>
          <a:p>
            <a:r>
              <a:rPr lang="en-CA" sz="1867" dirty="0">
                <a:solidFill>
                  <a:srgbClr val="54595F"/>
                </a:solidFill>
                <a:latin typeface="Arial" panose="020B0604020202020204" pitchFamily="34" charset="0"/>
                <a:ea typeface="Helvetica Neue" panose="02000503000000020004" pitchFamily="2" charset="0"/>
                <a:cs typeface="Arial" panose="020B0604020202020204" pitchFamily="34" charset="0"/>
              </a:rPr>
              <a:t>Solve the puzzle by choosing the green letters at the top of the slide. If you guess correctly, the letter will appear in the </a:t>
            </a:r>
            <a:r>
              <a:rPr lang="en-CA" sz="1867" dirty="0" smtClean="0">
                <a:solidFill>
                  <a:srgbClr val="54595F"/>
                </a:solidFill>
                <a:latin typeface="Arial" panose="020B0604020202020204" pitchFamily="34" charset="0"/>
                <a:ea typeface="Helvetica Neue" panose="02000503000000020004" pitchFamily="2" charset="0"/>
                <a:cs typeface="Arial" panose="020B0604020202020204" pitchFamily="34" charset="0"/>
              </a:rPr>
              <a:t>puzzle. </a:t>
            </a:r>
            <a:r>
              <a:rPr lang="en-CA" sz="1867" dirty="0">
                <a:solidFill>
                  <a:srgbClr val="54595F"/>
                </a:solidFill>
                <a:latin typeface="Arial" panose="020B0604020202020204" pitchFamily="34" charset="0"/>
                <a:ea typeface="Helvetica Neue" panose="02000503000000020004" pitchFamily="2" charset="0"/>
                <a:cs typeface="Arial" panose="020B0604020202020204" pitchFamily="34" charset="0"/>
              </a:rPr>
              <a:t>If you guess incorrectly, the letter will appear at the bottom of the gameboard in </a:t>
            </a:r>
            <a:r>
              <a:rPr lang="en-CA" sz="1867" dirty="0" smtClean="0">
                <a:solidFill>
                  <a:srgbClr val="54595F"/>
                </a:solidFill>
                <a:latin typeface="Arial" panose="020B0604020202020204" pitchFamily="34" charset="0"/>
                <a:ea typeface="Helvetica Neue" panose="02000503000000020004" pitchFamily="2" charset="0"/>
                <a:cs typeface="Arial" panose="020B0604020202020204" pitchFamily="34" charset="0"/>
              </a:rPr>
              <a:t>purple </a:t>
            </a:r>
            <a:r>
              <a:rPr lang="en-CA" sz="1867" dirty="0">
                <a:solidFill>
                  <a:srgbClr val="54595F"/>
                </a:solidFill>
                <a:latin typeface="Arial" panose="020B0604020202020204" pitchFamily="34" charset="0"/>
                <a:ea typeface="Helvetica Neue" panose="02000503000000020004" pitchFamily="2" charset="0"/>
                <a:cs typeface="Arial" panose="020B0604020202020204" pitchFamily="34" charset="0"/>
              </a:rPr>
              <a:t>and the other team gets a turn to guess. </a:t>
            </a:r>
            <a:r>
              <a:rPr lang="en-CA" sz="1867" dirty="0" smtClean="0">
                <a:solidFill>
                  <a:srgbClr val="54595F"/>
                </a:solidFill>
                <a:latin typeface="Arial" panose="020B0604020202020204" pitchFamily="34" charset="0"/>
                <a:ea typeface="Helvetica Neue" panose="02000503000000020004" pitchFamily="2" charset="0"/>
                <a:cs typeface="Arial" panose="020B0604020202020204" pitchFamily="34" charset="0"/>
              </a:rPr>
              <a:t>The </a:t>
            </a:r>
            <a:r>
              <a:rPr lang="en-CA" sz="1867" dirty="0">
                <a:solidFill>
                  <a:srgbClr val="54595F"/>
                </a:solidFill>
                <a:latin typeface="Arial" panose="020B0604020202020204" pitchFamily="34" charset="0"/>
                <a:ea typeface="Helvetica Neue" panose="02000503000000020004" pitchFamily="2" charset="0"/>
                <a:cs typeface="Arial" panose="020B0604020202020204" pitchFamily="34" charset="0"/>
              </a:rPr>
              <a:t>team that solves the puzzle wins the </a:t>
            </a:r>
            <a:r>
              <a:rPr lang="en-CA" sz="1867" dirty="0" smtClean="0">
                <a:solidFill>
                  <a:srgbClr val="54595F"/>
                </a:solidFill>
                <a:latin typeface="Arial" panose="020B0604020202020204" pitchFamily="34" charset="0"/>
                <a:ea typeface="Helvetica Neue" panose="02000503000000020004" pitchFamily="2" charset="0"/>
                <a:cs typeface="Arial" panose="020B0604020202020204" pitchFamily="34" charset="0"/>
              </a:rPr>
              <a:t>points. Click </a:t>
            </a:r>
            <a:r>
              <a:rPr lang="en-CA" sz="1867" dirty="0">
                <a:solidFill>
                  <a:srgbClr val="54595F"/>
                </a:solidFill>
                <a:latin typeface="Arial" panose="020B0604020202020204" pitchFamily="34" charset="0"/>
                <a:ea typeface="Helvetica Neue" panose="02000503000000020004" pitchFamily="2" charset="0"/>
                <a:cs typeface="Arial" panose="020B0604020202020204" pitchFamily="34" charset="0"/>
              </a:rPr>
              <a:t>the green house icon to return to the spinning wheel to start the next round. </a:t>
            </a:r>
            <a:endParaRPr lang="en-CA" sz="1867" dirty="0" smtClean="0">
              <a:solidFill>
                <a:srgbClr val="54595F"/>
              </a:solidFill>
              <a:latin typeface="Arial" panose="020B0604020202020204" pitchFamily="34" charset="0"/>
              <a:ea typeface="Helvetica Neue" panose="02000503000000020004" pitchFamily="2" charset="0"/>
              <a:cs typeface="Arial" panose="020B0604020202020204" pitchFamily="34" charset="0"/>
            </a:endParaRPr>
          </a:p>
          <a:p>
            <a:endParaRPr lang="en-CA" sz="1867" dirty="0">
              <a:solidFill>
                <a:srgbClr val="54595F"/>
              </a:solidFill>
              <a:latin typeface="Arial" panose="020B0604020202020204" pitchFamily="34" charset="0"/>
              <a:ea typeface="Helvetica Neue" panose="02000503000000020004" pitchFamily="2" charset="0"/>
              <a:cs typeface="Arial" panose="020B0604020202020204" pitchFamily="34" charset="0"/>
            </a:endParaRPr>
          </a:p>
          <a:p>
            <a:r>
              <a:rPr lang="en-CA" sz="1867" dirty="0" smtClean="0">
                <a:solidFill>
                  <a:srgbClr val="54595F"/>
                </a:solidFill>
                <a:latin typeface="Arial" panose="020B0604020202020204" pitchFamily="34" charset="0"/>
                <a:ea typeface="Helvetica Neue" panose="02000503000000020004" pitchFamily="2" charset="0"/>
                <a:cs typeface="Arial" panose="020B0604020202020204" pitchFamily="34" charset="0"/>
              </a:rPr>
              <a:t>Remember </a:t>
            </a:r>
            <a:r>
              <a:rPr lang="en-CA" sz="1867" dirty="0">
                <a:solidFill>
                  <a:srgbClr val="54595F"/>
                </a:solidFill>
                <a:latin typeface="Arial" panose="020B0604020202020204" pitchFamily="34" charset="0"/>
                <a:ea typeface="Helvetica Neue" panose="02000503000000020004" pitchFamily="2" charset="0"/>
                <a:cs typeface="Arial" panose="020B0604020202020204" pitchFamily="34" charset="0"/>
              </a:rPr>
              <a:t>to keep score on a piece of paper. </a:t>
            </a:r>
            <a:r>
              <a:rPr lang="en-US" sz="1867" dirty="0">
                <a:solidFill>
                  <a:srgbClr val="54595F"/>
                </a:solidFill>
                <a:latin typeface="Arial" panose="020B0604020202020204" pitchFamily="34" charset="0"/>
                <a:ea typeface="Helvetica Neue" panose="02000503000000020004" pitchFamily="2" charset="0"/>
                <a:cs typeface="Arial" panose="020B0604020202020204" pitchFamily="34" charset="0"/>
              </a:rPr>
              <a:t>The highest score wins the game! </a:t>
            </a:r>
            <a:endParaRPr lang="en-CA" sz="1867" dirty="0">
              <a:solidFill>
                <a:srgbClr val="54595F"/>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Rectangle 3">
            <a:extLst>
              <a:ext uri="{FF2B5EF4-FFF2-40B4-BE49-F238E27FC236}">
                <a16:creationId xmlns="" xmlns:a16="http://schemas.microsoft.com/office/drawing/2014/main" id="{C866B550-DFF7-9E45-8D41-5D8A2152C8F4}"/>
              </a:ext>
            </a:extLst>
          </p:cNvPr>
          <p:cNvSpPr/>
          <p:nvPr/>
        </p:nvSpPr>
        <p:spPr>
          <a:xfrm>
            <a:off x="0" y="5486015"/>
            <a:ext cx="12192000" cy="563118"/>
          </a:xfrm>
          <a:prstGeom prst="rect">
            <a:avLst/>
          </a:prstGeom>
          <a:solidFill>
            <a:srgbClr val="4B2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 xmlns:a16="http://schemas.microsoft.com/office/drawing/2014/main" id="{7261BFB3-A3B3-E540-93C3-D7AD386EF55E}"/>
              </a:ext>
            </a:extLst>
          </p:cNvPr>
          <p:cNvSpPr/>
          <p:nvPr/>
        </p:nvSpPr>
        <p:spPr>
          <a:xfrm>
            <a:off x="642548" y="5568394"/>
            <a:ext cx="10959644" cy="400110"/>
          </a:xfrm>
          <a:prstGeom prst="rect">
            <a:avLst/>
          </a:prstGeom>
        </p:spPr>
        <p:txBody>
          <a:bodyPr wrap="square">
            <a:spAutoFit/>
          </a:bodyPr>
          <a:lstStyle/>
          <a:p>
            <a:pPr algn="ctr"/>
            <a:r>
              <a:rPr lang="en-CA" sz="2000" dirty="0">
                <a:solidFill>
                  <a:schemeClr val="bg1"/>
                </a:solidFill>
                <a:latin typeface="Arial" panose="020B0604020202020204" pitchFamily="34" charset="0"/>
                <a:ea typeface="Helvetica Neue" panose="02000503000000020004" pitchFamily="2" charset="0"/>
                <a:cs typeface="Arial" panose="020B0604020202020204" pitchFamily="34" charset="0"/>
              </a:rPr>
              <a:t>Together, we can #EndBullying</a:t>
            </a:r>
          </a:p>
        </p:txBody>
      </p:sp>
    </p:spTree>
    <p:extLst>
      <p:ext uri="{BB962C8B-B14F-4D97-AF65-F5344CB8AC3E}">
        <p14:creationId xmlns:p14="http://schemas.microsoft.com/office/powerpoint/2010/main" val="2832271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
            <a:hlinkClick r:id="rId2" action="ppaction://hlinksldjump"/>
            <a:extLst>
              <a:ext uri="{FF2B5EF4-FFF2-40B4-BE49-F238E27FC236}">
                <a16:creationId xmlns="" xmlns:a16="http://schemas.microsoft.com/office/drawing/2014/main" id="{431EA660-B4C3-CC4A-8D0C-24F7C889C0E3}"/>
              </a:ext>
            </a:extLst>
          </p:cNvPr>
          <p:cNvSpPr/>
          <p:nvPr/>
        </p:nvSpPr>
        <p:spPr>
          <a:xfrm>
            <a:off x="1308487" y="1732325"/>
            <a:ext cx="748292" cy="708062"/>
          </a:xfrm>
          <a:prstGeom prst="roundRect">
            <a:avLst/>
          </a:prstGeom>
          <a:solidFill>
            <a:srgbClr val="66CC00"/>
          </a:solidFill>
          <a:ln w="3492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A</a:t>
            </a:r>
            <a:endParaRPr lang="en-US" sz="1600" b="1" dirty="0">
              <a:latin typeface="Arial" panose="020B0604020202020204" pitchFamily="34" charset="0"/>
              <a:cs typeface="Arial" panose="020B0604020202020204" pitchFamily="34" charset="0"/>
            </a:endParaRPr>
          </a:p>
        </p:txBody>
      </p:sp>
      <p:sp>
        <p:nvSpPr>
          <p:cNvPr id="17" name="B">
            <a:hlinkClick r:id="rId3" action="ppaction://hlinksldjump"/>
            <a:extLst>
              <a:ext uri="{FF2B5EF4-FFF2-40B4-BE49-F238E27FC236}">
                <a16:creationId xmlns="" xmlns:a16="http://schemas.microsoft.com/office/drawing/2014/main" id="{ECD2BDE7-0621-F64F-90AB-4E8FC1B37294}"/>
              </a:ext>
            </a:extLst>
          </p:cNvPr>
          <p:cNvSpPr/>
          <p:nvPr/>
        </p:nvSpPr>
        <p:spPr>
          <a:xfrm>
            <a:off x="2263606" y="1732325"/>
            <a:ext cx="748292" cy="708062"/>
          </a:xfrm>
          <a:prstGeom prst="roundRect">
            <a:avLst/>
          </a:prstGeom>
          <a:solidFill>
            <a:srgbClr val="66CC00"/>
          </a:solidFill>
          <a:ln w="3492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B</a:t>
            </a:r>
          </a:p>
        </p:txBody>
      </p:sp>
      <p:sp>
        <p:nvSpPr>
          <p:cNvPr id="18" name="C">
            <a:hlinkClick r:id="rId4" action="ppaction://hlinksldjump"/>
            <a:extLst>
              <a:ext uri="{FF2B5EF4-FFF2-40B4-BE49-F238E27FC236}">
                <a16:creationId xmlns="" xmlns:a16="http://schemas.microsoft.com/office/drawing/2014/main" id="{2C980AA0-ADF0-AC43-B496-6171F4D84321}"/>
              </a:ext>
            </a:extLst>
          </p:cNvPr>
          <p:cNvSpPr/>
          <p:nvPr/>
        </p:nvSpPr>
        <p:spPr>
          <a:xfrm>
            <a:off x="3218725" y="1732325"/>
            <a:ext cx="748292" cy="708062"/>
          </a:xfrm>
          <a:prstGeom prst="roundRect">
            <a:avLst/>
          </a:prstGeom>
          <a:solidFill>
            <a:srgbClr val="66CC00"/>
          </a:solidFill>
          <a:ln w="3492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C</a:t>
            </a:r>
          </a:p>
        </p:txBody>
      </p:sp>
      <p:sp>
        <p:nvSpPr>
          <p:cNvPr id="19" name="D">
            <a:hlinkClick r:id="rId5" action="ppaction://hlinksldjump"/>
            <a:extLst>
              <a:ext uri="{FF2B5EF4-FFF2-40B4-BE49-F238E27FC236}">
                <a16:creationId xmlns="" xmlns:a16="http://schemas.microsoft.com/office/drawing/2014/main" id="{28B1ADBE-2451-2B44-9E14-412474BB044F}"/>
              </a:ext>
            </a:extLst>
          </p:cNvPr>
          <p:cNvSpPr/>
          <p:nvPr/>
        </p:nvSpPr>
        <p:spPr>
          <a:xfrm>
            <a:off x="1308487" y="2582149"/>
            <a:ext cx="748292" cy="708062"/>
          </a:xfrm>
          <a:prstGeom prst="roundRect">
            <a:avLst/>
          </a:prstGeom>
          <a:solidFill>
            <a:srgbClr val="66CC00"/>
          </a:solidFill>
          <a:ln w="3492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D</a:t>
            </a:r>
          </a:p>
        </p:txBody>
      </p:sp>
      <p:sp>
        <p:nvSpPr>
          <p:cNvPr id="20" name="E">
            <a:hlinkClick r:id="rId6" action="ppaction://hlinksldjump"/>
            <a:extLst>
              <a:ext uri="{FF2B5EF4-FFF2-40B4-BE49-F238E27FC236}">
                <a16:creationId xmlns="" xmlns:a16="http://schemas.microsoft.com/office/drawing/2014/main" id="{8999D3BB-0801-C244-9BC3-CCDD0990CD5C}"/>
              </a:ext>
            </a:extLst>
          </p:cNvPr>
          <p:cNvSpPr/>
          <p:nvPr/>
        </p:nvSpPr>
        <p:spPr>
          <a:xfrm>
            <a:off x="2263606" y="2582149"/>
            <a:ext cx="748292" cy="708062"/>
          </a:xfrm>
          <a:prstGeom prst="roundRect">
            <a:avLst/>
          </a:prstGeom>
          <a:solidFill>
            <a:srgbClr val="66CC00"/>
          </a:solidFill>
          <a:ln w="3492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E</a:t>
            </a:r>
          </a:p>
        </p:txBody>
      </p:sp>
      <p:sp>
        <p:nvSpPr>
          <p:cNvPr id="21" name="F">
            <a:hlinkClick r:id="rId7" action="ppaction://hlinksldjump"/>
            <a:extLst>
              <a:ext uri="{FF2B5EF4-FFF2-40B4-BE49-F238E27FC236}">
                <a16:creationId xmlns="" xmlns:a16="http://schemas.microsoft.com/office/drawing/2014/main" id="{FB1C9DB7-9BDE-314D-81E5-0E72F6E6C138}"/>
              </a:ext>
            </a:extLst>
          </p:cNvPr>
          <p:cNvSpPr/>
          <p:nvPr/>
        </p:nvSpPr>
        <p:spPr>
          <a:xfrm>
            <a:off x="3218725" y="2582149"/>
            <a:ext cx="748292" cy="708062"/>
          </a:xfrm>
          <a:prstGeom prst="roundRect">
            <a:avLst/>
          </a:prstGeom>
          <a:solidFill>
            <a:srgbClr val="66CC00"/>
          </a:solidFill>
          <a:ln w="3492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F</a:t>
            </a:r>
          </a:p>
        </p:txBody>
      </p:sp>
      <p:sp>
        <p:nvSpPr>
          <p:cNvPr id="22" name="G">
            <a:hlinkClick r:id="rId8" action="ppaction://hlinksldjump"/>
            <a:extLst>
              <a:ext uri="{FF2B5EF4-FFF2-40B4-BE49-F238E27FC236}">
                <a16:creationId xmlns="" xmlns:a16="http://schemas.microsoft.com/office/drawing/2014/main" id="{F60B4AC6-3411-7542-86BA-16D72203DBEC}"/>
              </a:ext>
            </a:extLst>
          </p:cNvPr>
          <p:cNvSpPr/>
          <p:nvPr/>
        </p:nvSpPr>
        <p:spPr>
          <a:xfrm>
            <a:off x="1308487" y="3444240"/>
            <a:ext cx="748292" cy="708062"/>
          </a:xfrm>
          <a:prstGeom prst="roundRect">
            <a:avLst/>
          </a:prstGeom>
          <a:solidFill>
            <a:srgbClr val="66CC00"/>
          </a:solidFill>
          <a:ln w="3492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G</a:t>
            </a:r>
          </a:p>
        </p:txBody>
      </p:sp>
      <p:sp>
        <p:nvSpPr>
          <p:cNvPr id="23" name="H">
            <a:hlinkClick r:id="rId9" action="ppaction://hlinksldjump"/>
            <a:extLst>
              <a:ext uri="{FF2B5EF4-FFF2-40B4-BE49-F238E27FC236}">
                <a16:creationId xmlns="" xmlns:a16="http://schemas.microsoft.com/office/drawing/2014/main" id="{3876D2EE-CE72-E14C-870F-EA65A9241955}"/>
              </a:ext>
            </a:extLst>
          </p:cNvPr>
          <p:cNvSpPr/>
          <p:nvPr/>
        </p:nvSpPr>
        <p:spPr>
          <a:xfrm>
            <a:off x="2263606" y="3444240"/>
            <a:ext cx="748292" cy="708062"/>
          </a:xfrm>
          <a:prstGeom prst="roundRect">
            <a:avLst/>
          </a:prstGeom>
          <a:solidFill>
            <a:srgbClr val="66CC00"/>
          </a:solidFill>
          <a:ln w="3492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H</a:t>
            </a:r>
          </a:p>
        </p:txBody>
      </p:sp>
      <p:sp>
        <p:nvSpPr>
          <p:cNvPr id="24" name="I">
            <a:hlinkClick r:id="rId10" action="ppaction://hlinksldjump"/>
            <a:extLst>
              <a:ext uri="{FF2B5EF4-FFF2-40B4-BE49-F238E27FC236}">
                <a16:creationId xmlns="" xmlns:a16="http://schemas.microsoft.com/office/drawing/2014/main" id="{4C2761C2-C648-8445-BD00-B6F1B66DB1E3}"/>
              </a:ext>
            </a:extLst>
          </p:cNvPr>
          <p:cNvSpPr/>
          <p:nvPr/>
        </p:nvSpPr>
        <p:spPr>
          <a:xfrm>
            <a:off x="3218725" y="3444240"/>
            <a:ext cx="748292" cy="708062"/>
          </a:xfrm>
          <a:prstGeom prst="roundRect">
            <a:avLst/>
          </a:prstGeom>
          <a:solidFill>
            <a:srgbClr val="66CC00"/>
          </a:solidFill>
          <a:ln w="3492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I</a:t>
            </a:r>
          </a:p>
        </p:txBody>
      </p:sp>
      <p:sp>
        <p:nvSpPr>
          <p:cNvPr id="25" name="J">
            <a:hlinkClick r:id="rId11" action="ppaction://hlinksldjump"/>
            <a:extLst>
              <a:ext uri="{FF2B5EF4-FFF2-40B4-BE49-F238E27FC236}">
                <a16:creationId xmlns="" xmlns:a16="http://schemas.microsoft.com/office/drawing/2014/main" id="{35799E16-2C08-2F41-AB40-B22473751AF8}"/>
              </a:ext>
            </a:extLst>
          </p:cNvPr>
          <p:cNvSpPr/>
          <p:nvPr/>
        </p:nvSpPr>
        <p:spPr>
          <a:xfrm>
            <a:off x="1308487" y="4306331"/>
            <a:ext cx="748292" cy="708062"/>
          </a:xfrm>
          <a:prstGeom prst="roundRect">
            <a:avLst/>
          </a:prstGeom>
          <a:solidFill>
            <a:srgbClr val="66CC00"/>
          </a:solidFill>
          <a:ln w="3492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J</a:t>
            </a:r>
          </a:p>
        </p:txBody>
      </p:sp>
      <p:sp>
        <p:nvSpPr>
          <p:cNvPr id="26" name="K">
            <a:hlinkClick r:id="rId12" action="ppaction://hlinksldjump"/>
            <a:extLst>
              <a:ext uri="{FF2B5EF4-FFF2-40B4-BE49-F238E27FC236}">
                <a16:creationId xmlns="" xmlns:a16="http://schemas.microsoft.com/office/drawing/2014/main" id="{B45854BB-5E93-8548-9595-1670CE04460E}"/>
              </a:ext>
            </a:extLst>
          </p:cNvPr>
          <p:cNvSpPr/>
          <p:nvPr/>
        </p:nvSpPr>
        <p:spPr>
          <a:xfrm>
            <a:off x="2263606" y="4306331"/>
            <a:ext cx="748292" cy="708062"/>
          </a:xfrm>
          <a:prstGeom prst="roundRect">
            <a:avLst/>
          </a:prstGeom>
          <a:solidFill>
            <a:srgbClr val="66CC00"/>
          </a:solidFill>
          <a:ln w="3492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K</a:t>
            </a:r>
          </a:p>
        </p:txBody>
      </p:sp>
      <p:sp>
        <p:nvSpPr>
          <p:cNvPr id="27" name="L">
            <a:hlinkClick r:id="rId13" action="ppaction://hlinksldjump"/>
            <a:extLst>
              <a:ext uri="{FF2B5EF4-FFF2-40B4-BE49-F238E27FC236}">
                <a16:creationId xmlns="" xmlns:a16="http://schemas.microsoft.com/office/drawing/2014/main" id="{B096A469-9360-8F47-8B2A-67A63792A89B}"/>
              </a:ext>
            </a:extLst>
          </p:cNvPr>
          <p:cNvSpPr/>
          <p:nvPr/>
        </p:nvSpPr>
        <p:spPr>
          <a:xfrm>
            <a:off x="3218725" y="4306331"/>
            <a:ext cx="748292" cy="708062"/>
          </a:xfrm>
          <a:prstGeom prst="roundRect">
            <a:avLst/>
          </a:prstGeom>
          <a:solidFill>
            <a:srgbClr val="66CC00"/>
          </a:solidFill>
          <a:ln w="3492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L</a:t>
            </a:r>
          </a:p>
        </p:txBody>
      </p:sp>
      <p:grpSp>
        <p:nvGrpSpPr>
          <p:cNvPr id="51" name="PLAY PAUSE">
            <a:extLst>
              <a:ext uri="{FF2B5EF4-FFF2-40B4-BE49-F238E27FC236}">
                <a16:creationId xmlns="" xmlns:a16="http://schemas.microsoft.com/office/drawing/2014/main" id="{A8D46221-AE1B-DB40-A380-532A34EEAF3A}"/>
              </a:ext>
            </a:extLst>
          </p:cNvPr>
          <p:cNvGrpSpPr/>
          <p:nvPr/>
        </p:nvGrpSpPr>
        <p:grpSpPr>
          <a:xfrm>
            <a:off x="7543478" y="2896984"/>
            <a:ext cx="1064029" cy="1064029"/>
            <a:chOff x="7543478" y="2896984"/>
            <a:chExt cx="1064029" cy="1064029"/>
          </a:xfrm>
        </p:grpSpPr>
        <p:sp>
          <p:nvSpPr>
            <p:cNvPr id="14" name="Play Pause">
              <a:extLst>
                <a:ext uri="{FF2B5EF4-FFF2-40B4-BE49-F238E27FC236}">
                  <a16:creationId xmlns="" xmlns:a16="http://schemas.microsoft.com/office/drawing/2014/main" id="{58CCF5BC-B90A-B74E-B217-69F9A1C02F73}"/>
                </a:ext>
              </a:extLst>
            </p:cNvPr>
            <p:cNvSpPr/>
            <p:nvPr/>
          </p:nvSpPr>
          <p:spPr>
            <a:xfrm>
              <a:off x="7543478" y="2896984"/>
              <a:ext cx="1064029" cy="1064029"/>
            </a:xfrm>
            <a:prstGeom prst="ellipse">
              <a:avLst/>
            </a:prstGeom>
            <a:solidFill>
              <a:srgbClr val="49166D"/>
            </a:solidFill>
            <a:ln w="57150">
              <a:noFill/>
            </a:ln>
            <a:effectLst>
              <a:outerShdw blurRad="50800" dist="38100" dir="2700000" sx="103000" sy="103000" algn="tl" rotWithShape="0">
                <a:prstClr val="black">
                  <a:alpha val="351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Play with solid fill">
              <a:extLst>
                <a:ext uri="{FF2B5EF4-FFF2-40B4-BE49-F238E27FC236}">
                  <a16:creationId xmlns="" xmlns:a16="http://schemas.microsoft.com/office/drawing/2014/main" id="{835D9852-BA89-9E48-8ED5-6515C0E5013F}"/>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7772954" y="3061162"/>
              <a:ext cx="735676" cy="735676"/>
            </a:xfrm>
            <a:prstGeom prst="rect">
              <a:avLst/>
            </a:prstGeom>
          </p:spPr>
        </p:pic>
      </p:grpSp>
      <p:pic>
        <p:nvPicPr>
          <p:cNvPr id="53" name="Graphic 52">
            <a:extLst>
              <a:ext uri="{FF2B5EF4-FFF2-40B4-BE49-F238E27FC236}">
                <a16:creationId xmlns="" xmlns:a16="http://schemas.microsoft.com/office/drawing/2014/main" id="{890519D9-CF65-C348-9147-3B729C55A56C}"/>
              </a:ext>
            </a:extLst>
          </p:cNvPr>
          <p:cNvPicPr>
            <a:picLocks noChangeAspect="1"/>
          </p:cNvPicPr>
          <p:nvPr/>
        </p:nvPicPr>
        <p:blipFill>
          <a:blip r:embed="rId16"/>
          <a:srcRect t="115" b="115"/>
          <a:stretch/>
        </p:blipFill>
        <p:spPr>
          <a:xfrm>
            <a:off x="5158036" y="510988"/>
            <a:ext cx="5849471" cy="5836023"/>
          </a:xfrm>
          <a:prstGeom prst="ellipse">
            <a:avLst/>
          </a:prstGeom>
        </p:spPr>
      </p:pic>
      <p:sp>
        <p:nvSpPr>
          <p:cNvPr id="13" name="Pentagon 12">
            <a:extLst>
              <a:ext uri="{FF2B5EF4-FFF2-40B4-BE49-F238E27FC236}">
                <a16:creationId xmlns="" xmlns:a16="http://schemas.microsoft.com/office/drawing/2014/main" id="{9FB1EB2B-B7D7-3546-AA7B-F86610304F17}"/>
              </a:ext>
            </a:extLst>
          </p:cNvPr>
          <p:cNvSpPr/>
          <p:nvPr/>
        </p:nvSpPr>
        <p:spPr>
          <a:xfrm rot="5400000">
            <a:off x="7619015" y="-8465"/>
            <a:ext cx="912955" cy="866273"/>
          </a:xfrm>
          <a:prstGeom prst="homePlate">
            <a:avLst/>
          </a:prstGeom>
          <a:solidFill>
            <a:srgbClr val="66CC00"/>
          </a:solidFill>
          <a:ln>
            <a:noFill/>
          </a:ln>
          <a:effectLst>
            <a:outerShdw blurRad="50800" dist="38100" dir="5400000" sx="102880" sy="10288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Play / Pause">
            <a:extLst>
              <a:ext uri="{FF2B5EF4-FFF2-40B4-BE49-F238E27FC236}">
                <a16:creationId xmlns="" xmlns:a16="http://schemas.microsoft.com/office/drawing/2014/main" id="{F2AD1CAC-E5C4-CF44-A673-62E1F74CF136}"/>
              </a:ext>
            </a:extLst>
          </p:cNvPr>
          <p:cNvGrpSpPr/>
          <p:nvPr/>
        </p:nvGrpSpPr>
        <p:grpSpPr>
          <a:xfrm>
            <a:off x="7543477" y="2874901"/>
            <a:ext cx="1064029" cy="1064029"/>
            <a:chOff x="7543478" y="2896984"/>
            <a:chExt cx="1064029" cy="1064029"/>
          </a:xfrm>
        </p:grpSpPr>
        <p:sp>
          <p:nvSpPr>
            <p:cNvPr id="55" name="Play Pause">
              <a:extLst>
                <a:ext uri="{FF2B5EF4-FFF2-40B4-BE49-F238E27FC236}">
                  <a16:creationId xmlns="" xmlns:a16="http://schemas.microsoft.com/office/drawing/2014/main" id="{E5D99CF7-0DDB-2545-BDD4-DCAE14FA82EA}"/>
                </a:ext>
              </a:extLst>
            </p:cNvPr>
            <p:cNvSpPr/>
            <p:nvPr/>
          </p:nvSpPr>
          <p:spPr>
            <a:xfrm>
              <a:off x="7543478" y="2896984"/>
              <a:ext cx="1064029" cy="1064029"/>
            </a:xfrm>
            <a:prstGeom prst="ellipse">
              <a:avLst/>
            </a:prstGeom>
            <a:solidFill>
              <a:srgbClr val="49166D"/>
            </a:solidFill>
            <a:ln w="57150">
              <a:noFill/>
            </a:ln>
            <a:effectLst>
              <a:outerShdw blurRad="50800" dist="38100" dir="2700000" sx="103000" sy="103000" algn="tl" rotWithShape="0">
                <a:prstClr val="black">
                  <a:alpha val="351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Graphic 55" descr="Play with solid fill">
              <a:extLst>
                <a:ext uri="{FF2B5EF4-FFF2-40B4-BE49-F238E27FC236}">
                  <a16:creationId xmlns="" xmlns:a16="http://schemas.microsoft.com/office/drawing/2014/main" id="{5D211773-F997-8B46-941E-0C6AD63F597E}"/>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7772954" y="3061162"/>
              <a:ext cx="735676" cy="735676"/>
            </a:xfrm>
            <a:prstGeom prst="rect">
              <a:avLst/>
            </a:prstGeom>
          </p:spPr>
        </p:pic>
      </p:grpSp>
      <p:sp>
        <p:nvSpPr>
          <p:cNvPr id="30" name="Rounded Rectangle 29">
            <a:hlinkClick r:id="rId2" action="ppaction://hlinksldjump"/>
            <a:extLst>
              <a:ext uri="{FF2B5EF4-FFF2-40B4-BE49-F238E27FC236}">
                <a16:creationId xmlns="" xmlns:a16="http://schemas.microsoft.com/office/drawing/2014/main" id="{171212EA-7210-5B44-BB73-BF924209FC2A}"/>
              </a:ext>
            </a:extLst>
          </p:cNvPr>
          <p:cNvSpPr/>
          <p:nvPr/>
        </p:nvSpPr>
        <p:spPr>
          <a:xfrm>
            <a:off x="1308487" y="1732325"/>
            <a:ext cx="748292" cy="708062"/>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A</a:t>
            </a:r>
            <a:endParaRPr lang="en-US" sz="1600" b="1" dirty="0">
              <a:latin typeface="Arial" panose="020B0604020202020204" pitchFamily="34" charset="0"/>
              <a:cs typeface="Arial" panose="020B0604020202020204" pitchFamily="34" charset="0"/>
            </a:endParaRPr>
          </a:p>
        </p:txBody>
      </p:sp>
      <p:sp>
        <p:nvSpPr>
          <p:cNvPr id="31" name="Rounded Rectangle 30">
            <a:hlinkClick r:id="rId3" action="ppaction://hlinksldjump"/>
            <a:extLst>
              <a:ext uri="{FF2B5EF4-FFF2-40B4-BE49-F238E27FC236}">
                <a16:creationId xmlns="" xmlns:a16="http://schemas.microsoft.com/office/drawing/2014/main" id="{1B53FCEB-0C7D-0944-BF67-42B67F839BD0}"/>
              </a:ext>
            </a:extLst>
          </p:cNvPr>
          <p:cNvSpPr/>
          <p:nvPr/>
        </p:nvSpPr>
        <p:spPr>
          <a:xfrm>
            <a:off x="2263606" y="1732325"/>
            <a:ext cx="748292" cy="708062"/>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B</a:t>
            </a:r>
          </a:p>
        </p:txBody>
      </p:sp>
      <p:sp>
        <p:nvSpPr>
          <p:cNvPr id="32" name="Rounded Rectangle 31">
            <a:hlinkClick r:id="rId4" action="ppaction://hlinksldjump"/>
            <a:extLst>
              <a:ext uri="{FF2B5EF4-FFF2-40B4-BE49-F238E27FC236}">
                <a16:creationId xmlns="" xmlns:a16="http://schemas.microsoft.com/office/drawing/2014/main" id="{D6E11199-9518-3448-973D-D4E8EB56866B}"/>
              </a:ext>
            </a:extLst>
          </p:cNvPr>
          <p:cNvSpPr/>
          <p:nvPr/>
        </p:nvSpPr>
        <p:spPr>
          <a:xfrm>
            <a:off x="3218725" y="1732325"/>
            <a:ext cx="748292" cy="708062"/>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C</a:t>
            </a:r>
          </a:p>
        </p:txBody>
      </p:sp>
      <p:sp>
        <p:nvSpPr>
          <p:cNvPr id="33" name="Rounded Rectangle 32">
            <a:hlinkClick r:id="rId5" action="ppaction://hlinksldjump"/>
            <a:extLst>
              <a:ext uri="{FF2B5EF4-FFF2-40B4-BE49-F238E27FC236}">
                <a16:creationId xmlns="" xmlns:a16="http://schemas.microsoft.com/office/drawing/2014/main" id="{31619948-EEBB-EF4A-B838-5F406D9895A8}"/>
              </a:ext>
            </a:extLst>
          </p:cNvPr>
          <p:cNvSpPr/>
          <p:nvPr/>
        </p:nvSpPr>
        <p:spPr>
          <a:xfrm>
            <a:off x="1308487" y="2582149"/>
            <a:ext cx="748292" cy="708062"/>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D</a:t>
            </a:r>
          </a:p>
        </p:txBody>
      </p:sp>
      <p:sp>
        <p:nvSpPr>
          <p:cNvPr id="34" name="Rounded Rectangle 33">
            <a:hlinkClick r:id="rId6" action="ppaction://hlinksldjump"/>
            <a:extLst>
              <a:ext uri="{FF2B5EF4-FFF2-40B4-BE49-F238E27FC236}">
                <a16:creationId xmlns="" xmlns:a16="http://schemas.microsoft.com/office/drawing/2014/main" id="{35823AB3-5E25-CD42-8213-8476243A1747}"/>
              </a:ext>
            </a:extLst>
          </p:cNvPr>
          <p:cNvSpPr/>
          <p:nvPr/>
        </p:nvSpPr>
        <p:spPr>
          <a:xfrm>
            <a:off x="2263606" y="2582149"/>
            <a:ext cx="748292" cy="708062"/>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E</a:t>
            </a:r>
          </a:p>
        </p:txBody>
      </p:sp>
      <p:sp>
        <p:nvSpPr>
          <p:cNvPr id="35" name="Rounded Rectangle 34">
            <a:hlinkClick r:id="rId7" action="ppaction://hlinksldjump"/>
            <a:extLst>
              <a:ext uri="{FF2B5EF4-FFF2-40B4-BE49-F238E27FC236}">
                <a16:creationId xmlns="" xmlns:a16="http://schemas.microsoft.com/office/drawing/2014/main" id="{4C6E6185-8587-8246-92F8-3E24487282A9}"/>
              </a:ext>
            </a:extLst>
          </p:cNvPr>
          <p:cNvSpPr/>
          <p:nvPr/>
        </p:nvSpPr>
        <p:spPr>
          <a:xfrm>
            <a:off x="3218725" y="2582149"/>
            <a:ext cx="748292" cy="708062"/>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F</a:t>
            </a:r>
          </a:p>
        </p:txBody>
      </p:sp>
      <p:sp>
        <p:nvSpPr>
          <p:cNvPr id="36" name="Rounded Rectangle 35">
            <a:hlinkClick r:id="rId8" action="ppaction://hlinksldjump"/>
            <a:extLst>
              <a:ext uri="{FF2B5EF4-FFF2-40B4-BE49-F238E27FC236}">
                <a16:creationId xmlns="" xmlns:a16="http://schemas.microsoft.com/office/drawing/2014/main" id="{E8D51959-B612-5C47-BDC0-F2F78AD5F0BD}"/>
              </a:ext>
            </a:extLst>
          </p:cNvPr>
          <p:cNvSpPr/>
          <p:nvPr/>
        </p:nvSpPr>
        <p:spPr>
          <a:xfrm>
            <a:off x="1308487" y="3444240"/>
            <a:ext cx="748292" cy="708062"/>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G</a:t>
            </a:r>
          </a:p>
        </p:txBody>
      </p:sp>
      <p:sp>
        <p:nvSpPr>
          <p:cNvPr id="37" name="Rounded Rectangle 36">
            <a:hlinkClick r:id="rId9" action="ppaction://hlinksldjump"/>
            <a:extLst>
              <a:ext uri="{FF2B5EF4-FFF2-40B4-BE49-F238E27FC236}">
                <a16:creationId xmlns="" xmlns:a16="http://schemas.microsoft.com/office/drawing/2014/main" id="{95A9F3EA-B4F8-A944-B6FE-BF6A7E6BDE1A}"/>
              </a:ext>
            </a:extLst>
          </p:cNvPr>
          <p:cNvSpPr/>
          <p:nvPr/>
        </p:nvSpPr>
        <p:spPr>
          <a:xfrm>
            <a:off x="2263606" y="3444240"/>
            <a:ext cx="748292" cy="708062"/>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H</a:t>
            </a:r>
          </a:p>
        </p:txBody>
      </p:sp>
      <p:sp>
        <p:nvSpPr>
          <p:cNvPr id="38" name="Rounded Rectangle 37">
            <a:hlinkClick r:id="rId10" action="ppaction://hlinksldjump"/>
            <a:extLst>
              <a:ext uri="{FF2B5EF4-FFF2-40B4-BE49-F238E27FC236}">
                <a16:creationId xmlns="" xmlns:a16="http://schemas.microsoft.com/office/drawing/2014/main" id="{45BBE75B-4A46-EB48-B980-E016E5AF7EE3}"/>
              </a:ext>
            </a:extLst>
          </p:cNvPr>
          <p:cNvSpPr/>
          <p:nvPr/>
        </p:nvSpPr>
        <p:spPr>
          <a:xfrm>
            <a:off x="3218725" y="3444240"/>
            <a:ext cx="748292" cy="708062"/>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I</a:t>
            </a:r>
          </a:p>
        </p:txBody>
      </p:sp>
      <p:sp>
        <p:nvSpPr>
          <p:cNvPr id="39" name="Rounded Rectangle 38">
            <a:hlinkClick r:id="rId11" action="ppaction://hlinksldjump"/>
            <a:extLst>
              <a:ext uri="{FF2B5EF4-FFF2-40B4-BE49-F238E27FC236}">
                <a16:creationId xmlns="" xmlns:a16="http://schemas.microsoft.com/office/drawing/2014/main" id="{7A384C0C-ED7C-834C-ACFA-BA3368CB58B7}"/>
              </a:ext>
            </a:extLst>
          </p:cNvPr>
          <p:cNvSpPr/>
          <p:nvPr/>
        </p:nvSpPr>
        <p:spPr>
          <a:xfrm>
            <a:off x="1308487" y="4306331"/>
            <a:ext cx="748292" cy="708062"/>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J</a:t>
            </a:r>
          </a:p>
        </p:txBody>
      </p:sp>
      <p:sp>
        <p:nvSpPr>
          <p:cNvPr id="40" name="Rounded Rectangle 39">
            <a:hlinkClick r:id="rId12" action="ppaction://hlinksldjump"/>
            <a:extLst>
              <a:ext uri="{FF2B5EF4-FFF2-40B4-BE49-F238E27FC236}">
                <a16:creationId xmlns="" xmlns:a16="http://schemas.microsoft.com/office/drawing/2014/main" id="{F6E18B3F-B59B-9442-ABB1-97A71FC615C6}"/>
              </a:ext>
            </a:extLst>
          </p:cNvPr>
          <p:cNvSpPr/>
          <p:nvPr/>
        </p:nvSpPr>
        <p:spPr>
          <a:xfrm>
            <a:off x="2263606" y="4306331"/>
            <a:ext cx="748292" cy="708062"/>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K</a:t>
            </a:r>
          </a:p>
        </p:txBody>
      </p:sp>
      <p:sp>
        <p:nvSpPr>
          <p:cNvPr id="41" name="Rounded Rectangle 40">
            <a:hlinkClick r:id="rId13" action="ppaction://hlinksldjump"/>
            <a:extLst>
              <a:ext uri="{FF2B5EF4-FFF2-40B4-BE49-F238E27FC236}">
                <a16:creationId xmlns="" xmlns:a16="http://schemas.microsoft.com/office/drawing/2014/main" id="{64B5E37D-AE8C-7046-8686-9325D78F0EB9}"/>
              </a:ext>
            </a:extLst>
          </p:cNvPr>
          <p:cNvSpPr/>
          <p:nvPr/>
        </p:nvSpPr>
        <p:spPr>
          <a:xfrm>
            <a:off x="3218725" y="4306331"/>
            <a:ext cx="748292" cy="708062"/>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Arial" panose="020B0604020202020204" pitchFamily="34" charset="0"/>
                <a:cs typeface="Arial" panose="020B0604020202020204" pitchFamily="34" charset="0"/>
              </a:rPr>
              <a:t>QUESTION</a:t>
            </a:r>
            <a:r>
              <a:rPr lang="en-US" sz="2800" b="1" dirty="0">
                <a:latin typeface="Arial" panose="020B0604020202020204" pitchFamily="34" charset="0"/>
                <a:cs typeface="Arial" panose="020B0604020202020204" pitchFamily="34" charset="0"/>
              </a:rPr>
              <a:t>L</a:t>
            </a:r>
          </a:p>
        </p:txBody>
      </p:sp>
    </p:spTree>
    <p:extLst>
      <p:ext uri="{BB962C8B-B14F-4D97-AF65-F5344CB8AC3E}">
        <p14:creationId xmlns:p14="http://schemas.microsoft.com/office/powerpoint/2010/main" val="39298338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5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54"/>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0"/>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36" restart="whenNotActive" fill="hold" evtFilter="cancelBubble" nodeType="interactiveSeq">
                <p:stCondLst>
                  <p:cond evt="onClick" delay="0">
                    <p:tgtEl>
                      <p:spTgt spid="21"/>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26"/>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 - 1">
            <a:extLst>
              <a:ext uri="{FF2B5EF4-FFF2-40B4-BE49-F238E27FC236}">
                <a16:creationId xmlns="" xmlns:a16="http://schemas.microsoft.com/office/drawing/2014/main" id="{11080BCD-D911-2F4B-A9EF-3186C9BA6E63}"/>
              </a:ext>
            </a:extLst>
          </p:cNvPr>
          <p:cNvSpPr/>
          <p:nvPr/>
        </p:nvSpPr>
        <p:spPr>
          <a:xfrm>
            <a:off x="103550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2" name="B - 1">
            <a:extLst>
              <a:ext uri="{FF2B5EF4-FFF2-40B4-BE49-F238E27FC236}">
                <a16:creationId xmlns="" xmlns:a16="http://schemas.microsoft.com/office/drawing/2014/main" id="{39435BD8-5613-6944-BF1B-DE092FBA3B65}"/>
              </a:ext>
            </a:extLst>
          </p:cNvPr>
          <p:cNvSpPr/>
          <p:nvPr/>
        </p:nvSpPr>
        <p:spPr>
          <a:xfrm>
            <a:off x="142781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3" name="C - 1">
            <a:extLst>
              <a:ext uri="{FF2B5EF4-FFF2-40B4-BE49-F238E27FC236}">
                <a16:creationId xmlns="" xmlns:a16="http://schemas.microsoft.com/office/drawing/2014/main" id="{0C884D52-878F-984F-884F-F3E7AF054F7E}"/>
              </a:ext>
            </a:extLst>
          </p:cNvPr>
          <p:cNvSpPr/>
          <p:nvPr/>
        </p:nvSpPr>
        <p:spPr>
          <a:xfrm>
            <a:off x="182011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4" name="D - 1">
            <a:extLst>
              <a:ext uri="{FF2B5EF4-FFF2-40B4-BE49-F238E27FC236}">
                <a16:creationId xmlns="" xmlns:a16="http://schemas.microsoft.com/office/drawing/2014/main" id="{39FBF9D6-E566-9743-B524-C63974FB51F9}"/>
              </a:ext>
            </a:extLst>
          </p:cNvPr>
          <p:cNvSpPr/>
          <p:nvPr/>
        </p:nvSpPr>
        <p:spPr>
          <a:xfrm>
            <a:off x="221241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5" name="E - 1">
            <a:extLst>
              <a:ext uri="{FF2B5EF4-FFF2-40B4-BE49-F238E27FC236}">
                <a16:creationId xmlns="" xmlns:a16="http://schemas.microsoft.com/office/drawing/2014/main" id="{BA002301-EAC0-B34C-AE83-133352431AD8}"/>
              </a:ext>
            </a:extLst>
          </p:cNvPr>
          <p:cNvSpPr/>
          <p:nvPr/>
        </p:nvSpPr>
        <p:spPr>
          <a:xfrm>
            <a:off x="260472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6" name="F - 1">
            <a:extLst>
              <a:ext uri="{FF2B5EF4-FFF2-40B4-BE49-F238E27FC236}">
                <a16:creationId xmlns="" xmlns:a16="http://schemas.microsoft.com/office/drawing/2014/main" id="{08F38492-804C-C04C-B1E9-B14B7BB73FFE}"/>
              </a:ext>
            </a:extLst>
          </p:cNvPr>
          <p:cNvSpPr/>
          <p:nvPr/>
        </p:nvSpPr>
        <p:spPr>
          <a:xfrm>
            <a:off x="299702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7" name="G - 1">
            <a:extLst>
              <a:ext uri="{FF2B5EF4-FFF2-40B4-BE49-F238E27FC236}">
                <a16:creationId xmlns="" xmlns:a16="http://schemas.microsoft.com/office/drawing/2014/main" id="{522CB409-97F7-EA40-948B-5301EAD7E5BA}"/>
              </a:ext>
            </a:extLst>
          </p:cNvPr>
          <p:cNvSpPr/>
          <p:nvPr/>
        </p:nvSpPr>
        <p:spPr>
          <a:xfrm>
            <a:off x="338932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8" name="H - 1">
            <a:extLst>
              <a:ext uri="{FF2B5EF4-FFF2-40B4-BE49-F238E27FC236}">
                <a16:creationId xmlns="" xmlns:a16="http://schemas.microsoft.com/office/drawing/2014/main" id="{06EAA079-4A31-1A4E-8413-3C69FEFF3C71}"/>
              </a:ext>
            </a:extLst>
          </p:cNvPr>
          <p:cNvSpPr/>
          <p:nvPr/>
        </p:nvSpPr>
        <p:spPr>
          <a:xfrm>
            <a:off x="378163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9" name="I - 1">
            <a:extLst>
              <a:ext uri="{FF2B5EF4-FFF2-40B4-BE49-F238E27FC236}">
                <a16:creationId xmlns="" xmlns:a16="http://schemas.microsoft.com/office/drawing/2014/main" id="{CA601889-EECE-DD48-B92D-12895CC49E38}"/>
              </a:ext>
            </a:extLst>
          </p:cNvPr>
          <p:cNvSpPr/>
          <p:nvPr/>
        </p:nvSpPr>
        <p:spPr>
          <a:xfrm>
            <a:off x="417393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20" name="J - 1">
            <a:extLst>
              <a:ext uri="{FF2B5EF4-FFF2-40B4-BE49-F238E27FC236}">
                <a16:creationId xmlns="" xmlns:a16="http://schemas.microsoft.com/office/drawing/2014/main" id="{0122F9B1-C9B8-E94F-9506-1E4E84E46733}"/>
              </a:ext>
            </a:extLst>
          </p:cNvPr>
          <p:cNvSpPr/>
          <p:nvPr/>
        </p:nvSpPr>
        <p:spPr>
          <a:xfrm>
            <a:off x="456623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1" name="K - 1">
            <a:extLst>
              <a:ext uri="{FF2B5EF4-FFF2-40B4-BE49-F238E27FC236}">
                <a16:creationId xmlns="" xmlns:a16="http://schemas.microsoft.com/office/drawing/2014/main" id="{D8B658CE-6836-6B4A-98AE-3DC87D5B340D}"/>
              </a:ext>
            </a:extLst>
          </p:cNvPr>
          <p:cNvSpPr/>
          <p:nvPr/>
        </p:nvSpPr>
        <p:spPr>
          <a:xfrm>
            <a:off x="495853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22" name="L - 1">
            <a:extLst>
              <a:ext uri="{FF2B5EF4-FFF2-40B4-BE49-F238E27FC236}">
                <a16:creationId xmlns="" xmlns:a16="http://schemas.microsoft.com/office/drawing/2014/main" id="{825EF9FF-679D-1344-B803-0DCAC8C95112}"/>
              </a:ext>
            </a:extLst>
          </p:cNvPr>
          <p:cNvSpPr/>
          <p:nvPr/>
        </p:nvSpPr>
        <p:spPr>
          <a:xfrm>
            <a:off x="535084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23" name="M - 1">
            <a:extLst>
              <a:ext uri="{FF2B5EF4-FFF2-40B4-BE49-F238E27FC236}">
                <a16:creationId xmlns="" xmlns:a16="http://schemas.microsoft.com/office/drawing/2014/main" id="{ACD1E3AB-2C52-BC41-A623-0AEB6B8E91A9}"/>
              </a:ext>
            </a:extLst>
          </p:cNvPr>
          <p:cNvSpPr/>
          <p:nvPr/>
        </p:nvSpPr>
        <p:spPr>
          <a:xfrm>
            <a:off x="574314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24" name="N - 1">
            <a:extLst>
              <a:ext uri="{FF2B5EF4-FFF2-40B4-BE49-F238E27FC236}">
                <a16:creationId xmlns="" xmlns:a16="http://schemas.microsoft.com/office/drawing/2014/main" id="{1FEE627E-F8D8-5446-9139-42AED92ED1CD}"/>
              </a:ext>
            </a:extLst>
          </p:cNvPr>
          <p:cNvSpPr/>
          <p:nvPr/>
        </p:nvSpPr>
        <p:spPr>
          <a:xfrm>
            <a:off x="613544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25" name="O - 1">
            <a:extLst>
              <a:ext uri="{FF2B5EF4-FFF2-40B4-BE49-F238E27FC236}">
                <a16:creationId xmlns="" xmlns:a16="http://schemas.microsoft.com/office/drawing/2014/main" id="{72748C9A-B5FF-3946-B97E-AE76B01EEB5E}"/>
              </a:ext>
            </a:extLst>
          </p:cNvPr>
          <p:cNvSpPr/>
          <p:nvPr/>
        </p:nvSpPr>
        <p:spPr>
          <a:xfrm>
            <a:off x="652775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26" name="P - 1">
            <a:extLst>
              <a:ext uri="{FF2B5EF4-FFF2-40B4-BE49-F238E27FC236}">
                <a16:creationId xmlns="" xmlns:a16="http://schemas.microsoft.com/office/drawing/2014/main" id="{0AFD3347-6986-DB4B-B60A-DD30D5734A88}"/>
              </a:ext>
            </a:extLst>
          </p:cNvPr>
          <p:cNvSpPr/>
          <p:nvPr/>
        </p:nvSpPr>
        <p:spPr>
          <a:xfrm>
            <a:off x="692005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7" name="Q - 1">
            <a:extLst>
              <a:ext uri="{FF2B5EF4-FFF2-40B4-BE49-F238E27FC236}">
                <a16:creationId xmlns="" xmlns:a16="http://schemas.microsoft.com/office/drawing/2014/main" id="{7BC471C0-DCD7-A649-8F91-16A83F87FEEA}"/>
              </a:ext>
            </a:extLst>
          </p:cNvPr>
          <p:cNvSpPr/>
          <p:nvPr/>
        </p:nvSpPr>
        <p:spPr>
          <a:xfrm>
            <a:off x="731235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8" name="R - 1">
            <a:extLst>
              <a:ext uri="{FF2B5EF4-FFF2-40B4-BE49-F238E27FC236}">
                <a16:creationId xmlns="" xmlns:a16="http://schemas.microsoft.com/office/drawing/2014/main" id="{01997C7E-E802-584C-A6B8-C9B3DD93B308}"/>
              </a:ext>
            </a:extLst>
          </p:cNvPr>
          <p:cNvSpPr/>
          <p:nvPr/>
        </p:nvSpPr>
        <p:spPr>
          <a:xfrm>
            <a:off x="770466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9" name="S - 1">
            <a:extLst>
              <a:ext uri="{FF2B5EF4-FFF2-40B4-BE49-F238E27FC236}">
                <a16:creationId xmlns="" xmlns:a16="http://schemas.microsoft.com/office/drawing/2014/main" id="{CDBD8A4F-464A-3C47-8A45-DDCC715CAA02}"/>
              </a:ext>
            </a:extLst>
          </p:cNvPr>
          <p:cNvSpPr/>
          <p:nvPr/>
        </p:nvSpPr>
        <p:spPr>
          <a:xfrm>
            <a:off x="809696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30" name="T - 1">
            <a:extLst>
              <a:ext uri="{FF2B5EF4-FFF2-40B4-BE49-F238E27FC236}">
                <a16:creationId xmlns="" xmlns:a16="http://schemas.microsoft.com/office/drawing/2014/main" id="{0556A2A1-615C-6541-BBEA-6CACB9CD8BE7}"/>
              </a:ext>
            </a:extLst>
          </p:cNvPr>
          <p:cNvSpPr/>
          <p:nvPr/>
        </p:nvSpPr>
        <p:spPr>
          <a:xfrm>
            <a:off x="848926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31" name="U - 1">
            <a:extLst>
              <a:ext uri="{FF2B5EF4-FFF2-40B4-BE49-F238E27FC236}">
                <a16:creationId xmlns="" xmlns:a16="http://schemas.microsoft.com/office/drawing/2014/main" id="{31AD5DD6-9C05-284C-824F-140E4803A638}"/>
              </a:ext>
            </a:extLst>
          </p:cNvPr>
          <p:cNvSpPr/>
          <p:nvPr/>
        </p:nvSpPr>
        <p:spPr>
          <a:xfrm>
            <a:off x="888156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32" name="V - 1">
            <a:extLst>
              <a:ext uri="{FF2B5EF4-FFF2-40B4-BE49-F238E27FC236}">
                <a16:creationId xmlns="" xmlns:a16="http://schemas.microsoft.com/office/drawing/2014/main" id="{A2AD3BFE-E539-B94E-A74F-2CF015823E56}"/>
              </a:ext>
            </a:extLst>
          </p:cNvPr>
          <p:cNvSpPr/>
          <p:nvPr/>
        </p:nvSpPr>
        <p:spPr>
          <a:xfrm>
            <a:off x="927387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33" name="W - 1">
            <a:extLst>
              <a:ext uri="{FF2B5EF4-FFF2-40B4-BE49-F238E27FC236}">
                <a16:creationId xmlns="" xmlns:a16="http://schemas.microsoft.com/office/drawing/2014/main" id="{D731FB4F-91AE-4A42-ABBB-FD504DE3E2D5}"/>
              </a:ext>
            </a:extLst>
          </p:cNvPr>
          <p:cNvSpPr/>
          <p:nvPr/>
        </p:nvSpPr>
        <p:spPr>
          <a:xfrm>
            <a:off x="96661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34" name="X - 1">
            <a:extLst>
              <a:ext uri="{FF2B5EF4-FFF2-40B4-BE49-F238E27FC236}">
                <a16:creationId xmlns="" xmlns:a16="http://schemas.microsoft.com/office/drawing/2014/main" id="{5DBD135F-6573-2F42-9D8D-08956CD30B15}"/>
              </a:ext>
            </a:extLst>
          </p:cNvPr>
          <p:cNvSpPr/>
          <p:nvPr/>
        </p:nvSpPr>
        <p:spPr>
          <a:xfrm>
            <a:off x="1005847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35" name="Y - 1">
            <a:extLst>
              <a:ext uri="{FF2B5EF4-FFF2-40B4-BE49-F238E27FC236}">
                <a16:creationId xmlns="" xmlns:a16="http://schemas.microsoft.com/office/drawing/2014/main" id="{23795A29-35DC-1C48-98B9-D3513DCA3B1C}"/>
              </a:ext>
            </a:extLst>
          </p:cNvPr>
          <p:cNvSpPr/>
          <p:nvPr/>
        </p:nvSpPr>
        <p:spPr>
          <a:xfrm>
            <a:off x="1045078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36" name="Z - 1">
            <a:extLst>
              <a:ext uri="{FF2B5EF4-FFF2-40B4-BE49-F238E27FC236}">
                <a16:creationId xmlns="" xmlns:a16="http://schemas.microsoft.com/office/drawing/2014/main" id="{27D29270-107D-5F4C-A578-BFCD9ED081C3}"/>
              </a:ext>
            </a:extLst>
          </p:cNvPr>
          <p:cNvSpPr/>
          <p:nvPr/>
        </p:nvSpPr>
        <p:spPr>
          <a:xfrm>
            <a:off x="108430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65" name="Rounded Rectangle 64">
            <a:extLst>
              <a:ext uri="{FF2B5EF4-FFF2-40B4-BE49-F238E27FC236}">
                <a16:creationId xmlns="" xmlns:a16="http://schemas.microsoft.com/office/drawing/2014/main" id="{F4F92820-0C18-2A44-9A17-2DCB786A91C2}"/>
              </a:ext>
            </a:extLst>
          </p:cNvPr>
          <p:cNvSpPr/>
          <p:nvPr/>
        </p:nvSpPr>
        <p:spPr>
          <a:xfrm>
            <a:off x="1606035"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Rounded Rectangle 65">
            <a:extLst>
              <a:ext uri="{FF2B5EF4-FFF2-40B4-BE49-F238E27FC236}">
                <a16:creationId xmlns="" xmlns:a16="http://schemas.microsoft.com/office/drawing/2014/main" id="{EE3ABFD7-C0A7-4249-B71B-87FD0E097C13}"/>
              </a:ext>
            </a:extLst>
          </p:cNvPr>
          <p:cNvSpPr/>
          <p:nvPr/>
        </p:nvSpPr>
        <p:spPr>
          <a:xfrm>
            <a:off x="2741084"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rgbClr val="49166D"/>
              </a:solidFill>
            </a:endParaRPr>
          </a:p>
        </p:txBody>
      </p:sp>
      <p:sp>
        <p:nvSpPr>
          <p:cNvPr id="67" name="Rounded Rectangle 66">
            <a:extLst>
              <a:ext uri="{FF2B5EF4-FFF2-40B4-BE49-F238E27FC236}">
                <a16:creationId xmlns="" xmlns:a16="http://schemas.microsoft.com/office/drawing/2014/main" id="{C45ABAEC-5079-6249-94F2-66429B48E733}"/>
              </a:ext>
            </a:extLst>
          </p:cNvPr>
          <p:cNvSpPr/>
          <p:nvPr/>
        </p:nvSpPr>
        <p:spPr>
          <a:xfrm>
            <a:off x="3876133"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ounded Rectangle 67">
            <a:extLst>
              <a:ext uri="{FF2B5EF4-FFF2-40B4-BE49-F238E27FC236}">
                <a16:creationId xmlns="" xmlns:a16="http://schemas.microsoft.com/office/drawing/2014/main" id="{94D12291-B4AC-914F-A82F-221B4D933AFB}"/>
              </a:ext>
            </a:extLst>
          </p:cNvPr>
          <p:cNvSpPr/>
          <p:nvPr/>
        </p:nvSpPr>
        <p:spPr>
          <a:xfrm>
            <a:off x="5011182"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9166D"/>
              </a:solidFill>
            </a:endParaRPr>
          </a:p>
        </p:txBody>
      </p:sp>
      <p:sp>
        <p:nvSpPr>
          <p:cNvPr id="69" name="Rounded Rectangle 68">
            <a:extLst>
              <a:ext uri="{FF2B5EF4-FFF2-40B4-BE49-F238E27FC236}">
                <a16:creationId xmlns="" xmlns:a16="http://schemas.microsoft.com/office/drawing/2014/main" id="{940455EB-350D-AA4B-AFE5-2E27AE4A6962}"/>
              </a:ext>
            </a:extLst>
          </p:cNvPr>
          <p:cNvSpPr/>
          <p:nvPr/>
        </p:nvSpPr>
        <p:spPr>
          <a:xfrm>
            <a:off x="6146231"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0" name="Rounded Rectangle 69">
            <a:extLst>
              <a:ext uri="{FF2B5EF4-FFF2-40B4-BE49-F238E27FC236}">
                <a16:creationId xmlns="" xmlns:a16="http://schemas.microsoft.com/office/drawing/2014/main" id="{067A4D92-71A2-2748-9DEB-19537E22A8CE}"/>
              </a:ext>
            </a:extLst>
          </p:cNvPr>
          <p:cNvSpPr/>
          <p:nvPr/>
        </p:nvSpPr>
        <p:spPr>
          <a:xfrm>
            <a:off x="7281280"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1" name="Rounded Rectangle 70">
            <a:extLst>
              <a:ext uri="{FF2B5EF4-FFF2-40B4-BE49-F238E27FC236}">
                <a16:creationId xmlns="" xmlns:a16="http://schemas.microsoft.com/office/drawing/2014/main" id="{42C387CB-A5E7-D740-86E5-8F399DB0C98B}"/>
              </a:ext>
            </a:extLst>
          </p:cNvPr>
          <p:cNvSpPr/>
          <p:nvPr/>
        </p:nvSpPr>
        <p:spPr>
          <a:xfrm>
            <a:off x="8416329"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ounded Rectangle 71">
            <a:extLst>
              <a:ext uri="{FF2B5EF4-FFF2-40B4-BE49-F238E27FC236}">
                <a16:creationId xmlns="" xmlns:a16="http://schemas.microsoft.com/office/drawing/2014/main" id="{001D5E45-251C-8E43-A010-0EC53C0548FC}"/>
              </a:ext>
            </a:extLst>
          </p:cNvPr>
          <p:cNvSpPr/>
          <p:nvPr/>
        </p:nvSpPr>
        <p:spPr>
          <a:xfrm>
            <a:off x="9551378"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ounded Rectangle 73">
            <a:extLst>
              <a:ext uri="{FF2B5EF4-FFF2-40B4-BE49-F238E27FC236}">
                <a16:creationId xmlns="" xmlns:a16="http://schemas.microsoft.com/office/drawing/2014/main" id="{17458134-687A-424C-868E-842ABA68E8B0}"/>
              </a:ext>
            </a:extLst>
          </p:cNvPr>
          <p:cNvSpPr/>
          <p:nvPr/>
        </p:nvSpPr>
        <p:spPr>
          <a:xfrm>
            <a:off x="466153" y="3494959"/>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Rounded Rectangle 74">
            <a:extLst>
              <a:ext uri="{FF2B5EF4-FFF2-40B4-BE49-F238E27FC236}">
                <a16:creationId xmlns="" xmlns:a16="http://schemas.microsoft.com/office/drawing/2014/main" id="{41107E5F-2497-0249-8C3A-B793A4F23637}"/>
              </a:ext>
            </a:extLst>
          </p:cNvPr>
          <p:cNvSpPr/>
          <p:nvPr/>
        </p:nvSpPr>
        <p:spPr>
          <a:xfrm>
            <a:off x="1601202"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a:extLst>
              <a:ext uri="{FF2B5EF4-FFF2-40B4-BE49-F238E27FC236}">
                <a16:creationId xmlns="" xmlns:a16="http://schemas.microsoft.com/office/drawing/2014/main" id="{D55CC80E-0C32-A048-93DC-B68431216FAA}"/>
              </a:ext>
            </a:extLst>
          </p:cNvPr>
          <p:cNvSpPr/>
          <p:nvPr/>
        </p:nvSpPr>
        <p:spPr>
          <a:xfrm>
            <a:off x="2736251"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7" name="Rounded Rectangle 76">
            <a:extLst>
              <a:ext uri="{FF2B5EF4-FFF2-40B4-BE49-F238E27FC236}">
                <a16:creationId xmlns="" xmlns:a16="http://schemas.microsoft.com/office/drawing/2014/main" id="{4D683ED0-4624-3941-BB9E-537DB888163C}"/>
              </a:ext>
            </a:extLst>
          </p:cNvPr>
          <p:cNvSpPr/>
          <p:nvPr/>
        </p:nvSpPr>
        <p:spPr>
          <a:xfrm>
            <a:off x="3871300"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8" name="Rounded Rectangle 77">
            <a:extLst>
              <a:ext uri="{FF2B5EF4-FFF2-40B4-BE49-F238E27FC236}">
                <a16:creationId xmlns="" xmlns:a16="http://schemas.microsoft.com/office/drawing/2014/main" id="{FB5263CC-F135-2F45-8B20-FC8FFCB30211}"/>
              </a:ext>
            </a:extLst>
          </p:cNvPr>
          <p:cNvSpPr/>
          <p:nvPr/>
        </p:nvSpPr>
        <p:spPr>
          <a:xfrm>
            <a:off x="5006349"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9" name="Rounded Rectangle 78">
            <a:extLst>
              <a:ext uri="{FF2B5EF4-FFF2-40B4-BE49-F238E27FC236}">
                <a16:creationId xmlns="" xmlns:a16="http://schemas.microsoft.com/office/drawing/2014/main" id="{B9AFF664-C7F4-B343-8880-BB5E06872005}"/>
              </a:ext>
            </a:extLst>
          </p:cNvPr>
          <p:cNvSpPr/>
          <p:nvPr/>
        </p:nvSpPr>
        <p:spPr>
          <a:xfrm>
            <a:off x="6141398"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0" name="Rounded Rectangle 79">
            <a:extLst>
              <a:ext uri="{FF2B5EF4-FFF2-40B4-BE49-F238E27FC236}">
                <a16:creationId xmlns="" xmlns:a16="http://schemas.microsoft.com/office/drawing/2014/main" id="{D1DD21C4-1BBB-F344-B4A0-DE326DF48061}"/>
              </a:ext>
            </a:extLst>
          </p:cNvPr>
          <p:cNvSpPr/>
          <p:nvPr/>
        </p:nvSpPr>
        <p:spPr>
          <a:xfrm>
            <a:off x="7276447"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1" name="Rounded Rectangle 80">
            <a:extLst>
              <a:ext uri="{FF2B5EF4-FFF2-40B4-BE49-F238E27FC236}">
                <a16:creationId xmlns="" xmlns:a16="http://schemas.microsoft.com/office/drawing/2014/main" id="{891264B7-0081-E849-A759-5B2048B3A9FC}"/>
              </a:ext>
            </a:extLst>
          </p:cNvPr>
          <p:cNvSpPr/>
          <p:nvPr/>
        </p:nvSpPr>
        <p:spPr>
          <a:xfrm>
            <a:off x="8411496"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2" name="Rounded Rectangle 81">
            <a:extLst>
              <a:ext uri="{FF2B5EF4-FFF2-40B4-BE49-F238E27FC236}">
                <a16:creationId xmlns="" xmlns:a16="http://schemas.microsoft.com/office/drawing/2014/main" id="{BDACAF7B-0FEA-5549-A679-C13C2DD40701}"/>
              </a:ext>
            </a:extLst>
          </p:cNvPr>
          <p:cNvSpPr/>
          <p:nvPr/>
        </p:nvSpPr>
        <p:spPr>
          <a:xfrm>
            <a:off x="9546545"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3" name="Rounded Rectangle 82">
            <a:extLst>
              <a:ext uri="{FF2B5EF4-FFF2-40B4-BE49-F238E27FC236}">
                <a16:creationId xmlns="" xmlns:a16="http://schemas.microsoft.com/office/drawing/2014/main" id="{9850EC28-977D-2243-B126-DF208D28A7D9}"/>
              </a:ext>
            </a:extLst>
          </p:cNvPr>
          <p:cNvSpPr/>
          <p:nvPr/>
        </p:nvSpPr>
        <p:spPr>
          <a:xfrm>
            <a:off x="10681594" y="3494959"/>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Rounded Rectangle 84">
            <a:extLst>
              <a:ext uri="{FF2B5EF4-FFF2-40B4-BE49-F238E27FC236}">
                <a16:creationId xmlns="" xmlns:a16="http://schemas.microsoft.com/office/drawing/2014/main" id="{390289BF-7FF8-A84B-A6BA-0EAF5D49F117}"/>
              </a:ext>
            </a:extLst>
          </p:cNvPr>
          <p:cNvSpPr/>
          <p:nvPr/>
        </p:nvSpPr>
        <p:spPr>
          <a:xfrm>
            <a:off x="1601202"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Rounded Rectangle 85">
            <a:extLst>
              <a:ext uri="{FF2B5EF4-FFF2-40B4-BE49-F238E27FC236}">
                <a16:creationId xmlns="" xmlns:a16="http://schemas.microsoft.com/office/drawing/2014/main" id="{24379167-9C11-2C42-8AAC-0DFF5CCA19D1}"/>
              </a:ext>
            </a:extLst>
          </p:cNvPr>
          <p:cNvSpPr/>
          <p:nvPr/>
        </p:nvSpPr>
        <p:spPr>
          <a:xfrm>
            <a:off x="2736251"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Rounded Rectangle 86">
            <a:extLst>
              <a:ext uri="{FF2B5EF4-FFF2-40B4-BE49-F238E27FC236}">
                <a16:creationId xmlns="" xmlns:a16="http://schemas.microsoft.com/office/drawing/2014/main" id="{3A89E3E3-F21E-854E-80AA-A52C9007F1DB}"/>
              </a:ext>
            </a:extLst>
          </p:cNvPr>
          <p:cNvSpPr/>
          <p:nvPr/>
        </p:nvSpPr>
        <p:spPr>
          <a:xfrm>
            <a:off x="3871300"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ounded Rectangle 87">
            <a:extLst>
              <a:ext uri="{FF2B5EF4-FFF2-40B4-BE49-F238E27FC236}">
                <a16:creationId xmlns="" xmlns:a16="http://schemas.microsoft.com/office/drawing/2014/main" id="{7830208B-E6A1-8D4E-823B-7A52C475F89D}"/>
              </a:ext>
            </a:extLst>
          </p:cNvPr>
          <p:cNvSpPr/>
          <p:nvPr/>
        </p:nvSpPr>
        <p:spPr>
          <a:xfrm>
            <a:off x="5006349"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ounded Rectangle 88">
            <a:extLst>
              <a:ext uri="{FF2B5EF4-FFF2-40B4-BE49-F238E27FC236}">
                <a16:creationId xmlns="" xmlns:a16="http://schemas.microsoft.com/office/drawing/2014/main" id="{AF11E071-E6A8-9247-B1FA-FBCDFA960D31}"/>
              </a:ext>
            </a:extLst>
          </p:cNvPr>
          <p:cNvSpPr/>
          <p:nvPr/>
        </p:nvSpPr>
        <p:spPr>
          <a:xfrm>
            <a:off x="6141398"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Rounded Rectangle 89">
            <a:extLst>
              <a:ext uri="{FF2B5EF4-FFF2-40B4-BE49-F238E27FC236}">
                <a16:creationId xmlns="" xmlns:a16="http://schemas.microsoft.com/office/drawing/2014/main" id="{6A69A3FF-E6EC-1744-8AAC-8A1829D60617}"/>
              </a:ext>
            </a:extLst>
          </p:cNvPr>
          <p:cNvSpPr/>
          <p:nvPr/>
        </p:nvSpPr>
        <p:spPr>
          <a:xfrm>
            <a:off x="7276447"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Rounded Rectangle 90">
            <a:extLst>
              <a:ext uri="{FF2B5EF4-FFF2-40B4-BE49-F238E27FC236}">
                <a16:creationId xmlns="" xmlns:a16="http://schemas.microsoft.com/office/drawing/2014/main" id="{097928C0-4243-8F46-8CCD-D03F33AEAF1F}"/>
              </a:ext>
            </a:extLst>
          </p:cNvPr>
          <p:cNvSpPr/>
          <p:nvPr/>
        </p:nvSpPr>
        <p:spPr>
          <a:xfrm>
            <a:off x="8411496"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a:extLst>
              <a:ext uri="{FF2B5EF4-FFF2-40B4-BE49-F238E27FC236}">
                <a16:creationId xmlns="" xmlns:a16="http://schemas.microsoft.com/office/drawing/2014/main" id="{824CB955-9197-954C-9430-839BBFDCEAB1}"/>
              </a:ext>
            </a:extLst>
          </p:cNvPr>
          <p:cNvSpPr/>
          <p:nvPr/>
        </p:nvSpPr>
        <p:spPr>
          <a:xfrm>
            <a:off x="9546545"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TextBox 93">
            <a:extLst>
              <a:ext uri="{FF2B5EF4-FFF2-40B4-BE49-F238E27FC236}">
                <a16:creationId xmlns="" xmlns:a16="http://schemas.microsoft.com/office/drawing/2014/main" id="{BBD444DD-220B-824E-AB44-938C1F5FBBD9}"/>
              </a:ext>
            </a:extLst>
          </p:cNvPr>
          <p:cNvSpPr txBox="1"/>
          <p:nvPr/>
        </p:nvSpPr>
        <p:spPr>
          <a:xfrm>
            <a:off x="1035509" y="762824"/>
            <a:ext cx="10120982" cy="1508105"/>
          </a:xfrm>
          <a:prstGeom prst="rect">
            <a:avLst/>
          </a:prstGeom>
          <a:noFill/>
        </p:spPr>
        <p:txBody>
          <a:bodyPr wrap="square" rtlCol="0">
            <a:spAutoFit/>
          </a:bodyPr>
          <a:lstStyle/>
          <a:p>
            <a:pPr algn="ctr"/>
            <a:r>
              <a:rPr lang="en-CA" b="1" dirty="0">
                <a:solidFill>
                  <a:srgbClr val="54595F"/>
                </a:solidFill>
                <a:latin typeface="Arial" panose="020B0604020202020204" pitchFamily="34" charset="0"/>
                <a:ea typeface="Helvetica Neue" panose="02000503000000020004" pitchFamily="2" charset="0"/>
                <a:cs typeface="Arial" panose="020B0604020202020204" pitchFamily="34" charset="0"/>
              </a:rPr>
              <a:t>Question A</a:t>
            </a:r>
          </a:p>
          <a:p>
            <a:pPr algn="ct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What’s it called when online tools, like social media and text messages, are used to tease, insult, or bully someone?</a:t>
            </a:r>
            <a:endParaRPr lang="en-US" sz="2800" dirty="0">
              <a:solidFill>
                <a:srgbClr val="54595F"/>
              </a:solidFill>
              <a:latin typeface="Arial" panose="020B0604020202020204" pitchFamily="34" charset="0"/>
              <a:ea typeface="Helvetica Neue" panose="02000503000000020004" pitchFamily="2" charset="0"/>
              <a:cs typeface="Arial" panose="020B0604020202020204" pitchFamily="34" charset="0"/>
            </a:endParaRPr>
          </a:p>
          <a:p>
            <a:endParaRPr lang="en-US" dirty="0"/>
          </a:p>
        </p:txBody>
      </p:sp>
      <p:pic>
        <p:nvPicPr>
          <p:cNvPr id="100" name="Graphic 99" descr="Home with solid fill">
            <a:hlinkClick r:id="rId2" action="ppaction://hlinksldjump"/>
            <a:extLst>
              <a:ext uri="{FF2B5EF4-FFF2-40B4-BE49-F238E27FC236}">
                <a16:creationId xmlns="" xmlns:a16="http://schemas.microsoft.com/office/drawing/2014/main" id="{1628DE39-6D90-7543-AE3B-8A52AACB04C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999783" y="4799728"/>
            <a:ext cx="810872" cy="810872"/>
          </a:xfrm>
          <a:prstGeom prst="rect">
            <a:avLst/>
          </a:prstGeom>
        </p:spPr>
      </p:pic>
      <p:sp>
        <p:nvSpPr>
          <p:cNvPr id="166" name="Rounded Rectangle 165">
            <a:extLst>
              <a:ext uri="{FF2B5EF4-FFF2-40B4-BE49-F238E27FC236}">
                <a16:creationId xmlns="" xmlns:a16="http://schemas.microsoft.com/office/drawing/2014/main" id="{32E46659-C45D-164E-88B0-9A7EF8B97346}"/>
              </a:ext>
            </a:extLst>
          </p:cNvPr>
          <p:cNvSpPr/>
          <p:nvPr/>
        </p:nvSpPr>
        <p:spPr>
          <a:xfrm>
            <a:off x="2752704" y="2373068"/>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C</a:t>
            </a:r>
          </a:p>
        </p:txBody>
      </p:sp>
      <p:sp>
        <p:nvSpPr>
          <p:cNvPr id="167" name="Rounded Rectangle 166">
            <a:extLst>
              <a:ext uri="{FF2B5EF4-FFF2-40B4-BE49-F238E27FC236}">
                <a16:creationId xmlns="" xmlns:a16="http://schemas.microsoft.com/office/drawing/2014/main" id="{F46C2C7B-EF68-4D45-B347-FDCCAA695D68}"/>
              </a:ext>
            </a:extLst>
          </p:cNvPr>
          <p:cNvSpPr/>
          <p:nvPr/>
        </p:nvSpPr>
        <p:spPr>
          <a:xfrm>
            <a:off x="3884426" y="2382943"/>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Y</a:t>
            </a:r>
          </a:p>
        </p:txBody>
      </p:sp>
      <p:sp>
        <p:nvSpPr>
          <p:cNvPr id="175" name="Rounded Rectangle 174">
            <a:extLst>
              <a:ext uri="{FF2B5EF4-FFF2-40B4-BE49-F238E27FC236}">
                <a16:creationId xmlns="" xmlns:a16="http://schemas.microsoft.com/office/drawing/2014/main" id="{151D5439-3D20-8547-BB69-CAB8181EA8CC}"/>
              </a:ext>
            </a:extLst>
          </p:cNvPr>
          <p:cNvSpPr/>
          <p:nvPr/>
        </p:nvSpPr>
        <p:spPr>
          <a:xfrm>
            <a:off x="5027635" y="2373068"/>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B</a:t>
            </a:r>
          </a:p>
        </p:txBody>
      </p:sp>
      <p:sp>
        <p:nvSpPr>
          <p:cNvPr id="176" name="Rounded Rectangle 175">
            <a:extLst>
              <a:ext uri="{FF2B5EF4-FFF2-40B4-BE49-F238E27FC236}">
                <a16:creationId xmlns="" xmlns:a16="http://schemas.microsoft.com/office/drawing/2014/main" id="{57E265CF-3DCA-C74E-8937-C9820B52FD37}"/>
              </a:ext>
            </a:extLst>
          </p:cNvPr>
          <p:cNvSpPr/>
          <p:nvPr/>
        </p:nvSpPr>
        <p:spPr>
          <a:xfrm>
            <a:off x="6162684" y="2373601"/>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177" name="Rounded Rectangle 176">
            <a:extLst>
              <a:ext uri="{FF2B5EF4-FFF2-40B4-BE49-F238E27FC236}">
                <a16:creationId xmlns="" xmlns:a16="http://schemas.microsoft.com/office/drawing/2014/main" id="{5A66E40C-34FE-324C-8EB3-FC1DBDF23032}"/>
              </a:ext>
            </a:extLst>
          </p:cNvPr>
          <p:cNvSpPr/>
          <p:nvPr/>
        </p:nvSpPr>
        <p:spPr>
          <a:xfrm>
            <a:off x="7297733" y="2382943"/>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R</a:t>
            </a:r>
          </a:p>
        </p:txBody>
      </p:sp>
      <p:sp>
        <p:nvSpPr>
          <p:cNvPr id="178" name="Rounded Rectangle 177">
            <a:extLst>
              <a:ext uri="{FF2B5EF4-FFF2-40B4-BE49-F238E27FC236}">
                <a16:creationId xmlns="" xmlns:a16="http://schemas.microsoft.com/office/drawing/2014/main" id="{6226A219-C667-264A-9927-444D089996E2}"/>
              </a:ext>
            </a:extLst>
          </p:cNvPr>
          <p:cNvSpPr/>
          <p:nvPr/>
        </p:nvSpPr>
        <p:spPr>
          <a:xfrm>
            <a:off x="1619068" y="3504834"/>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B</a:t>
            </a:r>
          </a:p>
        </p:txBody>
      </p:sp>
      <p:sp>
        <p:nvSpPr>
          <p:cNvPr id="179" name="Rounded Rectangle 178">
            <a:extLst>
              <a:ext uri="{FF2B5EF4-FFF2-40B4-BE49-F238E27FC236}">
                <a16:creationId xmlns="" xmlns:a16="http://schemas.microsoft.com/office/drawing/2014/main" id="{3A0DE3D0-AE18-F842-AD3E-D2B07B476292}"/>
              </a:ext>
            </a:extLst>
          </p:cNvPr>
          <p:cNvSpPr/>
          <p:nvPr/>
        </p:nvSpPr>
        <p:spPr>
          <a:xfrm>
            <a:off x="2750086" y="3515101"/>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U</a:t>
            </a:r>
          </a:p>
        </p:txBody>
      </p:sp>
      <p:sp>
        <p:nvSpPr>
          <p:cNvPr id="180" name="Rounded Rectangle 179">
            <a:extLst>
              <a:ext uri="{FF2B5EF4-FFF2-40B4-BE49-F238E27FC236}">
                <a16:creationId xmlns="" xmlns:a16="http://schemas.microsoft.com/office/drawing/2014/main" id="{DE058DB3-478D-4542-AEE4-7F88BCE2B2D9}"/>
              </a:ext>
            </a:extLst>
          </p:cNvPr>
          <p:cNvSpPr/>
          <p:nvPr/>
        </p:nvSpPr>
        <p:spPr>
          <a:xfrm>
            <a:off x="3892586" y="3501736"/>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L</a:t>
            </a:r>
          </a:p>
        </p:txBody>
      </p:sp>
      <p:sp>
        <p:nvSpPr>
          <p:cNvPr id="181" name="Rounded Rectangle 180">
            <a:extLst>
              <a:ext uri="{FF2B5EF4-FFF2-40B4-BE49-F238E27FC236}">
                <a16:creationId xmlns="" xmlns:a16="http://schemas.microsoft.com/office/drawing/2014/main" id="{BAA8FF08-FCE5-A54D-A654-AD120776BF73}"/>
              </a:ext>
            </a:extLst>
          </p:cNvPr>
          <p:cNvSpPr/>
          <p:nvPr/>
        </p:nvSpPr>
        <p:spPr>
          <a:xfrm>
            <a:off x="5016992" y="3515101"/>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L</a:t>
            </a:r>
          </a:p>
        </p:txBody>
      </p:sp>
      <p:sp>
        <p:nvSpPr>
          <p:cNvPr id="182" name="Rounded Rectangle 181">
            <a:extLst>
              <a:ext uri="{FF2B5EF4-FFF2-40B4-BE49-F238E27FC236}">
                <a16:creationId xmlns="" xmlns:a16="http://schemas.microsoft.com/office/drawing/2014/main" id="{78693F9C-F20D-6846-AC37-804952029B4F}"/>
              </a:ext>
            </a:extLst>
          </p:cNvPr>
          <p:cNvSpPr/>
          <p:nvPr/>
        </p:nvSpPr>
        <p:spPr>
          <a:xfrm>
            <a:off x="6146231" y="3491183"/>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Y</a:t>
            </a:r>
          </a:p>
        </p:txBody>
      </p:sp>
      <p:sp>
        <p:nvSpPr>
          <p:cNvPr id="183" name="Rounded Rectangle 182">
            <a:extLst>
              <a:ext uri="{FF2B5EF4-FFF2-40B4-BE49-F238E27FC236}">
                <a16:creationId xmlns="" xmlns:a16="http://schemas.microsoft.com/office/drawing/2014/main" id="{DE3F7D6B-1E53-7142-A8D8-270ABFCE3037}"/>
              </a:ext>
            </a:extLst>
          </p:cNvPr>
          <p:cNvSpPr/>
          <p:nvPr/>
        </p:nvSpPr>
        <p:spPr>
          <a:xfrm>
            <a:off x="7285816" y="3484691"/>
            <a:ext cx="1028926" cy="1004017"/>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I</a:t>
            </a:r>
          </a:p>
        </p:txBody>
      </p:sp>
      <p:sp>
        <p:nvSpPr>
          <p:cNvPr id="184" name="Rounded Rectangle 183">
            <a:extLst>
              <a:ext uri="{FF2B5EF4-FFF2-40B4-BE49-F238E27FC236}">
                <a16:creationId xmlns="" xmlns:a16="http://schemas.microsoft.com/office/drawing/2014/main" id="{62EC27D3-0E32-B648-8048-4B173B60BEDD}"/>
              </a:ext>
            </a:extLst>
          </p:cNvPr>
          <p:cNvSpPr/>
          <p:nvPr/>
        </p:nvSpPr>
        <p:spPr>
          <a:xfrm>
            <a:off x="8422139" y="3504834"/>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N</a:t>
            </a:r>
          </a:p>
        </p:txBody>
      </p:sp>
      <p:sp>
        <p:nvSpPr>
          <p:cNvPr id="185" name="Rounded Rectangle 184">
            <a:extLst>
              <a:ext uri="{FF2B5EF4-FFF2-40B4-BE49-F238E27FC236}">
                <a16:creationId xmlns="" xmlns:a16="http://schemas.microsoft.com/office/drawing/2014/main" id="{C463CD5B-A5BC-8049-8C15-58DBD7744725}"/>
              </a:ext>
            </a:extLst>
          </p:cNvPr>
          <p:cNvSpPr/>
          <p:nvPr/>
        </p:nvSpPr>
        <p:spPr>
          <a:xfrm>
            <a:off x="9551378" y="3491183"/>
            <a:ext cx="1050212"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G</a:t>
            </a:r>
          </a:p>
        </p:txBody>
      </p:sp>
      <p:sp>
        <p:nvSpPr>
          <p:cNvPr id="73" name="A">
            <a:extLst>
              <a:ext uri="{FF2B5EF4-FFF2-40B4-BE49-F238E27FC236}">
                <a16:creationId xmlns="" xmlns:a16="http://schemas.microsoft.com/office/drawing/2014/main" id="{E1DBF3ED-1D94-E84E-A661-DD867DEEB217}"/>
              </a:ext>
            </a:extLst>
          </p:cNvPr>
          <p:cNvSpPr/>
          <p:nvPr/>
        </p:nvSpPr>
        <p:spPr>
          <a:xfrm>
            <a:off x="120294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84" name="B">
            <a:extLst>
              <a:ext uri="{FF2B5EF4-FFF2-40B4-BE49-F238E27FC236}">
                <a16:creationId xmlns="" xmlns:a16="http://schemas.microsoft.com/office/drawing/2014/main" id="{94AABED5-0631-BF42-A4D6-08EB0CEE48A8}"/>
              </a:ext>
            </a:extLst>
          </p:cNvPr>
          <p:cNvSpPr/>
          <p:nvPr/>
        </p:nvSpPr>
        <p:spPr>
          <a:xfrm>
            <a:off x="159525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93" name="C">
            <a:extLst>
              <a:ext uri="{FF2B5EF4-FFF2-40B4-BE49-F238E27FC236}">
                <a16:creationId xmlns="" xmlns:a16="http://schemas.microsoft.com/office/drawing/2014/main" id="{E993FC07-7BED-8847-977B-32949DAA85A0}"/>
              </a:ext>
            </a:extLst>
          </p:cNvPr>
          <p:cNvSpPr/>
          <p:nvPr/>
        </p:nvSpPr>
        <p:spPr>
          <a:xfrm>
            <a:off x="198755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95" name="D">
            <a:extLst>
              <a:ext uri="{FF2B5EF4-FFF2-40B4-BE49-F238E27FC236}">
                <a16:creationId xmlns="" xmlns:a16="http://schemas.microsoft.com/office/drawing/2014/main" id="{6B701153-E9CA-7D41-A9FD-EFD2ED39C81F}"/>
              </a:ext>
            </a:extLst>
          </p:cNvPr>
          <p:cNvSpPr/>
          <p:nvPr/>
        </p:nvSpPr>
        <p:spPr>
          <a:xfrm>
            <a:off x="237985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96" name="E">
            <a:extLst>
              <a:ext uri="{FF2B5EF4-FFF2-40B4-BE49-F238E27FC236}">
                <a16:creationId xmlns="" xmlns:a16="http://schemas.microsoft.com/office/drawing/2014/main" id="{5FF0B3EE-D90E-3A48-9591-9B828269A05C}"/>
              </a:ext>
            </a:extLst>
          </p:cNvPr>
          <p:cNvSpPr/>
          <p:nvPr/>
        </p:nvSpPr>
        <p:spPr>
          <a:xfrm>
            <a:off x="277216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97" name="F">
            <a:extLst>
              <a:ext uri="{FF2B5EF4-FFF2-40B4-BE49-F238E27FC236}">
                <a16:creationId xmlns="" xmlns:a16="http://schemas.microsoft.com/office/drawing/2014/main" id="{1A9D04A3-0FD4-D24E-AEC4-3D1F9937DCD8}"/>
              </a:ext>
            </a:extLst>
          </p:cNvPr>
          <p:cNvSpPr/>
          <p:nvPr/>
        </p:nvSpPr>
        <p:spPr>
          <a:xfrm>
            <a:off x="316446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98" name="G">
            <a:extLst>
              <a:ext uri="{FF2B5EF4-FFF2-40B4-BE49-F238E27FC236}">
                <a16:creationId xmlns="" xmlns:a16="http://schemas.microsoft.com/office/drawing/2014/main" id="{15D4CE6F-6275-C54B-AF1C-519C1C3AA7F8}"/>
              </a:ext>
            </a:extLst>
          </p:cNvPr>
          <p:cNvSpPr/>
          <p:nvPr/>
        </p:nvSpPr>
        <p:spPr>
          <a:xfrm>
            <a:off x="355676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99" name="H">
            <a:extLst>
              <a:ext uri="{FF2B5EF4-FFF2-40B4-BE49-F238E27FC236}">
                <a16:creationId xmlns="" xmlns:a16="http://schemas.microsoft.com/office/drawing/2014/main" id="{642B9653-C15A-6549-8929-4DC0EF7069D1}"/>
              </a:ext>
            </a:extLst>
          </p:cNvPr>
          <p:cNvSpPr/>
          <p:nvPr/>
        </p:nvSpPr>
        <p:spPr>
          <a:xfrm>
            <a:off x="394907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01" name="I">
            <a:extLst>
              <a:ext uri="{FF2B5EF4-FFF2-40B4-BE49-F238E27FC236}">
                <a16:creationId xmlns="" xmlns:a16="http://schemas.microsoft.com/office/drawing/2014/main" id="{CC0014AC-BD5B-5D4D-B0B6-F581E28671D4}"/>
              </a:ext>
            </a:extLst>
          </p:cNvPr>
          <p:cNvSpPr/>
          <p:nvPr/>
        </p:nvSpPr>
        <p:spPr>
          <a:xfrm>
            <a:off x="434137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02" name="J">
            <a:extLst>
              <a:ext uri="{FF2B5EF4-FFF2-40B4-BE49-F238E27FC236}">
                <a16:creationId xmlns="" xmlns:a16="http://schemas.microsoft.com/office/drawing/2014/main" id="{F83E6FD2-2BE2-574D-B0CA-6E9AA2056D34}"/>
              </a:ext>
            </a:extLst>
          </p:cNvPr>
          <p:cNvSpPr/>
          <p:nvPr/>
        </p:nvSpPr>
        <p:spPr>
          <a:xfrm>
            <a:off x="473367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03" name="K">
            <a:extLst>
              <a:ext uri="{FF2B5EF4-FFF2-40B4-BE49-F238E27FC236}">
                <a16:creationId xmlns="" xmlns:a16="http://schemas.microsoft.com/office/drawing/2014/main" id="{C58135F6-2C3B-4547-9E59-415CA0CFC85F}"/>
              </a:ext>
            </a:extLst>
          </p:cNvPr>
          <p:cNvSpPr/>
          <p:nvPr/>
        </p:nvSpPr>
        <p:spPr>
          <a:xfrm>
            <a:off x="512597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04" name="L">
            <a:extLst>
              <a:ext uri="{FF2B5EF4-FFF2-40B4-BE49-F238E27FC236}">
                <a16:creationId xmlns="" xmlns:a16="http://schemas.microsoft.com/office/drawing/2014/main" id="{A2587CAE-6B93-1B46-8FD3-8DB0F8B33046}"/>
              </a:ext>
            </a:extLst>
          </p:cNvPr>
          <p:cNvSpPr/>
          <p:nvPr/>
        </p:nvSpPr>
        <p:spPr>
          <a:xfrm>
            <a:off x="551828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05" name="M">
            <a:extLst>
              <a:ext uri="{FF2B5EF4-FFF2-40B4-BE49-F238E27FC236}">
                <a16:creationId xmlns="" xmlns:a16="http://schemas.microsoft.com/office/drawing/2014/main" id="{1609E316-2ECA-3D42-B4CC-E4F988A51CA4}"/>
              </a:ext>
            </a:extLst>
          </p:cNvPr>
          <p:cNvSpPr/>
          <p:nvPr/>
        </p:nvSpPr>
        <p:spPr>
          <a:xfrm>
            <a:off x="591058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06" name="N">
            <a:extLst>
              <a:ext uri="{FF2B5EF4-FFF2-40B4-BE49-F238E27FC236}">
                <a16:creationId xmlns="" xmlns:a16="http://schemas.microsoft.com/office/drawing/2014/main" id="{306CCDAF-FED9-204F-984B-D87C6D2F159F}"/>
              </a:ext>
            </a:extLst>
          </p:cNvPr>
          <p:cNvSpPr/>
          <p:nvPr/>
        </p:nvSpPr>
        <p:spPr>
          <a:xfrm>
            <a:off x="630288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07" name="O">
            <a:extLst>
              <a:ext uri="{FF2B5EF4-FFF2-40B4-BE49-F238E27FC236}">
                <a16:creationId xmlns="" xmlns:a16="http://schemas.microsoft.com/office/drawing/2014/main" id="{1250CDC0-D17A-E549-B8C3-B66647FB28C5}"/>
              </a:ext>
            </a:extLst>
          </p:cNvPr>
          <p:cNvSpPr/>
          <p:nvPr/>
        </p:nvSpPr>
        <p:spPr>
          <a:xfrm>
            <a:off x="669519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08" name="P">
            <a:extLst>
              <a:ext uri="{FF2B5EF4-FFF2-40B4-BE49-F238E27FC236}">
                <a16:creationId xmlns="" xmlns:a16="http://schemas.microsoft.com/office/drawing/2014/main" id="{894FB8EB-532B-0E4E-8E2D-543DD6BA752B}"/>
              </a:ext>
            </a:extLst>
          </p:cNvPr>
          <p:cNvSpPr/>
          <p:nvPr/>
        </p:nvSpPr>
        <p:spPr>
          <a:xfrm>
            <a:off x="708749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09" name="Q">
            <a:extLst>
              <a:ext uri="{FF2B5EF4-FFF2-40B4-BE49-F238E27FC236}">
                <a16:creationId xmlns="" xmlns:a16="http://schemas.microsoft.com/office/drawing/2014/main" id="{14479B10-2DE9-DE4F-B682-D2A6D02D1B86}"/>
              </a:ext>
            </a:extLst>
          </p:cNvPr>
          <p:cNvSpPr/>
          <p:nvPr/>
        </p:nvSpPr>
        <p:spPr>
          <a:xfrm>
            <a:off x="747979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10" name="R">
            <a:extLst>
              <a:ext uri="{FF2B5EF4-FFF2-40B4-BE49-F238E27FC236}">
                <a16:creationId xmlns="" xmlns:a16="http://schemas.microsoft.com/office/drawing/2014/main" id="{4016D8C6-1E1E-2240-A1B8-647A0E32D23E}"/>
              </a:ext>
            </a:extLst>
          </p:cNvPr>
          <p:cNvSpPr/>
          <p:nvPr/>
        </p:nvSpPr>
        <p:spPr>
          <a:xfrm>
            <a:off x="787210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11" name="S">
            <a:extLst>
              <a:ext uri="{FF2B5EF4-FFF2-40B4-BE49-F238E27FC236}">
                <a16:creationId xmlns="" xmlns:a16="http://schemas.microsoft.com/office/drawing/2014/main" id="{3E381AB6-6824-704E-8F16-0E8515EF3C97}"/>
              </a:ext>
            </a:extLst>
          </p:cNvPr>
          <p:cNvSpPr/>
          <p:nvPr/>
        </p:nvSpPr>
        <p:spPr>
          <a:xfrm>
            <a:off x="826440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12" name="T">
            <a:extLst>
              <a:ext uri="{FF2B5EF4-FFF2-40B4-BE49-F238E27FC236}">
                <a16:creationId xmlns="" xmlns:a16="http://schemas.microsoft.com/office/drawing/2014/main" id="{144BB17F-1A62-9E41-8E22-A2B59644BAB4}"/>
              </a:ext>
            </a:extLst>
          </p:cNvPr>
          <p:cNvSpPr/>
          <p:nvPr/>
        </p:nvSpPr>
        <p:spPr>
          <a:xfrm>
            <a:off x="865670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13" name="U">
            <a:extLst>
              <a:ext uri="{FF2B5EF4-FFF2-40B4-BE49-F238E27FC236}">
                <a16:creationId xmlns="" xmlns:a16="http://schemas.microsoft.com/office/drawing/2014/main" id="{EA5E9215-BC08-7240-B468-4D8CA72DD8ED}"/>
              </a:ext>
            </a:extLst>
          </p:cNvPr>
          <p:cNvSpPr/>
          <p:nvPr/>
        </p:nvSpPr>
        <p:spPr>
          <a:xfrm>
            <a:off x="904900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14" name="V">
            <a:extLst>
              <a:ext uri="{FF2B5EF4-FFF2-40B4-BE49-F238E27FC236}">
                <a16:creationId xmlns="" xmlns:a16="http://schemas.microsoft.com/office/drawing/2014/main" id="{C60DE11B-63BE-914D-B0CE-104CD1175E9A}"/>
              </a:ext>
            </a:extLst>
          </p:cNvPr>
          <p:cNvSpPr/>
          <p:nvPr/>
        </p:nvSpPr>
        <p:spPr>
          <a:xfrm>
            <a:off x="944131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15" name="W">
            <a:extLst>
              <a:ext uri="{FF2B5EF4-FFF2-40B4-BE49-F238E27FC236}">
                <a16:creationId xmlns="" xmlns:a16="http://schemas.microsoft.com/office/drawing/2014/main" id="{FF5060F4-02DB-2340-A0DC-F3E041FDBA16}"/>
              </a:ext>
            </a:extLst>
          </p:cNvPr>
          <p:cNvSpPr/>
          <p:nvPr/>
        </p:nvSpPr>
        <p:spPr>
          <a:xfrm>
            <a:off x="98336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16" name="X">
            <a:extLst>
              <a:ext uri="{FF2B5EF4-FFF2-40B4-BE49-F238E27FC236}">
                <a16:creationId xmlns="" xmlns:a16="http://schemas.microsoft.com/office/drawing/2014/main" id="{08394717-9E83-E942-B68D-3FDD19394E6D}"/>
              </a:ext>
            </a:extLst>
          </p:cNvPr>
          <p:cNvSpPr/>
          <p:nvPr/>
        </p:nvSpPr>
        <p:spPr>
          <a:xfrm>
            <a:off x="1022591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17" name="Y">
            <a:extLst>
              <a:ext uri="{FF2B5EF4-FFF2-40B4-BE49-F238E27FC236}">
                <a16:creationId xmlns="" xmlns:a16="http://schemas.microsoft.com/office/drawing/2014/main" id="{7C28EFE2-FAF3-FE4B-B7C6-E7A48D697E72}"/>
              </a:ext>
            </a:extLst>
          </p:cNvPr>
          <p:cNvSpPr/>
          <p:nvPr/>
        </p:nvSpPr>
        <p:spPr>
          <a:xfrm>
            <a:off x="1061822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18" name="Z">
            <a:extLst>
              <a:ext uri="{FF2B5EF4-FFF2-40B4-BE49-F238E27FC236}">
                <a16:creationId xmlns="" xmlns:a16="http://schemas.microsoft.com/office/drawing/2014/main" id="{2F33CB6A-27BA-9B45-AF34-D73C92ABCCCD}"/>
              </a:ext>
            </a:extLst>
          </p:cNvPr>
          <p:cNvSpPr/>
          <p:nvPr/>
        </p:nvSpPr>
        <p:spPr>
          <a:xfrm>
            <a:off x="110105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19" name="A">
            <a:extLst>
              <a:ext uri="{FF2B5EF4-FFF2-40B4-BE49-F238E27FC236}">
                <a16:creationId xmlns="" xmlns:a16="http://schemas.microsoft.com/office/drawing/2014/main" id="{4A390E87-974B-094C-98B5-F2269205E664}"/>
              </a:ext>
            </a:extLst>
          </p:cNvPr>
          <p:cNvSpPr/>
          <p:nvPr/>
        </p:nvSpPr>
        <p:spPr>
          <a:xfrm>
            <a:off x="120294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20" name="B">
            <a:extLst>
              <a:ext uri="{FF2B5EF4-FFF2-40B4-BE49-F238E27FC236}">
                <a16:creationId xmlns="" xmlns:a16="http://schemas.microsoft.com/office/drawing/2014/main" id="{CDC16EBB-9979-1345-9DF9-88E393CFC1AC}"/>
              </a:ext>
            </a:extLst>
          </p:cNvPr>
          <p:cNvSpPr/>
          <p:nvPr/>
        </p:nvSpPr>
        <p:spPr>
          <a:xfrm>
            <a:off x="159525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21" name="C">
            <a:extLst>
              <a:ext uri="{FF2B5EF4-FFF2-40B4-BE49-F238E27FC236}">
                <a16:creationId xmlns="" xmlns:a16="http://schemas.microsoft.com/office/drawing/2014/main" id="{07C6AC18-3AAA-6744-8E90-6900C1BF482C}"/>
              </a:ext>
            </a:extLst>
          </p:cNvPr>
          <p:cNvSpPr/>
          <p:nvPr/>
        </p:nvSpPr>
        <p:spPr>
          <a:xfrm>
            <a:off x="198755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22" name="D">
            <a:extLst>
              <a:ext uri="{FF2B5EF4-FFF2-40B4-BE49-F238E27FC236}">
                <a16:creationId xmlns="" xmlns:a16="http://schemas.microsoft.com/office/drawing/2014/main" id="{0234164B-C1E4-0246-85CF-FE42B58E8A2D}"/>
              </a:ext>
            </a:extLst>
          </p:cNvPr>
          <p:cNvSpPr/>
          <p:nvPr/>
        </p:nvSpPr>
        <p:spPr>
          <a:xfrm>
            <a:off x="237985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23" name="E">
            <a:extLst>
              <a:ext uri="{FF2B5EF4-FFF2-40B4-BE49-F238E27FC236}">
                <a16:creationId xmlns="" xmlns:a16="http://schemas.microsoft.com/office/drawing/2014/main" id="{851F2A1D-F726-3B46-A6C7-6998CC6B2932}"/>
              </a:ext>
            </a:extLst>
          </p:cNvPr>
          <p:cNvSpPr/>
          <p:nvPr/>
        </p:nvSpPr>
        <p:spPr>
          <a:xfrm>
            <a:off x="277216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24" name="F">
            <a:extLst>
              <a:ext uri="{FF2B5EF4-FFF2-40B4-BE49-F238E27FC236}">
                <a16:creationId xmlns="" xmlns:a16="http://schemas.microsoft.com/office/drawing/2014/main" id="{A872B3D8-C1AF-AE4E-829A-151030D5321D}"/>
              </a:ext>
            </a:extLst>
          </p:cNvPr>
          <p:cNvSpPr/>
          <p:nvPr/>
        </p:nvSpPr>
        <p:spPr>
          <a:xfrm>
            <a:off x="316446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25" name="G">
            <a:extLst>
              <a:ext uri="{FF2B5EF4-FFF2-40B4-BE49-F238E27FC236}">
                <a16:creationId xmlns="" xmlns:a16="http://schemas.microsoft.com/office/drawing/2014/main" id="{7563C946-E18E-A446-8ECB-7047515B41CD}"/>
              </a:ext>
            </a:extLst>
          </p:cNvPr>
          <p:cNvSpPr/>
          <p:nvPr/>
        </p:nvSpPr>
        <p:spPr>
          <a:xfrm>
            <a:off x="355676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26" name="H">
            <a:extLst>
              <a:ext uri="{FF2B5EF4-FFF2-40B4-BE49-F238E27FC236}">
                <a16:creationId xmlns="" xmlns:a16="http://schemas.microsoft.com/office/drawing/2014/main" id="{8F9AB028-383E-2E48-876F-2B9243A0B366}"/>
              </a:ext>
            </a:extLst>
          </p:cNvPr>
          <p:cNvSpPr/>
          <p:nvPr/>
        </p:nvSpPr>
        <p:spPr>
          <a:xfrm>
            <a:off x="394907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27" name="I">
            <a:extLst>
              <a:ext uri="{FF2B5EF4-FFF2-40B4-BE49-F238E27FC236}">
                <a16:creationId xmlns="" xmlns:a16="http://schemas.microsoft.com/office/drawing/2014/main" id="{087B1A90-6849-064F-85F0-B6A7FD6827D3}"/>
              </a:ext>
            </a:extLst>
          </p:cNvPr>
          <p:cNvSpPr/>
          <p:nvPr/>
        </p:nvSpPr>
        <p:spPr>
          <a:xfrm>
            <a:off x="434137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28" name="J">
            <a:extLst>
              <a:ext uri="{FF2B5EF4-FFF2-40B4-BE49-F238E27FC236}">
                <a16:creationId xmlns="" xmlns:a16="http://schemas.microsoft.com/office/drawing/2014/main" id="{00BB175E-5B4B-EA46-A4D2-CD8AF6027874}"/>
              </a:ext>
            </a:extLst>
          </p:cNvPr>
          <p:cNvSpPr/>
          <p:nvPr/>
        </p:nvSpPr>
        <p:spPr>
          <a:xfrm>
            <a:off x="473367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29" name="K">
            <a:extLst>
              <a:ext uri="{FF2B5EF4-FFF2-40B4-BE49-F238E27FC236}">
                <a16:creationId xmlns="" xmlns:a16="http://schemas.microsoft.com/office/drawing/2014/main" id="{C865E0D8-C2B7-DB40-A5FD-6A5582A146E8}"/>
              </a:ext>
            </a:extLst>
          </p:cNvPr>
          <p:cNvSpPr/>
          <p:nvPr/>
        </p:nvSpPr>
        <p:spPr>
          <a:xfrm>
            <a:off x="512597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30" name="L">
            <a:extLst>
              <a:ext uri="{FF2B5EF4-FFF2-40B4-BE49-F238E27FC236}">
                <a16:creationId xmlns="" xmlns:a16="http://schemas.microsoft.com/office/drawing/2014/main" id="{9270925F-17CE-A042-A1F3-B3CA7968E006}"/>
              </a:ext>
            </a:extLst>
          </p:cNvPr>
          <p:cNvSpPr/>
          <p:nvPr/>
        </p:nvSpPr>
        <p:spPr>
          <a:xfrm>
            <a:off x="551828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31" name="M">
            <a:extLst>
              <a:ext uri="{FF2B5EF4-FFF2-40B4-BE49-F238E27FC236}">
                <a16:creationId xmlns="" xmlns:a16="http://schemas.microsoft.com/office/drawing/2014/main" id="{1BF0CC84-10CA-8E45-B76E-A8CACE6E9D9C}"/>
              </a:ext>
            </a:extLst>
          </p:cNvPr>
          <p:cNvSpPr/>
          <p:nvPr/>
        </p:nvSpPr>
        <p:spPr>
          <a:xfrm>
            <a:off x="591058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32" name="N">
            <a:extLst>
              <a:ext uri="{FF2B5EF4-FFF2-40B4-BE49-F238E27FC236}">
                <a16:creationId xmlns="" xmlns:a16="http://schemas.microsoft.com/office/drawing/2014/main" id="{5CA21DA9-51A1-CB41-94AD-C824CFB9FDCA}"/>
              </a:ext>
            </a:extLst>
          </p:cNvPr>
          <p:cNvSpPr/>
          <p:nvPr/>
        </p:nvSpPr>
        <p:spPr>
          <a:xfrm>
            <a:off x="630288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33" name="O">
            <a:extLst>
              <a:ext uri="{FF2B5EF4-FFF2-40B4-BE49-F238E27FC236}">
                <a16:creationId xmlns="" xmlns:a16="http://schemas.microsoft.com/office/drawing/2014/main" id="{0E5E799B-4F9D-2F41-8A0C-23BCEBADB59C}"/>
              </a:ext>
            </a:extLst>
          </p:cNvPr>
          <p:cNvSpPr/>
          <p:nvPr/>
        </p:nvSpPr>
        <p:spPr>
          <a:xfrm>
            <a:off x="669519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34" name="P">
            <a:extLst>
              <a:ext uri="{FF2B5EF4-FFF2-40B4-BE49-F238E27FC236}">
                <a16:creationId xmlns="" xmlns:a16="http://schemas.microsoft.com/office/drawing/2014/main" id="{8AA8F5E7-0260-7D46-AD1E-78B274C289EE}"/>
              </a:ext>
            </a:extLst>
          </p:cNvPr>
          <p:cNvSpPr/>
          <p:nvPr/>
        </p:nvSpPr>
        <p:spPr>
          <a:xfrm>
            <a:off x="708749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35" name="Q">
            <a:extLst>
              <a:ext uri="{FF2B5EF4-FFF2-40B4-BE49-F238E27FC236}">
                <a16:creationId xmlns="" xmlns:a16="http://schemas.microsoft.com/office/drawing/2014/main" id="{C4F5DC95-0FE6-434B-A6D4-D576798A1337}"/>
              </a:ext>
            </a:extLst>
          </p:cNvPr>
          <p:cNvSpPr/>
          <p:nvPr/>
        </p:nvSpPr>
        <p:spPr>
          <a:xfrm>
            <a:off x="747979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36" name="R">
            <a:extLst>
              <a:ext uri="{FF2B5EF4-FFF2-40B4-BE49-F238E27FC236}">
                <a16:creationId xmlns="" xmlns:a16="http://schemas.microsoft.com/office/drawing/2014/main" id="{BF278531-228D-8844-B811-904B84C1BBE9}"/>
              </a:ext>
            </a:extLst>
          </p:cNvPr>
          <p:cNvSpPr/>
          <p:nvPr/>
        </p:nvSpPr>
        <p:spPr>
          <a:xfrm>
            <a:off x="787210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37" name="S">
            <a:extLst>
              <a:ext uri="{FF2B5EF4-FFF2-40B4-BE49-F238E27FC236}">
                <a16:creationId xmlns="" xmlns:a16="http://schemas.microsoft.com/office/drawing/2014/main" id="{4CE63418-6B36-1E45-AD90-3D09FF5FCD13}"/>
              </a:ext>
            </a:extLst>
          </p:cNvPr>
          <p:cNvSpPr/>
          <p:nvPr/>
        </p:nvSpPr>
        <p:spPr>
          <a:xfrm>
            <a:off x="826440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38" name="T">
            <a:extLst>
              <a:ext uri="{FF2B5EF4-FFF2-40B4-BE49-F238E27FC236}">
                <a16:creationId xmlns="" xmlns:a16="http://schemas.microsoft.com/office/drawing/2014/main" id="{047F765A-74D8-1144-B4C5-0B44F84CF40E}"/>
              </a:ext>
            </a:extLst>
          </p:cNvPr>
          <p:cNvSpPr/>
          <p:nvPr/>
        </p:nvSpPr>
        <p:spPr>
          <a:xfrm>
            <a:off x="865670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39" name="U">
            <a:extLst>
              <a:ext uri="{FF2B5EF4-FFF2-40B4-BE49-F238E27FC236}">
                <a16:creationId xmlns="" xmlns:a16="http://schemas.microsoft.com/office/drawing/2014/main" id="{1FACE3D8-90ED-5F45-B84C-8AEF8C79F0D2}"/>
              </a:ext>
            </a:extLst>
          </p:cNvPr>
          <p:cNvSpPr/>
          <p:nvPr/>
        </p:nvSpPr>
        <p:spPr>
          <a:xfrm>
            <a:off x="904900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40" name="V">
            <a:extLst>
              <a:ext uri="{FF2B5EF4-FFF2-40B4-BE49-F238E27FC236}">
                <a16:creationId xmlns="" xmlns:a16="http://schemas.microsoft.com/office/drawing/2014/main" id="{FC4C55C6-8CD8-214C-8C7F-74B0D71CA800}"/>
              </a:ext>
            </a:extLst>
          </p:cNvPr>
          <p:cNvSpPr/>
          <p:nvPr/>
        </p:nvSpPr>
        <p:spPr>
          <a:xfrm>
            <a:off x="944131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41" name="W">
            <a:extLst>
              <a:ext uri="{FF2B5EF4-FFF2-40B4-BE49-F238E27FC236}">
                <a16:creationId xmlns="" xmlns:a16="http://schemas.microsoft.com/office/drawing/2014/main" id="{EF0CE2EB-0126-BE44-8A2D-5A47CF6D3E23}"/>
              </a:ext>
            </a:extLst>
          </p:cNvPr>
          <p:cNvSpPr/>
          <p:nvPr/>
        </p:nvSpPr>
        <p:spPr>
          <a:xfrm>
            <a:off x="98336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42" name="X">
            <a:extLst>
              <a:ext uri="{FF2B5EF4-FFF2-40B4-BE49-F238E27FC236}">
                <a16:creationId xmlns="" xmlns:a16="http://schemas.microsoft.com/office/drawing/2014/main" id="{B8F67A98-BCF6-8145-A5C6-045EFE64BB47}"/>
              </a:ext>
            </a:extLst>
          </p:cNvPr>
          <p:cNvSpPr/>
          <p:nvPr/>
        </p:nvSpPr>
        <p:spPr>
          <a:xfrm>
            <a:off x="1022591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43" name="Y">
            <a:extLst>
              <a:ext uri="{FF2B5EF4-FFF2-40B4-BE49-F238E27FC236}">
                <a16:creationId xmlns="" xmlns:a16="http://schemas.microsoft.com/office/drawing/2014/main" id="{300DA31A-55B4-F143-8621-02D706AFE3F4}"/>
              </a:ext>
            </a:extLst>
          </p:cNvPr>
          <p:cNvSpPr/>
          <p:nvPr/>
        </p:nvSpPr>
        <p:spPr>
          <a:xfrm>
            <a:off x="1061822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44" name="Z">
            <a:extLst>
              <a:ext uri="{FF2B5EF4-FFF2-40B4-BE49-F238E27FC236}">
                <a16:creationId xmlns="" xmlns:a16="http://schemas.microsoft.com/office/drawing/2014/main" id="{88611772-32F0-5B4B-9F35-9731F8ECB232}"/>
              </a:ext>
            </a:extLst>
          </p:cNvPr>
          <p:cNvSpPr/>
          <p:nvPr/>
        </p:nvSpPr>
        <p:spPr>
          <a:xfrm>
            <a:off x="110105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45" name="A">
            <a:extLst>
              <a:ext uri="{FF2B5EF4-FFF2-40B4-BE49-F238E27FC236}">
                <a16:creationId xmlns="" xmlns:a16="http://schemas.microsoft.com/office/drawing/2014/main" id="{3C2DF904-8A6B-4D41-B194-3B8BC713B15C}"/>
              </a:ext>
            </a:extLst>
          </p:cNvPr>
          <p:cNvSpPr/>
          <p:nvPr/>
        </p:nvSpPr>
        <p:spPr>
          <a:xfrm>
            <a:off x="120294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46" name="B">
            <a:extLst>
              <a:ext uri="{FF2B5EF4-FFF2-40B4-BE49-F238E27FC236}">
                <a16:creationId xmlns="" xmlns:a16="http://schemas.microsoft.com/office/drawing/2014/main" id="{A2D04781-0783-914B-B38A-CA0812D6E943}"/>
              </a:ext>
            </a:extLst>
          </p:cNvPr>
          <p:cNvSpPr/>
          <p:nvPr/>
        </p:nvSpPr>
        <p:spPr>
          <a:xfrm>
            <a:off x="159525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47" name="C">
            <a:extLst>
              <a:ext uri="{FF2B5EF4-FFF2-40B4-BE49-F238E27FC236}">
                <a16:creationId xmlns="" xmlns:a16="http://schemas.microsoft.com/office/drawing/2014/main" id="{DA27EB23-4F48-134D-9A7F-3658B715E448}"/>
              </a:ext>
            </a:extLst>
          </p:cNvPr>
          <p:cNvSpPr/>
          <p:nvPr/>
        </p:nvSpPr>
        <p:spPr>
          <a:xfrm>
            <a:off x="198755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48" name="D">
            <a:extLst>
              <a:ext uri="{FF2B5EF4-FFF2-40B4-BE49-F238E27FC236}">
                <a16:creationId xmlns="" xmlns:a16="http://schemas.microsoft.com/office/drawing/2014/main" id="{59D21237-3B38-B14D-BBCB-C142CC5AAC80}"/>
              </a:ext>
            </a:extLst>
          </p:cNvPr>
          <p:cNvSpPr/>
          <p:nvPr/>
        </p:nvSpPr>
        <p:spPr>
          <a:xfrm>
            <a:off x="237985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49" name="E">
            <a:extLst>
              <a:ext uri="{FF2B5EF4-FFF2-40B4-BE49-F238E27FC236}">
                <a16:creationId xmlns="" xmlns:a16="http://schemas.microsoft.com/office/drawing/2014/main" id="{DE6D6748-39E2-C64E-AD80-A5B393E06112}"/>
              </a:ext>
            </a:extLst>
          </p:cNvPr>
          <p:cNvSpPr/>
          <p:nvPr/>
        </p:nvSpPr>
        <p:spPr>
          <a:xfrm>
            <a:off x="277216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50" name="F">
            <a:extLst>
              <a:ext uri="{FF2B5EF4-FFF2-40B4-BE49-F238E27FC236}">
                <a16:creationId xmlns="" xmlns:a16="http://schemas.microsoft.com/office/drawing/2014/main" id="{0221BEBC-BBE9-E44A-B666-DD14AB807205}"/>
              </a:ext>
            </a:extLst>
          </p:cNvPr>
          <p:cNvSpPr/>
          <p:nvPr/>
        </p:nvSpPr>
        <p:spPr>
          <a:xfrm>
            <a:off x="316446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51" name="G">
            <a:extLst>
              <a:ext uri="{FF2B5EF4-FFF2-40B4-BE49-F238E27FC236}">
                <a16:creationId xmlns="" xmlns:a16="http://schemas.microsoft.com/office/drawing/2014/main" id="{B7FF7960-2CBE-0A45-80DA-DBB8FB285FA2}"/>
              </a:ext>
            </a:extLst>
          </p:cNvPr>
          <p:cNvSpPr/>
          <p:nvPr/>
        </p:nvSpPr>
        <p:spPr>
          <a:xfrm>
            <a:off x="355676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52" name="H">
            <a:extLst>
              <a:ext uri="{FF2B5EF4-FFF2-40B4-BE49-F238E27FC236}">
                <a16:creationId xmlns="" xmlns:a16="http://schemas.microsoft.com/office/drawing/2014/main" id="{BB4349E8-05F7-934C-9D18-7C3B66E31724}"/>
              </a:ext>
            </a:extLst>
          </p:cNvPr>
          <p:cNvSpPr/>
          <p:nvPr/>
        </p:nvSpPr>
        <p:spPr>
          <a:xfrm>
            <a:off x="394907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53" name="I">
            <a:extLst>
              <a:ext uri="{FF2B5EF4-FFF2-40B4-BE49-F238E27FC236}">
                <a16:creationId xmlns="" xmlns:a16="http://schemas.microsoft.com/office/drawing/2014/main" id="{37C5A405-B794-7C49-9F21-67DDDE150D98}"/>
              </a:ext>
            </a:extLst>
          </p:cNvPr>
          <p:cNvSpPr/>
          <p:nvPr/>
        </p:nvSpPr>
        <p:spPr>
          <a:xfrm>
            <a:off x="434137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54" name="J">
            <a:extLst>
              <a:ext uri="{FF2B5EF4-FFF2-40B4-BE49-F238E27FC236}">
                <a16:creationId xmlns="" xmlns:a16="http://schemas.microsoft.com/office/drawing/2014/main" id="{D3A0204B-4276-F046-884F-49C00B2059B4}"/>
              </a:ext>
            </a:extLst>
          </p:cNvPr>
          <p:cNvSpPr/>
          <p:nvPr/>
        </p:nvSpPr>
        <p:spPr>
          <a:xfrm>
            <a:off x="473367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55" name="K">
            <a:extLst>
              <a:ext uri="{FF2B5EF4-FFF2-40B4-BE49-F238E27FC236}">
                <a16:creationId xmlns="" xmlns:a16="http://schemas.microsoft.com/office/drawing/2014/main" id="{2A30F4E7-64A5-554C-AE40-BBE387C1C2AB}"/>
              </a:ext>
            </a:extLst>
          </p:cNvPr>
          <p:cNvSpPr/>
          <p:nvPr/>
        </p:nvSpPr>
        <p:spPr>
          <a:xfrm>
            <a:off x="512597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56" name="L">
            <a:extLst>
              <a:ext uri="{FF2B5EF4-FFF2-40B4-BE49-F238E27FC236}">
                <a16:creationId xmlns="" xmlns:a16="http://schemas.microsoft.com/office/drawing/2014/main" id="{573DDFB0-3E4F-FE45-89FD-B5D4BB05FAA8}"/>
              </a:ext>
            </a:extLst>
          </p:cNvPr>
          <p:cNvSpPr/>
          <p:nvPr/>
        </p:nvSpPr>
        <p:spPr>
          <a:xfrm>
            <a:off x="551828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57" name="M">
            <a:extLst>
              <a:ext uri="{FF2B5EF4-FFF2-40B4-BE49-F238E27FC236}">
                <a16:creationId xmlns="" xmlns:a16="http://schemas.microsoft.com/office/drawing/2014/main" id="{065CA56C-2215-4945-8D0E-7FEAA29871B9}"/>
              </a:ext>
            </a:extLst>
          </p:cNvPr>
          <p:cNvSpPr/>
          <p:nvPr/>
        </p:nvSpPr>
        <p:spPr>
          <a:xfrm>
            <a:off x="591058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58" name="N">
            <a:extLst>
              <a:ext uri="{FF2B5EF4-FFF2-40B4-BE49-F238E27FC236}">
                <a16:creationId xmlns="" xmlns:a16="http://schemas.microsoft.com/office/drawing/2014/main" id="{BB2D3D0A-020B-3D4B-B2BA-96A95D9955B5}"/>
              </a:ext>
            </a:extLst>
          </p:cNvPr>
          <p:cNvSpPr/>
          <p:nvPr/>
        </p:nvSpPr>
        <p:spPr>
          <a:xfrm>
            <a:off x="630288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59" name="O">
            <a:extLst>
              <a:ext uri="{FF2B5EF4-FFF2-40B4-BE49-F238E27FC236}">
                <a16:creationId xmlns="" xmlns:a16="http://schemas.microsoft.com/office/drawing/2014/main" id="{8DC381A7-F19B-664F-97CD-5B680ECF7015}"/>
              </a:ext>
            </a:extLst>
          </p:cNvPr>
          <p:cNvSpPr/>
          <p:nvPr/>
        </p:nvSpPr>
        <p:spPr>
          <a:xfrm>
            <a:off x="669519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60" name="P">
            <a:extLst>
              <a:ext uri="{FF2B5EF4-FFF2-40B4-BE49-F238E27FC236}">
                <a16:creationId xmlns="" xmlns:a16="http://schemas.microsoft.com/office/drawing/2014/main" id="{B8745738-F47F-A246-A9AB-F1059333C8AB}"/>
              </a:ext>
            </a:extLst>
          </p:cNvPr>
          <p:cNvSpPr/>
          <p:nvPr/>
        </p:nvSpPr>
        <p:spPr>
          <a:xfrm>
            <a:off x="708749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61" name="Q">
            <a:extLst>
              <a:ext uri="{FF2B5EF4-FFF2-40B4-BE49-F238E27FC236}">
                <a16:creationId xmlns="" xmlns:a16="http://schemas.microsoft.com/office/drawing/2014/main" id="{0FD82986-CEB6-5548-A36B-A5D8A367C3D3}"/>
              </a:ext>
            </a:extLst>
          </p:cNvPr>
          <p:cNvSpPr/>
          <p:nvPr/>
        </p:nvSpPr>
        <p:spPr>
          <a:xfrm>
            <a:off x="747979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62" name="R">
            <a:extLst>
              <a:ext uri="{FF2B5EF4-FFF2-40B4-BE49-F238E27FC236}">
                <a16:creationId xmlns="" xmlns:a16="http://schemas.microsoft.com/office/drawing/2014/main" id="{CB8405AB-675F-334F-BE71-A6EBD3062472}"/>
              </a:ext>
            </a:extLst>
          </p:cNvPr>
          <p:cNvSpPr/>
          <p:nvPr/>
        </p:nvSpPr>
        <p:spPr>
          <a:xfrm>
            <a:off x="787210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63" name="S">
            <a:extLst>
              <a:ext uri="{FF2B5EF4-FFF2-40B4-BE49-F238E27FC236}">
                <a16:creationId xmlns="" xmlns:a16="http://schemas.microsoft.com/office/drawing/2014/main" id="{A173D467-EC60-5F44-AEF0-EB21BCC60B66}"/>
              </a:ext>
            </a:extLst>
          </p:cNvPr>
          <p:cNvSpPr/>
          <p:nvPr/>
        </p:nvSpPr>
        <p:spPr>
          <a:xfrm>
            <a:off x="826440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64" name="T">
            <a:extLst>
              <a:ext uri="{FF2B5EF4-FFF2-40B4-BE49-F238E27FC236}">
                <a16:creationId xmlns="" xmlns:a16="http://schemas.microsoft.com/office/drawing/2014/main" id="{C739C912-B421-D343-B6D1-63E27577C6FC}"/>
              </a:ext>
            </a:extLst>
          </p:cNvPr>
          <p:cNvSpPr/>
          <p:nvPr/>
        </p:nvSpPr>
        <p:spPr>
          <a:xfrm>
            <a:off x="865670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65" name="U">
            <a:extLst>
              <a:ext uri="{FF2B5EF4-FFF2-40B4-BE49-F238E27FC236}">
                <a16:creationId xmlns="" xmlns:a16="http://schemas.microsoft.com/office/drawing/2014/main" id="{FEDB7737-8C7A-F84F-A949-E7B6B28A54B7}"/>
              </a:ext>
            </a:extLst>
          </p:cNvPr>
          <p:cNvSpPr/>
          <p:nvPr/>
        </p:nvSpPr>
        <p:spPr>
          <a:xfrm>
            <a:off x="904900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68" name="V">
            <a:extLst>
              <a:ext uri="{FF2B5EF4-FFF2-40B4-BE49-F238E27FC236}">
                <a16:creationId xmlns="" xmlns:a16="http://schemas.microsoft.com/office/drawing/2014/main" id="{A27835B8-96B7-D54D-BAF6-1C047975FDB7}"/>
              </a:ext>
            </a:extLst>
          </p:cNvPr>
          <p:cNvSpPr/>
          <p:nvPr/>
        </p:nvSpPr>
        <p:spPr>
          <a:xfrm>
            <a:off x="944131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69" name="W">
            <a:extLst>
              <a:ext uri="{FF2B5EF4-FFF2-40B4-BE49-F238E27FC236}">
                <a16:creationId xmlns="" xmlns:a16="http://schemas.microsoft.com/office/drawing/2014/main" id="{881CB093-ED7B-744B-BDCF-A959DA100BEC}"/>
              </a:ext>
            </a:extLst>
          </p:cNvPr>
          <p:cNvSpPr/>
          <p:nvPr/>
        </p:nvSpPr>
        <p:spPr>
          <a:xfrm>
            <a:off x="98336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70" name="X">
            <a:extLst>
              <a:ext uri="{FF2B5EF4-FFF2-40B4-BE49-F238E27FC236}">
                <a16:creationId xmlns="" xmlns:a16="http://schemas.microsoft.com/office/drawing/2014/main" id="{60A1A670-A3B5-FF48-9692-0312C7D78E63}"/>
              </a:ext>
            </a:extLst>
          </p:cNvPr>
          <p:cNvSpPr/>
          <p:nvPr/>
        </p:nvSpPr>
        <p:spPr>
          <a:xfrm>
            <a:off x="1022591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71" name="Y">
            <a:extLst>
              <a:ext uri="{FF2B5EF4-FFF2-40B4-BE49-F238E27FC236}">
                <a16:creationId xmlns="" xmlns:a16="http://schemas.microsoft.com/office/drawing/2014/main" id="{5A8466FF-2B8B-744D-8B7F-8EE50006804F}"/>
              </a:ext>
            </a:extLst>
          </p:cNvPr>
          <p:cNvSpPr/>
          <p:nvPr/>
        </p:nvSpPr>
        <p:spPr>
          <a:xfrm>
            <a:off x="1061822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72" name="Z">
            <a:extLst>
              <a:ext uri="{FF2B5EF4-FFF2-40B4-BE49-F238E27FC236}">
                <a16:creationId xmlns="" xmlns:a16="http://schemas.microsoft.com/office/drawing/2014/main" id="{DC5C88C3-DFDF-9240-8D74-7E5437120C32}"/>
              </a:ext>
            </a:extLst>
          </p:cNvPr>
          <p:cNvSpPr/>
          <p:nvPr/>
        </p:nvSpPr>
        <p:spPr>
          <a:xfrm>
            <a:off x="110105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73" name="A">
            <a:extLst>
              <a:ext uri="{FF2B5EF4-FFF2-40B4-BE49-F238E27FC236}">
                <a16:creationId xmlns="" xmlns:a16="http://schemas.microsoft.com/office/drawing/2014/main" id="{F73EDBBE-0D5A-0B4C-817E-65BDAED88DD6}"/>
              </a:ext>
            </a:extLst>
          </p:cNvPr>
          <p:cNvSpPr/>
          <p:nvPr/>
        </p:nvSpPr>
        <p:spPr>
          <a:xfrm>
            <a:off x="121226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74" name="B">
            <a:extLst>
              <a:ext uri="{FF2B5EF4-FFF2-40B4-BE49-F238E27FC236}">
                <a16:creationId xmlns="" xmlns:a16="http://schemas.microsoft.com/office/drawing/2014/main" id="{A015E2AD-229C-4E46-81D4-328DD3F9B80D}"/>
              </a:ext>
            </a:extLst>
          </p:cNvPr>
          <p:cNvSpPr/>
          <p:nvPr/>
        </p:nvSpPr>
        <p:spPr>
          <a:xfrm>
            <a:off x="160456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86" name="C">
            <a:extLst>
              <a:ext uri="{FF2B5EF4-FFF2-40B4-BE49-F238E27FC236}">
                <a16:creationId xmlns="" xmlns:a16="http://schemas.microsoft.com/office/drawing/2014/main" id="{D859C807-9B43-CC43-977D-23C8E681A1EE}"/>
              </a:ext>
            </a:extLst>
          </p:cNvPr>
          <p:cNvSpPr/>
          <p:nvPr/>
        </p:nvSpPr>
        <p:spPr>
          <a:xfrm>
            <a:off x="199686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87" name="D">
            <a:extLst>
              <a:ext uri="{FF2B5EF4-FFF2-40B4-BE49-F238E27FC236}">
                <a16:creationId xmlns="" xmlns:a16="http://schemas.microsoft.com/office/drawing/2014/main" id="{0F88D018-4FDE-5147-AA6C-6285B1007F99}"/>
              </a:ext>
            </a:extLst>
          </p:cNvPr>
          <p:cNvSpPr/>
          <p:nvPr/>
        </p:nvSpPr>
        <p:spPr>
          <a:xfrm>
            <a:off x="238917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88" name="E">
            <a:extLst>
              <a:ext uri="{FF2B5EF4-FFF2-40B4-BE49-F238E27FC236}">
                <a16:creationId xmlns="" xmlns:a16="http://schemas.microsoft.com/office/drawing/2014/main" id="{76DC512B-66C9-2F48-9D64-75B60FEA18FA}"/>
              </a:ext>
            </a:extLst>
          </p:cNvPr>
          <p:cNvSpPr/>
          <p:nvPr/>
        </p:nvSpPr>
        <p:spPr>
          <a:xfrm>
            <a:off x="278147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89" name="F">
            <a:extLst>
              <a:ext uri="{FF2B5EF4-FFF2-40B4-BE49-F238E27FC236}">
                <a16:creationId xmlns="" xmlns:a16="http://schemas.microsoft.com/office/drawing/2014/main" id="{B5FCF34B-1D54-D840-A276-D0C6487AD27D}"/>
              </a:ext>
            </a:extLst>
          </p:cNvPr>
          <p:cNvSpPr/>
          <p:nvPr/>
        </p:nvSpPr>
        <p:spPr>
          <a:xfrm>
            <a:off x="317377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90" name="G">
            <a:extLst>
              <a:ext uri="{FF2B5EF4-FFF2-40B4-BE49-F238E27FC236}">
                <a16:creationId xmlns="" xmlns:a16="http://schemas.microsoft.com/office/drawing/2014/main" id="{1B4AB4F7-9BBD-1D45-B271-AC2FD18173E9}"/>
              </a:ext>
            </a:extLst>
          </p:cNvPr>
          <p:cNvSpPr/>
          <p:nvPr/>
        </p:nvSpPr>
        <p:spPr>
          <a:xfrm>
            <a:off x="356608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91" name="H">
            <a:extLst>
              <a:ext uri="{FF2B5EF4-FFF2-40B4-BE49-F238E27FC236}">
                <a16:creationId xmlns="" xmlns:a16="http://schemas.microsoft.com/office/drawing/2014/main" id="{46EDEF8F-26EA-084B-B8A7-30F3DFC9D827}"/>
              </a:ext>
            </a:extLst>
          </p:cNvPr>
          <p:cNvSpPr/>
          <p:nvPr/>
        </p:nvSpPr>
        <p:spPr>
          <a:xfrm>
            <a:off x="395838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92" name="I">
            <a:extLst>
              <a:ext uri="{FF2B5EF4-FFF2-40B4-BE49-F238E27FC236}">
                <a16:creationId xmlns="" xmlns:a16="http://schemas.microsoft.com/office/drawing/2014/main" id="{2CCD9660-11E7-C04C-A753-030946FBC518}"/>
              </a:ext>
            </a:extLst>
          </p:cNvPr>
          <p:cNvSpPr/>
          <p:nvPr/>
        </p:nvSpPr>
        <p:spPr>
          <a:xfrm>
            <a:off x="435068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93" name="J">
            <a:extLst>
              <a:ext uri="{FF2B5EF4-FFF2-40B4-BE49-F238E27FC236}">
                <a16:creationId xmlns="" xmlns:a16="http://schemas.microsoft.com/office/drawing/2014/main" id="{B30421E6-6428-1444-ADDE-12B46E012888}"/>
              </a:ext>
            </a:extLst>
          </p:cNvPr>
          <p:cNvSpPr/>
          <p:nvPr/>
        </p:nvSpPr>
        <p:spPr>
          <a:xfrm>
            <a:off x="474298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94" name="K">
            <a:extLst>
              <a:ext uri="{FF2B5EF4-FFF2-40B4-BE49-F238E27FC236}">
                <a16:creationId xmlns="" xmlns:a16="http://schemas.microsoft.com/office/drawing/2014/main" id="{82075AEE-FDAA-0C4D-9C88-A3E984377CED}"/>
              </a:ext>
            </a:extLst>
          </p:cNvPr>
          <p:cNvSpPr/>
          <p:nvPr/>
        </p:nvSpPr>
        <p:spPr>
          <a:xfrm>
            <a:off x="513529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95" name="L">
            <a:extLst>
              <a:ext uri="{FF2B5EF4-FFF2-40B4-BE49-F238E27FC236}">
                <a16:creationId xmlns="" xmlns:a16="http://schemas.microsoft.com/office/drawing/2014/main" id="{6D051712-A10F-8140-B1B1-126459E55A74}"/>
              </a:ext>
            </a:extLst>
          </p:cNvPr>
          <p:cNvSpPr/>
          <p:nvPr/>
        </p:nvSpPr>
        <p:spPr>
          <a:xfrm>
            <a:off x="552759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96" name="M">
            <a:extLst>
              <a:ext uri="{FF2B5EF4-FFF2-40B4-BE49-F238E27FC236}">
                <a16:creationId xmlns="" xmlns:a16="http://schemas.microsoft.com/office/drawing/2014/main" id="{2C24D7A6-72D7-6D4C-98D2-FEBF62A315BD}"/>
              </a:ext>
            </a:extLst>
          </p:cNvPr>
          <p:cNvSpPr/>
          <p:nvPr/>
        </p:nvSpPr>
        <p:spPr>
          <a:xfrm>
            <a:off x="591989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97" name="N">
            <a:extLst>
              <a:ext uri="{FF2B5EF4-FFF2-40B4-BE49-F238E27FC236}">
                <a16:creationId xmlns="" xmlns:a16="http://schemas.microsoft.com/office/drawing/2014/main" id="{1F61E08D-3CFA-C545-A5E2-19D8C2278919}"/>
              </a:ext>
            </a:extLst>
          </p:cNvPr>
          <p:cNvSpPr/>
          <p:nvPr/>
        </p:nvSpPr>
        <p:spPr>
          <a:xfrm>
            <a:off x="631220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98" name="O">
            <a:extLst>
              <a:ext uri="{FF2B5EF4-FFF2-40B4-BE49-F238E27FC236}">
                <a16:creationId xmlns="" xmlns:a16="http://schemas.microsoft.com/office/drawing/2014/main" id="{9394EDD4-D4D7-354B-8A4D-27582299002B}"/>
              </a:ext>
            </a:extLst>
          </p:cNvPr>
          <p:cNvSpPr/>
          <p:nvPr/>
        </p:nvSpPr>
        <p:spPr>
          <a:xfrm>
            <a:off x="670450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99" name="P">
            <a:extLst>
              <a:ext uri="{FF2B5EF4-FFF2-40B4-BE49-F238E27FC236}">
                <a16:creationId xmlns="" xmlns:a16="http://schemas.microsoft.com/office/drawing/2014/main" id="{A269A24E-DE12-6B43-9FD3-F4A0E4EFB06A}"/>
              </a:ext>
            </a:extLst>
          </p:cNvPr>
          <p:cNvSpPr/>
          <p:nvPr/>
        </p:nvSpPr>
        <p:spPr>
          <a:xfrm>
            <a:off x="709680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00" name="Q">
            <a:extLst>
              <a:ext uri="{FF2B5EF4-FFF2-40B4-BE49-F238E27FC236}">
                <a16:creationId xmlns="" xmlns:a16="http://schemas.microsoft.com/office/drawing/2014/main" id="{B0D44636-6196-4542-AACD-BF2C3237114E}"/>
              </a:ext>
            </a:extLst>
          </p:cNvPr>
          <p:cNvSpPr/>
          <p:nvPr/>
        </p:nvSpPr>
        <p:spPr>
          <a:xfrm>
            <a:off x="748911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01" name="R">
            <a:extLst>
              <a:ext uri="{FF2B5EF4-FFF2-40B4-BE49-F238E27FC236}">
                <a16:creationId xmlns="" xmlns:a16="http://schemas.microsoft.com/office/drawing/2014/main" id="{4B749D02-E84C-614A-8210-231A3702422A}"/>
              </a:ext>
            </a:extLst>
          </p:cNvPr>
          <p:cNvSpPr/>
          <p:nvPr/>
        </p:nvSpPr>
        <p:spPr>
          <a:xfrm>
            <a:off x="788141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02" name="S">
            <a:extLst>
              <a:ext uri="{FF2B5EF4-FFF2-40B4-BE49-F238E27FC236}">
                <a16:creationId xmlns="" xmlns:a16="http://schemas.microsoft.com/office/drawing/2014/main" id="{0558206F-2C5B-0B4C-9EEE-D317FBDE3DB5}"/>
              </a:ext>
            </a:extLst>
          </p:cNvPr>
          <p:cNvSpPr/>
          <p:nvPr/>
        </p:nvSpPr>
        <p:spPr>
          <a:xfrm>
            <a:off x="827371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203" name="T">
            <a:extLst>
              <a:ext uri="{FF2B5EF4-FFF2-40B4-BE49-F238E27FC236}">
                <a16:creationId xmlns="" xmlns:a16="http://schemas.microsoft.com/office/drawing/2014/main" id="{D239F6D5-5DAD-7D4F-8B8D-49875F54DF3E}"/>
              </a:ext>
            </a:extLst>
          </p:cNvPr>
          <p:cNvSpPr/>
          <p:nvPr/>
        </p:nvSpPr>
        <p:spPr>
          <a:xfrm>
            <a:off x="866601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204" name="U">
            <a:extLst>
              <a:ext uri="{FF2B5EF4-FFF2-40B4-BE49-F238E27FC236}">
                <a16:creationId xmlns="" xmlns:a16="http://schemas.microsoft.com/office/drawing/2014/main" id="{D139C2A6-EFD6-9E46-8CAE-E47AB0A56BD6}"/>
              </a:ext>
            </a:extLst>
          </p:cNvPr>
          <p:cNvSpPr/>
          <p:nvPr/>
        </p:nvSpPr>
        <p:spPr>
          <a:xfrm>
            <a:off x="905832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05" name="V">
            <a:extLst>
              <a:ext uri="{FF2B5EF4-FFF2-40B4-BE49-F238E27FC236}">
                <a16:creationId xmlns="" xmlns:a16="http://schemas.microsoft.com/office/drawing/2014/main" id="{0008407C-8C08-D642-B6A2-251CEBEC05F8}"/>
              </a:ext>
            </a:extLst>
          </p:cNvPr>
          <p:cNvSpPr/>
          <p:nvPr/>
        </p:nvSpPr>
        <p:spPr>
          <a:xfrm>
            <a:off x="945062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06" name="W">
            <a:extLst>
              <a:ext uri="{FF2B5EF4-FFF2-40B4-BE49-F238E27FC236}">
                <a16:creationId xmlns="" xmlns:a16="http://schemas.microsoft.com/office/drawing/2014/main" id="{55FAA0F7-C38F-7B45-8493-7B8A2F758F0F}"/>
              </a:ext>
            </a:extLst>
          </p:cNvPr>
          <p:cNvSpPr/>
          <p:nvPr/>
        </p:nvSpPr>
        <p:spPr>
          <a:xfrm>
            <a:off x="98429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07" name="X">
            <a:extLst>
              <a:ext uri="{FF2B5EF4-FFF2-40B4-BE49-F238E27FC236}">
                <a16:creationId xmlns="" xmlns:a16="http://schemas.microsoft.com/office/drawing/2014/main" id="{7BEA3DAB-3E16-404E-8440-7901C5A901B8}"/>
              </a:ext>
            </a:extLst>
          </p:cNvPr>
          <p:cNvSpPr/>
          <p:nvPr/>
        </p:nvSpPr>
        <p:spPr>
          <a:xfrm>
            <a:off x="1023523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08" name="Y">
            <a:extLst>
              <a:ext uri="{FF2B5EF4-FFF2-40B4-BE49-F238E27FC236}">
                <a16:creationId xmlns="" xmlns:a16="http://schemas.microsoft.com/office/drawing/2014/main" id="{620AD68C-EDE4-9340-879F-DC7607CFE514}"/>
              </a:ext>
            </a:extLst>
          </p:cNvPr>
          <p:cNvSpPr/>
          <p:nvPr/>
        </p:nvSpPr>
        <p:spPr>
          <a:xfrm>
            <a:off x="1062753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09" name="Z">
            <a:extLst>
              <a:ext uri="{FF2B5EF4-FFF2-40B4-BE49-F238E27FC236}">
                <a16:creationId xmlns="" xmlns:a16="http://schemas.microsoft.com/office/drawing/2014/main" id="{3797FE82-6250-BE4E-A71D-0257D51229B3}"/>
              </a:ext>
            </a:extLst>
          </p:cNvPr>
          <p:cNvSpPr/>
          <p:nvPr/>
        </p:nvSpPr>
        <p:spPr>
          <a:xfrm>
            <a:off x="110198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Tree>
    <p:extLst>
      <p:ext uri="{BB962C8B-B14F-4D97-AF65-F5344CB8AC3E}">
        <p14:creationId xmlns:p14="http://schemas.microsoft.com/office/powerpoint/2010/main" val="15897694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3"/>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6"/>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1" restart="whenNotActive" fill="hold" evtFilter="cancelBubble" nodeType="interactiveSeq">
                <p:stCondLst>
                  <p:cond evt="onClick" delay="0">
                    <p:tgtEl>
                      <p:spTgt spid="14"/>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2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4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87"/>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6"/>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9"/>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63" restart="whenNotActive" fill="hold" evtFilter="cancelBubble" nodeType="interactiveSeq">
                <p:stCondLst>
                  <p:cond evt="onClick" delay="0">
                    <p:tgtEl>
                      <p:spTgt spid="17"/>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9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2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5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90"/>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85"/>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6" restart="whenNotActive" fill="hold" evtFilter="cancelBubble" nodeType="interactiveSeq">
                <p:stCondLst>
                  <p:cond evt="onClick" delay="0">
                    <p:tgtEl>
                      <p:spTgt spid="18"/>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91"/>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87" restart="whenNotActive" fill="hold" evtFilter="cancelBubble" nodeType="interactiveSeq">
                <p:stCondLst>
                  <p:cond evt="onClick" delay="0">
                    <p:tgtEl>
                      <p:spTgt spid="19"/>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0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2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53"/>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92"/>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8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00" restart="whenNotActive" fill="hold" evtFilter="cancelBubble" nodeType="interactiveSeq">
                <p:stCondLst>
                  <p:cond evt="onClick" delay="0">
                    <p:tgtEl>
                      <p:spTgt spid="20"/>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0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5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9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111" restart="whenNotActive" fill="hold" evtFilter="cancelBubble" nodeType="interactiveSeq">
                <p:stCondLst>
                  <p:cond evt="onClick" delay="0">
                    <p:tgtEl>
                      <p:spTgt spid="22"/>
                    </p:tgtEl>
                  </p:cond>
                </p:stCondLst>
                <p:endSync evt="end" delay="0">
                  <p:rtn val="all"/>
                </p:endSync>
                <p:childTnLst>
                  <p:par>
                    <p:cTn id="112" fill="hold">
                      <p:stCondLst>
                        <p:cond delay="0"/>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104"/>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30"/>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56"/>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9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81"/>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80"/>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126" restart="whenNotActive" fill="hold" evtFilter="cancelBubble" nodeType="interactiveSeq">
                <p:stCondLst>
                  <p:cond evt="onClick" delay="0">
                    <p:tgtEl>
                      <p:spTgt spid="23"/>
                    </p:tgtEl>
                  </p:cond>
                </p:stCondLst>
                <p:endSync evt="end" delay="0">
                  <p:rtn val="all"/>
                </p:endSync>
                <p:childTnLst>
                  <p:par>
                    <p:cTn id="127" fill="hold">
                      <p:stCondLst>
                        <p:cond delay="0"/>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0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3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5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96"/>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37" restart="whenNotActive" fill="hold" evtFilter="cancelBubble" nodeType="interactiveSeq">
                <p:stCondLst>
                  <p:cond evt="onClick" delay="0">
                    <p:tgtEl>
                      <p:spTgt spid="21"/>
                    </p:tgtEl>
                  </p:cond>
                </p:stCondLst>
                <p:endSync evt="end" delay="0">
                  <p:rtn val="all"/>
                </p:endSync>
                <p:childTnLst>
                  <p:par>
                    <p:cTn id="138" fill="hold">
                      <p:stCondLst>
                        <p:cond delay="0"/>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03"/>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29"/>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155"/>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194"/>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48" restart="whenNotActive" fill="hold" evtFilter="cancelBubble" nodeType="interactiveSeq">
                <p:stCondLst>
                  <p:cond evt="onClick" delay="0">
                    <p:tgtEl>
                      <p:spTgt spid="24"/>
                    </p:tgtEl>
                  </p:cond>
                </p:stCondLst>
                <p:endSync evt="end" delay="0">
                  <p:rtn val="all"/>
                </p:endSync>
                <p:childTnLst>
                  <p:par>
                    <p:cTn id="149" fill="hold">
                      <p:stCondLst>
                        <p:cond delay="0"/>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106"/>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32"/>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58"/>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97"/>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84"/>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61" restart="whenNotActive" fill="hold" evtFilter="cancelBubble" nodeType="interactiveSeq">
                <p:stCondLst>
                  <p:cond evt="onClick" delay="0">
                    <p:tgtEl>
                      <p:spTgt spid="25"/>
                    </p:tgtEl>
                  </p:cond>
                </p:stCondLst>
                <p:endSync evt="end" delay="0">
                  <p:rtn val="all"/>
                </p:endSync>
                <p:childTnLst>
                  <p:par>
                    <p:cTn id="162" fill="hold">
                      <p:stCondLst>
                        <p:cond delay="0"/>
                      </p:stCondLst>
                      <p:childTnLst>
                        <p:par>
                          <p:cTn id="163" fill="hold">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107"/>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133"/>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159"/>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198"/>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72" restart="whenNotActive" fill="hold" evtFilter="cancelBubble" nodeType="interactiveSeq">
                <p:stCondLst>
                  <p:cond evt="onClick" delay="0">
                    <p:tgtEl>
                      <p:spTgt spid="26"/>
                    </p:tgtEl>
                  </p:cond>
                </p:stCondLst>
                <p:endSync evt="end" delay="0">
                  <p:rtn val="all"/>
                </p:endSync>
                <p:childTnLst>
                  <p:par>
                    <p:cTn id="173" fill="hold">
                      <p:stCondLst>
                        <p:cond delay="0"/>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108"/>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34"/>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60"/>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99"/>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83" restart="whenNotActive" fill="hold" evtFilter="cancelBubble" nodeType="interactiveSeq">
                <p:stCondLst>
                  <p:cond evt="onClick" delay="0">
                    <p:tgtEl>
                      <p:spTgt spid="15"/>
                    </p:tgtEl>
                  </p:cond>
                </p:stCondLst>
                <p:endSync evt="end" delay="0">
                  <p:rtn val="all"/>
                </p:endSync>
                <p:childTnLst>
                  <p:par>
                    <p:cTn id="184" fill="hold">
                      <p:stCondLst>
                        <p:cond delay="0"/>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96"/>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123"/>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149"/>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188"/>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176"/>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196" restart="whenNotActive" fill="hold" evtFilter="cancelBubble" nodeType="interactiveSeq">
                <p:stCondLst>
                  <p:cond evt="onClick" delay="0">
                    <p:tgtEl>
                      <p:spTgt spid="27"/>
                    </p:tgtEl>
                  </p:cond>
                </p:stCondLst>
                <p:endSync evt="end" delay="0">
                  <p:rtn val="all"/>
                </p:endSync>
                <p:childTnLst>
                  <p:par>
                    <p:cTn id="197" fill="hold">
                      <p:stCondLst>
                        <p:cond delay="0"/>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109"/>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61"/>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00"/>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207" restart="whenNotActive" fill="hold" evtFilter="cancelBubble" nodeType="interactiveSeq">
                <p:stCondLst>
                  <p:cond evt="onClick" delay="0">
                    <p:tgtEl>
                      <p:spTgt spid="28"/>
                    </p:tgtEl>
                  </p:cond>
                </p:stCondLst>
                <p:endSync evt="end" delay="0">
                  <p:rtn val="all"/>
                </p:endSync>
                <p:childTnLst>
                  <p:par>
                    <p:cTn id="208" fill="hold">
                      <p:stCondLst>
                        <p:cond delay="0"/>
                      </p:stCondLst>
                      <p:childTnLst>
                        <p:par>
                          <p:cTn id="209" fill="hold">
                            <p:stCondLst>
                              <p:cond delay="0"/>
                            </p:stCondLst>
                            <p:childTnLst>
                              <p:par>
                                <p:cTn id="210" presetID="1" presetClass="entr" presetSubtype="0" fill="hold" grpId="0" nodeType="clickEffect">
                                  <p:stCondLst>
                                    <p:cond delay="0"/>
                                  </p:stCondLst>
                                  <p:childTnLst>
                                    <p:set>
                                      <p:cBhvr>
                                        <p:cTn id="211" dur="1" fill="hold">
                                          <p:stCondLst>
                                            <p:cond delay="0"/>
                                          </p:stCondLst>
                                        </p:cTn>
                                        <p:tgtEl>
                                          <p:spTgt spid="110"/>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136"/>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162"/>
                                        </p:tgtEl>
                                        <p:attrNameLst>
                                          <p:attrName>style.visibility</p:attrName>
                                        </p:attrNameLst>
                                      </p:cBhvr>
                                      <p:to>
                                        <p:strVal val="visible"/>
                                      </p:to>
                                    </p:set>
                                  </p:childTnLst>
                                </p:cTn>
                              </p:par>
                              <p:par>
                                <p:cTn id="216" presetID="1" presetClass="entr" presetSubtype="0" fill="hold" grpId="0" nodeType="withEffect">
                                  <p:stCondLst>
                                    <p:cond delay="0"/>
                                  </p:stCondLst>
                                  <p:childTnLst>
                                    <p:set>
                                      <p:cBhvr>
                                        <p:cTn id="217" dur="1" fill="hold">
                                          <p:stCondLst>
                                            <p:cond delay="0"/>
                                          </p:stCondLst>
                                        </p:cTn>
                                        <p:tgtEl>
                                          <p:spTgt spid="201"/>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17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220" restart="whenNotActive" fill="hold" evtFilter="cancelBubble" nodeType="interactiveSeq">
                <p:stCondLst>
                  <p:cond evt="onClick" delay="0">
                    <p:tgtEl>
                      <p:spTgt spid="29"/>
                    </p:tgtEl>
                  </p:cond>
                </p:stCondLst>
                <p:endSync evt="end" delay="0">
                  <p:rtn val="all"/>
                </p:endSync>
                <p:childTnLst>
                  <p:par>
                    <p:cTn id="221" fill="hold">
                      <p:stCondLst>
                        <p:cond delay="0"/>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111"/>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37"/>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63"/>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202"/>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1" nodeType="clickEffect">
                                  <p:stCondLst>
                                    <p:cond delay="0"/>
                                  </p:stCondLst>
                                  <p:childTnLst>
                                    <p:set>
                                      <p:cBhvr>
                                        <p:cTn id="234" dur="1" fill="hold">
                                          <p:stCondLst>
                                            <p:cond delay="0"/>
                                          </p:stCondLst>
                                        </p:cTn>
                                        <p:tgtEl>
                                          <p:spTgt spid="111"/>
                                        </p:tgtEl>
                                        <p:attrNameLst>
                                          <p:attrName>style.visibility</p:attrName>
                                        </p:attrNameLst>
                                      </p:cBhvr>
                                      <p:to>
                                        <p:strVal val="visible"/>
                                      </p:to>
                                    </p:set>
                                  </p:childTnLst>
                                </p:cTn>
                              </p:par>
                              <p:par>
                                <p:cTn id="235" presetID="1" presetClass="entr" presetSubtype="0" fill="hold" grpId="1" nodeType="withEffect">
                                  <p:stCondLst>
                                    <p:cond delay="0"/>
                                  </p:stCondLst>
                                  <p:childTnLst>
                                    <p:set>
                                      <p:cBhvr>
                                        <p:cTn id="236" dur="1" fill="hold">
                                          <p:stCondLst>
                                            <p:cond delay="0"/>
                                          </p:stCondLst>
                                        </p:cTn>
                                        <p:tgtEl>
                                          <p:spTgt spid="137"/>
                                        </p:tgtEl>
                                        <p:attrNameLst>
                                          <p:attrName>style.visibility</p:attrName>
                                        </p:attrNameLst>
                                      </p:cBhvr>
                                      <p:to>
                                        <p:strVal val="visible"/>
                                      </p:to>
                                    </p:set>
                                  </p:childTnLst>
                                </p:cTn>
                              </p:par>
                              <p:par>
                                <p:cTn id="237" presetID="1" presetClass="entr" presetSubtype="0" fill="hold" grpId="1" nodeType="withEffect">
                                  <p:stCondLst>
                                    <p:cond delay="0"/>
                                  </p:stCondLst>
                                  <p:childTnLst>
                                    <p:set>
                                      <p:cBhvr>
                                        <p:cTn id="238" dur="1" fill="hold">
                                          <p:stCondLst>
                                            <p:cond delay="0"/>
                                          </p:stCondLst>
                                        </p:cTn>
                                        <p:tgtEl>
                                          <p:spTgt spid="163"/>
                                        </p:tgtEl>
                                        <p:attrNameLst>
                                          <p:attrName>style.visibility</p:attrName>
                                        </p:attrNameLst>
                                      </p:cBhvr>
                                      <p:to>
                                        <p:strVal val="visible"/>
                                      </p:to>
                                    </p:set>
                                  </p:childTnLst>
                                </p:cTn>
                              </p:par>
                              <p:par>
                                <p:cTn id="239" presetID="1" presetClass="entr" presetSubtype="0" fill="hold" grpId="1" nodeType="withEffect">
                                  <p:stCondLst>
                                    <p:cond delay="0"/>
                                  </p:stCondLst>
                                  <p:childTnLst>
                                    <p:set>
                                      <p:cBhvr>
                                        <p:cTn id="240" dur="1" fill="hold">
                                          <p:stCondLst>
                                            <p:cond delay="0"/>
                                          </p:stCondLst>
                                        </p:cTn>
                                        <p:tgtEl>
                                          <p:spTgt spid="202"/>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241" restart="whenNotActive" fill="hold" evtFilter="cancelBubble" nodeType="interactiveSeq">
                <p:stCondLst>
                  <p:cond evt="onClick" delay="0">
                    <p:tgtEl>
                      <p:spTgt spid="30"/>
                    </p:tgtEl>
                  </p:cond>
                </p:stCondLst>
                <p:endSync evt="end" delay="0">
                  <p:rtn val="all"/>
                </p:endSync>
                <p:childTnLst>
                  <p:par>
                    <p:cTn id="242" fill="hold">
                      <p:stCondLst>
                        <p:cond delay="0"/>
                      </p:stCondLst>
                      <p:childTnLst>
                        <p:par>
                          <p:cTn id="243" fill="hold">
                            <p:stCondLst>
                              <p:cond delay="0"/>
                            </p:stCondLst>
                            <p:childTnLst>
                              <p:par>
                                <p:cTn id="244" presetID="1" presetClass="entr" presetSubtype="0" fill="hold" grpId="0" nodeType="clickEffect">
                                  <p:stCondLst>
                                    <p:cond delay="0"/>
                                  </p:stCondLst>
                                  <p:childTnLst>
                                    <p:set>
                                      <p:cBhvr>
                                        <p:cTn id="245" dur="1" fill="hold">
                                          <p:stCondLst>
                                            <p:cond delay="0"/>
                                          </p:stCondLst>
                                        </p:cTn>
                                        <p:tgtEl>
                                          <p:spTgt spid="112"/>
                                        </p:tgtEl>
                                        <p:attrNameLst>
                                          <p:attrName>style.visibility</p:attrName>
                                        </p:attrNameLst>
                                      </p:cBhvr>
                                      <p:to>
                                        <p:strVal val="visible"/>
                                      </p:to>
                                    </p:set>
                                  </p:childTnLst>
                                </p:cTn>
                              </p:par>
                              <p:par>
                                <p:cTn id="246" presetID="1" presetClass="entr" presetSubtype="0" fill="hold" grpId="0" nodeType="withEffect">
                                  <p:stCondLst>
                                    <p:cond delay="0"/>
                                  </p:stCondLst>
                                  <p:childTnLst>
                                    <p:set>
                                      <p:cBhvr>
                                        <p:cTn id="247" dur="1" fill="hold">
                                          <p:stCondLst>
                                            <p:cond delay="0"/>
                                          </p:stCondLst>
                                        </p:cTn>
                                        <p:tgtEl>
                                          <p:spTgt spid="138"/>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164"/>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203"/>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252" restart="whenNotActive" fill="hold" evtFilter="cancelBubble" nodeType="interactiveSeq">
                <p:stCondLst>
                  <p:cond evt="onClick" delay="0">
                    <p:tgtEl>
                      <p:spTgt spid="31"/>
                    </p:tgtEl>
                  </p:cond>
                </p:stCondLst>
                <p:endSync evt="end" delay="0">
                  <p:rtn val="all"/>
                </p:endSync>
                <p:childTnLst>
                  <p:par>
                    <p:cTn id="253" fill="hold">
                      <p:stCondLst>
                        <p:cond delay="0"/>
                      </p:stCondLst>
                      <p:childTnLst>
                        <p:par>
                          <p:cTn id="254" fill="hold">
                            <p:stCondLst>
                              <p:cond delay="0"/>
                            </p:stCondLst>
                            <p:childTnLst>
                              <p:par>
                                <p:cTn id="255" presetID="1" presetClass="entr" presetSubtype="0" fill="hold" grpId="0" nodeType="clickEffect">
                                  <p:stCondLst>
                                    <p:cond delay="0"/>
                                  </p:stCondLst>
                                  <p:childTnLst>
                                    <p:set>
                                      <p:cBhvr>
                                        <p:cTn id="256" dur="1" fill="hold">
                                          <p:stCondLst>
                                            <p:cond delay="0"/>
                                          </p:stCondLst>
                                        </p:cTn>
                                        <p:tgtEl>
                                          <p:spTgt spid="113"/>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39"/>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65"/>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04"/>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179"/>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265" restart="whenNotActive" fill="hold" evtFilter="cancelBubble" nodeType="interactiveSeq">
                <p:stCondLst>
                  <p:cond evt="onClick" delay="0">
                    <p:tgtEl>
                      <p:spTgt spid="32"/>
                    </p:tgtEl>
                  </p:cond>
                </p:stCondLst>
                <p:endSync evt="end" delay="0">
                  <p:rtn val="all"/>
                </p:endSync>
                <p:childTnLst>
                  <p:par>
                    <p:cTn id="266" fill="hold">
                      <p:stCondLst>
                        <p:cond delay="0"/>
                      </p:stCondLst>
                      <p:childTnLst>
                        <p:par>
                          <p:cTn id="267" fill="hold">
                            <p:stCondLst>
                              <p:cond delay="0"/>
                            </p:stCondLst>
                            <p:childTnLst>
                              <p:par>
                                <p:cTn id="268" presetID="1" presetClass="entr" presetSubtype="0" fill="hold" grpId="0" nodeType="clickEffect">
                                  <p:stCondLst>
                                    <p:cond delay="0"/>
                                  </p:stCondLst>
                                  <p:childTnLst>
                                    <p:set>
                                      <p:cBhvr>
                                        <p:cTn id="269" dur="1" fill="hold">
                                          <p:stCondLst>
                                            <p:cond delay="0"/>
                                          </p:stCondLst>
                                        </p:cTn>
                                        <p:tgtEl>
                                          <p:spTgt spid="114"/>
                                        </p:tgtEl>
                                        <p:attrNameLst>
                                          <p:attrName>style.visibility</p:attrName>
                                        </p:attrNameLst>
                                      </p:cBhvr>
                                      <p:to>
                                        <p:strVal val="visible"/>
                                      </p:to>
                                    </p:set>
                                  </p:childTnLst>
                                </p:cTn>
                              </p:par>
                              <p:par>
                                <p:cTn id="270" presetID="1" presetClass="entr" presetSubtype="0" fill="hold" grpId="0" nodeType="withEffect">
                                  <p:stCondLst>
                                    <p:cond delay="0"/>
                                  </p:stCondLst>
                                  <p:childTnLst>
                                    <p:set>
                                      <p:cBhvr>
                                        <p:cTn id="271" dur="1" fill="hold">
                                          <p:stCondLst>
                                            <p:cond delay="0"/>
                                          </p:stCondLst>
                                        </p:cTn>
                                        <p:tgtEl>
                                          <p:spTgt spid="140"/>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168"/>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205"/>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276" restart="whenNotActive" fill="hold" evtFilter="cancelBubble" nodeType="interactiveSeq">
                <p:stCondLst>
                  <p:cond evt="onClick" delay="0">
                    <p:tgtEl>
                      <p:spTgt spid="33"/>
                    </p:tgtEl>
                  </p:cond>
                </p:stCondLst>
                <p:endSync evt="end" delay="0">
                  <p:rtn val="all"/>
                </p:endSync>
                <p:childTnLst>
                  <p:par>
                    <p:cTn id="277" fill="hold">
                      <p:stCondLst>
                        <p:cond delay="0"/>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115"/>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41"/>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169"/>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206"/>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287" restart="whenNotActive" fill="hold" evtFilter="cancelBubble" nodeType="interactiveSeq">
                <p:stCondLst>
                  <p:cond evt="onClick" delay="0">
                    <p:tgtEl>
                      <p:spTgt spid="34"/>
                    </p:tgtEl>
                  </p:cond>
                </p:stCondLst>
                <p:endSync evt="end" delay="0">
                  <p:rtn val="all"/>
                </p:endSync>
                <p:childTnLst>
                  <p:par>
                    <p:cTn id="288" fill="hold">
                      <p:stCondLst>
                        <p:cond delay="0"/>
                      </p:stCondLst>
                      <p:childTnLst>
                        <p:par>
                          <p:cTn id="289" fill="hold">
                            <p:stCondLst>
                              <p:cond delay="0"/>
                            </p:stCondLst>
                            <p:childTnLst>
                              <p:par>
                                <p:cTn id="290" presetID="1" presetClass="entr" presetSubtype="0" fill="hold" grpId="0" nodeType="clickEffect">
                                  <p:stCondLst>
                                    <p:cond delay="0"/>
                                  </p:stCondLst>
                                  <p:childTnLst>
                                    <p:set>
                                      <p:cBhvr>
                                        <p:cTn id="291" dur="1" fill="hold">
                                          <p:stCondLst>
                                            <p:cond delay="0"/>
                                          </p:stCondLst>
                                        </p:cTn>
                                        <p:tgtEl>
                                          <p:spTgt spid="116"/>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142"/>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170"/>
                                        </p:tgtEl>
                                        <p:attrNameLst>
                                          <p:attrName>style.visibility</p:attrName>
                                        </p:attrNameLst>
                                      </p:cBhvr>
                                      <p:to>
                                        <p:strVal val="visible"/>
                                      </p:to>
                                    </p:set>
                                  </p:childTnLst>
                                </p:cTn>
                              </p:par>
                              <p:par>
                                <p:cTn id="296" presetID="1" presetClass="entr" presetSubtype="0" fill="hold" grpId="0" nodeType="withEffect">
                                  <p:stCondLst>
                                    <p:cond delay="0"/>
                                  </p:stCondLst>
                                  <p:childTnLst>
                                    <p:set>
                                      <p:cBhvr>
                                        <p:cTn id="297" dur="1" fill="hold">
                                          <p:stCondLst>
                                            <p:cond delay="0"/>
                                          </p:stCondLst>
                                        </p:cTn>
                                        <p:tgtEl>
                                          <p:spTgt spid="207"/>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298" restart="whenNotActive" fill="hold" evtFilter="cancelBubble" nodeType="interactiveSeq">
                <p:stCondLst>
                  <p:cond evt="onClick" delay="0">
                    <p:tgtEl>
                      <p:spTgt spid="36"/>
                    </p:tgtEl>
                  </p:cond>
                </p:stCondLst>
                <p:endSync evt="end" delay="0">
                  <p:rtn val="all"/>
                </p:endSync>
                <p:childTnLst>
                  <p:par>
                    <p:cTn id="299" fill="hold">
                      <p:stCondLst>
                        <p:cond delay="0"/>
                      </p:stCondLst>
                      <p:childTnLst>
                        <p:par>
                          <p:cTn id="300" fill="hold">
                            <p:stCondLst>
                              <p:cond delay="0"/>
                            </p:stCondLst>
                            <p:childTnLst>
                              <p:par>
                                <p:cTn id="301" presetID="1" presetClass="entr" presetSubtype="0" fill="hold" grpId="0" nodeType="clickEffect">
                                  <p:stCondLst>
                                    <p:cond delay="0"/>
                                  </p:stCondLst>
                                  <p:childTnLst>
                                    <p:set>
                                      <p:cBhvr>
                                        <p:cTn id="302" dur="1" fill="hold">
                                          <p:stCondLst>
                                            <p:cond delay="0"/>
                                          </p:stCondLst>
                                        </p:cTn>
                                        <p:tgtEl>
                                          <p:spTgt spid="118"/>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144"/>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172"/>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209"/>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309" restart="whenNotActive" fill="hold" evtFilter="cancelBubble" nodeType="interactiveSeq">
                <p:stCondLst>
                  <p:cond evt="onClick" delay="0">
                    <p:tgtEl>
                      <p:spTgt spid="35"/>
                    </p:tgtEl>
                  </p:cond>
                </p:stCondLst>
                <p:endSync evt="end" delay="0">
                  <p:rtn val="all"/>
                </p:endSync>
                <p:childTnLst>
                  <p:par>
                    <p:cTn id="310" fill="hold">
                      <p:stCondLst>
                        <p:cond delay="0"/>
                      </p:stCondLst>
                      <p:childTnLst>
                        <p:par>
                          <p:cTn id="311" fill="hold">
                            <p:stCondLst>
                              <p:cond delay="0"/>
                            </p:stCondLst>
                            <p:childTnLst>
                              <p:par>
                                <p:cTn id="312" presetID="1" presetClass="entr" presetSubtype="0" fill="hold" grpId="0" nodeType="clickEffect">
                                  <p:stCondLst>
                                    <p:cond delay="0"/>
                                  </p:stCondLst>
                                  <p:childTnLst>
                                    <p:set>
                                      <p:cBhvr>
                                        <p:cTn id="313" dur="1" fill="hold">
                                          <p:stCondLst>
                                            <p:cond delay="0"/>
                                          </p:stCondLst>
                                        </p:cTn>
                                        <p:tgtEl>
                                          <p:spTgt spid="117"/>
                                        </p:tgtEl>
                                        <p:attrNameLst>
                                          <p:attrName>style.visibility</p:attrName>
                                        </p:attrNameLst>
                                      </p:cBhvr>
                                      <p:to>
                                        <p:strVal val="visible"/>
                                      </p:to>
                                    </p:set>
                                  </p:childTnLst>
                                </p:cTn>
                              </p:par>
                              <p:par>
                                <p:cTn id="314" presetID="1" presetClass="entr" presetSubtype="0" fill="hold" grpId="0" nodeType="withEffect">
                                  <p:stCondLst>
                                    <p:cond delay="0"/>
                                  </p:stCondLst>
                                  <p:childTnLst>
                                    <p:set>
                                      <p:cBhvr>
                                        <p:cTn id="315" dur="1" fill="hold">
                                          <p:stCondLst>
                                            <p:cond delay="0"/>
                                          </p:stCondLst>
                                        </p:cTn>
                                        <p:tgtEl>
                                          <p:spTgt spid="143"/>
                                        </p:tgtEl>
                                        <p:attrNameLst>
                                          <p:attrName>style.visibility</p:attrName>
                                        </p:attrNameLst>
                                      </p:cBhvr>
                                      <p:to>
                                        <p:strVal val="visible"/>
                                      </p:to>
                                    </p:set>
                                  </p:childTnLst>
                                </p:cTn>
                              </p:par>
                              <p:par>
                                <p:cTn id="316" presetID="1" presetClass="entr" presetSubtype="0" fill="hold" grpId="0" nodeType="withEffect">
                                  <p:stCondLst>
                                    <p:cond delay="0"/>
                                  </p:stCondLst>
                                  <p:childTnLst>
                                    <p:set>
                                      <p:cBhvr>
                                        <p:cTn id="317" dur="1" fill="hold">
                                          <p:stCondLst>
                                            <p:cond delay="0"/>
                                          </p:stCondLst>
                                        </p:cTn>
                                        <p:tgtEl>
                                          <p:spTgt spid="171"/>
                                        </p:tgtEl>
                                        <p:attrNameLst>
                                          <p:attrName>style.visibility</p:attrName>
                                        </p:attrNameLst>
                                      </p:cBhvr>
                                      <p:to>
                                        <p:strVal val="visible"/>
                                      </p:to>
                                    </p:set>
                                  </p:childTnLst>
                                </p:cTn>
                              </p:par>
                              <p:par>
                                <p:cTn id="318" presetID="1" presetClass="entr" presetSubtype="0" fill="hold" grpId="0" nodeType="withEffect">
                                  <p:stCondLst>
                                    <p:cond delay="0"/>
                                  </p:stCondLst>
                                  <p:childTnLst>
                                    <p:set>
                                      <p:cBhvr>
                                        <p:cTn id="319" dur="1" fill="hold">
                                          <p:stCondLst>
                                            <p:cond delay="0"/>
                                          </p:stCondLst>
                                        </p:cTn>
                                        <p:tgtEl>
                                          <p:spTgt spid="208"/>
                                        </p:tgtEl>
                                        <p:attrNameLst>
                                          <p:attrName>style.visibility</p:attrName>
                                        </p:attrNameLst>
                                      </p:cBhvr>
                                      <p:to>
                                        <p:strVal val="visible"/>
                                      </p:to>
                                    </p:set>
                                  </p:childTnLst>
                                </p:cTn>
                              </p:par>
                              <p:par>
                                <p:cTn id="320" presetID="1" presetClass="entr" presetSubtype="0" fill="hold" grpId="0" nodeType="withEffect">
                                  <p:stCondLst>
                                    <p:cond delay="0"/>
                                  </p:stCondLst>
                                  <p:childTnLst>
                                    <p:set>
                                      <p:cBhvr>
                                        <p:cTn id="321" dur="1" fill="hold">
                                          <p:stCondLst>
                                            <p:cond delay="0"/>
                                          </p:stCondLst>
                                        </p:cTn>
                                        <p:tgtEl>
                                          <p:spTgt spid="182"/>
                                        </p:tgtEl>
                                        <p:attrNameLst>
                                          <p:attrName>style.visibility</p:attrName>
                                        </p:attrNameLst>
                                      </p:cBhvr>
                                      <p:to>
                                        <p:strVal val="visible"/>
                                      </p:to>
                                    </p:set>
                                  </p:childTnLst>
                                </p:cTn>
                              </p:par>
                              <p:par>
                                <p:cTn id="322" presetID="1" presetClass="entr" presetSubtype="0" fill="hold" grpId="0" nodeType="withEffect">
                                  <p:stCondLst>
                                    <p:cond delay="0"/>
                                  </p:stCondLst>
                                  <p:childTnLst>
                                    <p:set>
                                      <p:cBhvr>
                                        <p:cTn id="323" dur="1" fill="hold">
                                          <p:stCondLst>
                                            <p:cond delay="0"/>
                                          </p:stCondLst>
                                        </p:cTn>
                                        <p:tgtEl>
                                          <p:spTgt spid="167"/>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childTnLst>
        </p:cTn>
      </p:par>
    </p:tnLst>
    <p:bldLst>
      <p:bldP spid="166" grpId="0" animBg="1"/>
      <p:bldP spid="167"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73" grpId="0" animBg="1"/>
      <p:bldP spid="84" grpId="0" animBg="1"/>
      <p:bldP spid="93" grpId="0" animBg="1"/>
      <p:bldP spid="95" grpId="0" animBg="1"/>
      <p:bldP spid="96" grpId="0" animBg="1"/>
      <p:bldP spid="97" grpId="0" animBg="1"/>
      <p:bldP spid="98" grpId="0" animBg="1"/>
      <p:bldP spid="99"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1" grpId="1"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7" grpId="1"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3" grpId="1" animBg="1"/>
      <p:bldP spid="164" grpId="0" animBg="1"/>
      <p:bldP spid="165" grpId="0" animBg="1"/>
      <p:bldP spid="168" grpId="0" animBg="1"/>
      <p:bldP spid="169" grpId="0" animBg="1"/>
      <p:bldP spid="170" grpId="0" animBg="1"/>
      <p:bldP spid="171" grpId="0" animBg="1"/>
      <p:bldP spid="172" grpId="0" animBg="1"/>
      <p:bldP spid="173" grpId="0" animBg="1"/>
      <p:bldP spid="174"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2" grpId="1" animBg="1"/>
      <p:bldP spid="203" grpId="0" animBg="1"/>
      <p:bldP spid="204" grpId="0" animBg="1"/>
      <p:bldP spid="205" grpId="0" animBg="1"/>
      <p:bldP spid="206" grpId="0" animBg="1"/>
      <p:bldP spid="207" grpId="0" animBg="1"/>
      <p:bldP spid="208" grpId="0" animBg="1"/>
      <p:bldP spid="20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a:extLst>
              <a:ext uri="{FF2B5EF4-FFF2-40B4-BE49-F238E27FC236}">
                <a16:creationId xmlns="" xmlns:a16="http://schemas.microsoft.com/office/drawing/2014/main" id="{F4F92820-0C18-2A44-9A17-2DCB786A91C2}"/>
              </a:ext>
            </a:extLst>
          </p:cNvPr>
          <p:cNvSpPr/>
          <p:nvPr/>
        </p:nvSpPr>
        <p:spPr>
          <a:xfrm>
            <a:off x="1606035"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Rounded Rectangle 65">
            <a:extLst>
              <a:ext uri="{FF2B5EF4-FFF2-40B4-BE49-F238E27FC236}">
                <a16:creationId xmlns="" xmlns:a16="http://schemas.microsoft.com/office/drawing/2014/main" id="{EE3ABFD7-C0A7-4249-B71B-87FD0E097C13}"/>
              </a:ext>
            </a:extLst>
          </p:cNvPr>
          <p:cNvSpPr/>
          <p:nvPr/>
        </p:nvSpPr>
        <p:spPr>
          <a:xfrm>
            <a:off x="2741084"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rgbClr val="49166D"/>
              </a:solidFill>
            </a:endParaRPr>
          </a:p>
        </p:txBody>
      </p:sp>
      <p:sp>
        <p:nvSpPr>
          <p:cNvPr id="67" name="Rounded Rectangle 66">
            <a:extLst>
              <a:ext uri="{FF2B5EF4-FFF2-40B4-BE49-F238E27FC236}">
                <a16:creationId xmlns="" xmlns:a16="http://schemas.microsoft.com/office/drawing/2014/main" id="{C45ABAEC-5079-6249-94F2-66429B48E733}"/>
              </a:ext>
            </a:extLst>
          </p:cNvPr>
          <p:cNvSpPr/>
          <p:nvPr/>
        </p:nvSpPr>
        <p:spPr>
          <a:xfrm>
            <a:off x="3876133"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ounded Rectangle 67">
            <a:extLst>
              <a:ext uri="{FF2B5EF4-FFF2-40B4-BE49-F238E27FC236}">
                <a16:creationId xmlns="" xmlns:a16="http://schemas.microsoft.com/office/drawing/2014/main" id="{94D12291-B4AC-914F-A82F-221B4D933AFB}"/>
              </a:ext>
            </a:extLst>
          </p:cNvPr>
          <p:cNvSpPr/>
          <p:nvPr/>
        </p:nvSpPr>
        <p:spPr>
          <a:xfrm>
            <a:off x="5011182"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9166D"/>
              </a:solidFill>
            </a:endParaRPr>
          </a:p>
        </p:txBody>
      </p:sp>
      <p:sp>
        <p:nvSpPr>
          <p:cNvPr id="69" name="Rounded Rectangle 68">
            <a:extLst>
              <a:ext uri="{FF2B5EF4-FFF2-40B4-BE49-F238E27FC236}">
                <a16:creationId xmlns="" xmlns:a16="http://schemas.microsoft.com/office/drawing/2014/main" id="{940455EB-350D-AA4B-AFE5-2E27AE4A6962}"/>
              </a:ext>
            </a:extLst>
          </p:cNvPr>
          <p:cNvSpPr/>
          <p:nvPr/>
        </p:nvSpPr>
        <p:spPr>
          <a:xfrm>
            <a:off x="6146231"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0" name="Rounded Rectangle 69">
            <a:extLst>
              <a:ext uri="{FF2B5EF4-FFF2-40B4-BE49-F238E27FC236}">
                <a16:creationId xmlns="" xmlns:a16="http://schemas.microsoft.com/office/drawing/2014/main" id="{067A4D92-71A2-2748-9DEB-19537E22A8CE}"/>
              </a:ext>
            </a:extLst>
          </p:cNvPr>
          <p:cNvSpPr/>
          <p:nvPr/>
        </p:nvSpPr>
        <p:spPr>
          <a:xfrm>
            <a:off x="7281280"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1" name="Rounded Rectangle 70">
            <a:extLst>
              <a:ext uri="{FF2B5EF4-FFF2-40B4-BE49-F238E27FC236}">
                <a16:creationId xmlns="" xmlns:a16="http://schemas.microsoft.com/office/drawing/2014/main" id="{42C387CB-A5E7-D740-86E5-8F399DB0C98B}"/>
              </a:ext>
            </a:extLst>
          </p:cNvPr>
          <p:cNvSpPr/>
          <p:nvPr/>
        </p:nvSpPr>
        <p:spPr>
          <a:xfrm>
            <a:off x="8416329"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ounded Rectangle 71">
            <a:extLst>
              <a:ext uri="{FF2B5EF4-FFF2-40B4-BE49-F238E27FC236}">
                <a16:creationId xmlns="" xmlns:a16="http://schemas.microsoft.com/office/drawing/2014/main" id="{001D5E45-251C-8E43-A010-0EC53C0548FC}"/>
              </a:ext>
            </a:extLst>
          </p:cNvPr>
          <p:cNvSpPr/>
          <p:nvPr/>
        </p:nvSpPr>
        <p:spPr>
          <a:xfrm>
            <a:off x="9551378"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ounded Rectangle 73">
            <a:extLst>
              <a:ext uri="{FF2B5EF4-FFF2-40B4-BE49-F238E27FC236}">
                <a16:creationId xmlns="" xmlns:a16="http://schemas.microsoft.com/office/drawing/2014/main" id="{17458134-687A-424C-868E-842ABA68E8B0}"/>
              </a:ext>
            </a:extLst>
          </p:cNvPr>
          <p:cNvSpPr/>
          <p:nvPr/>
        </p:nvSpPr>
        <p:spPr>
          <a:xfrm>
            <a:off x="466153" y="3494959"/>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Rounded Rectangle 74">
            <a:extLst>
              <a:ext uri="{FF2B5EF4-FFF2-40B4-BE49-F238E27FC236}">
                <a16:creationId xmlns="" xmlns:a16="http://schemas.microsoft.com/office/drawing/2014/main" id="{41107E5F-2497-0249-8C3A-B793A4F23637}"/>
              </a:ext>
            </a:extLst>
          </p:cNvPr>
          <p:cNvSpPr/>
          <p:nvPr/>
        </p:nvSpPr>
        <p:spPr>
          <a:xfrm>
            <a:off x="1601202"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a:extLst>
              <a:ext uri="{FF2B5EF4-FFF2-40B4-BE49-F238E27FC236}">
                <a16:creationId xmlns="" xmlns:a16="http://schemas.microsoft.com/office/drawing/2014/main" id="{D55CC80E-0C32-A048-93DC-B68431216FAA}"/>
              </a:ext>
            </a:extLst>
          </p:cNvPr>
          <p:cNvSpPr/>
          <p:nvPr/>
        </p:nvSpPr>
        <p:spPr>
          <a:xfrm>
            <a:off x="2736251"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7" name="Rounded Rectangle 76">
            <a:extLst>
              <a:ext uri="{FF2B5EF4-FFF2-40B4-BE49-F238E27FC236}">
                <a16:creationId xmlns="" xmlns:a16="http://schemas.microsoft.com/office/drawing/2014/main" id="{4D683ED0-4624-3941-BB9E-537DB888163C}"/>
              </a:ext>
            </a:extLst>
          </p:cNvPr>
          <p:cNvSpPr/>
          <p:nvPr/>
        </p:nvSpPr>
        <p:spPr>
          <a:xfrm>
            <a:off x="3871300"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8" name="Rounded Rectangle 77">
            <a:extLst>
              <a:ext uri="{FF2B5EF4-FFF2-40B4-BE49-F238E27FC236}">
                <a16:creationId xmlns="" xmlns:a16="http://schemas.microsoft.com/office/drawing/2014/main" id="{FB5263CC-F135-2F45-8B20-FC8FFCB30211}"/>
              </a:ext>
            </a:extLst>
          </p:cNvPr>
          <p:cNvSpPr/>
          <p:nvPr/>
        </p:nvSpPr>
        <p:spPr>
          <a:xfrm>
            <a:off x="5006349"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9" name="Rounded Rectangle 78">
            <a:extLst>
              <a:ext uri="{FF2B5EF4-FFF2-40B4-BE49-F238E27FC236}">
                <a16:creationId xmlns="" xmlns:a16="http://schemas.microsoft.com/office/drawing/2014/main" id="{B9AFF664-C7F4-B343-8880-BB5E06872005}"/>
              </a:ext>
            </a:extLst>
          </p:cNvPr>
          <p:cNvSpPr/>
          <p:nvPr/>
        </p:nvSpPr>
        <p:spPr>
          <a:xfrm>
            <a:off x="6141398"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0" name="Rounded Rectangle 79">
            <a:extLst>
              <a:ext uri="{FF2B5EF4-FFF2-40B4-BE49-F238E27FC236}">
                <a16:creationId xmlns="" xmlns:a16="http://schemas.microsoft.com/office/drawing/2014/main" id="{D1DD21C4-1BBB-F344-B4A0-DE326DF48061}"/>
              </a:ext>
            </a:extLst>
          </p:cNvPr>
          <p:cNvSpPr/>
          <p:nvPr/>
        </p:nvSpPr>
        <p:spPr>
          <a:xfrm>
            <a:off x="7276447"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1" name="Rounded Rectangle 80">
            <a:extLst>
              <a:ext uri="{FF2B5EF4-FFF2-40B4-BE49-F238E27FC236}">
                <a16:creationId xmlns="" xmlns:a16="http://schemas.microsoft.com/office/drawing/2014/main" id="{891264B7-0081-E849-A759-5B2048B3A9FC}"/>
              </a:ext>
            </a:extLst>
          </p:cNvPr>
          <p:cNvSpPr/>
          <p:nvPr/>
        </p:nvSpPr>
        <p:spPr>
          <a:xfrm>
            <a:off x="8411496"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2" name="Rounded Rectangle 81">
            <a:extLst>
              <a:ext uri="{FF2B5EF4-FFF2-40B4-BE49-F238E27FC236}">
                <a16:creationId xmlns="" xmlns:a16="http://schemas.microsoft.com/office/drawing/2014/main" id="{BDACAF7B-0FEA-5549-A679-C13C2DD40701}"/>
              </a:ext>
            </a:extLst>
          </p:cNvPr>
          <p:cNvSpPr/>
          <p:nvPr/>
        </p:nvSpPr>
        <p:spPr>
          <a:xfrm>
            <a:off x="9546545"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3" name="Rounded Rectangle 82">
            <a:extLst>
              <a:ext uri="{FF2B5EF4-FFF2-40B4-BE49-F238E27FC236}">
                <a16:creationId xmlns="" xmlns:a16="http://schemas.microsoft.com/office/drawing/2014/main" id="{9850EC28-977D-2243-B126-DF208D28A7D9}"/>
              </a:ext>
            </a:extLst>
          </p:cNvPr>
          <p:cNvSpPr/>
          <p:nvPr/>
        </p:nvSpPr>
        <p:spPr>
          <a:xfrm>
            <a:off x="10681594" y="3494959"/>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Rounded Rectangle 84">
            <a:extLst>
              <a:ext uri="{FF2B5EF4-FFF2-40B4-BE49-F238E27FC236}">
                <a16:creationId xmlns="" xmlns:a16="http://schemas.microsoft.com/office/drawing/2014/main" id="{390289BF-7FF8-A84B-A6BA-0EAF5D49F117}"/>
              </a:ext>
            </a:extLst>
          </p:cNvPr>
          <p:cNvSpPr/>
          <p:nvPr/>
        </p:nvSpPr>
        <p:spPr>
          <a:xfrm>
            <a:off x="1601202"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Rounded Rectangle 85">
            <a:extLst>
              <a:ext uri="{FF2B5EF4-FFF2-40B4-BE49-F238E27FC236}">
                <a16:creationId xmlns="" xmlns:a16="http://schemas.microsoft.com/office/drawing/2014/main" id="{24379167-9C11-2C42-8AAC-0DFF5CCA19D1}"/>
              </a:ext>
            </a:extLst>
          </p:cNvPr>
          <p:cNvSpPr/>
          <p:nvPr/>
        </p:nvSpPr>
        <p:spPr>
          <a:xfrm>
            <a:off x="2736251"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Rounded Rectangle 86">
            <a:extLst>
              <a:ext uri="{FF2B5EF4-FFF2-40B4-BE49-F238E27FC236}">
                <a16:creationId xmlns="" xmlns:a16="http://schemas.microsoft.com/office/drawing/2014/main" id="{3A89E3E3-F21E-854E-80AA-A52C9007F1DB}"/>
              </a:ext>
            </a:extLst>
          </p:cNvPr>
          <p:cNvSpPr/>
          <p:nvPr/>
        </p:nvSpPr>
        <p:spPr>
          <a:xfrm>
            <a:off x="3871300"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ounded Rectangle 87">
            <a:extLst>
              <a:ext uri="{FF2B5EF4-FFF2-40B4-BE49-F238E27FC236}">
                <a16:creationId xmlns="" xmlns:a16="http://schemas.microsoft.com/office/drawing/2014/main" id="{7830208B-E6A1-8D4E-823B-7A52C475F89D}"/>
              </a:ext>
            </a:extLst>
          </p:cNvPr>
          <p:cNvSpPr/>
          <p:nvPr/>
        </p:nvSpPr>
        <p:spPr>
          <a:xfrm>
            <a:off x="5006349"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ounded Rectangle 88">
            <a:extLst>
              <a:ext uri="{FF2B5EF4-FFF2-40B4-BE49-F238E27FC236}">
                <a16:creationId xmlns="" xmlns:a16="http://schemas.microsoft.com/office/drawing/2014/main" id="{AF11E071-E6A8-9247-B1FA-FBCDFA960D31}"/>
              </a:ext>
            </a:extLst>
          </p:cNvPr>
          <p:cNvSpPr/>
          <p:nvPr/>
        </p:nvSpPr>
        <p:spPr>
          <a:xfrm>
            <a:off x="6141398"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Rounded Rectangle 89">
            <a:extLst>
              <a:ext uri="{FF2B5EF4-FFF2-40B4-BE49-F238E27FC236}">
                <a16:creationId xmlns="" xmlns:a16="http://schemas.microsoft.com/office/drawing/2014/main" id="{6A69A3FF-E6EC-1744-8AAC-8A1829D60617}"/>
              </a:ext>
            </a:extLst>
          </p:cNvPr>
          <p:cNvSpPr/>
          <p:nvPr/>
        </p:nvSpPr>
        <p:spPr>
          <a:xfrm>
            <a:off x="7276447"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Rounded Rectangle 90">
            <a:extLst>
              <a:ext uri="{FF2B5EF4-FFF2-40B4-BE49-F238E27FC236}">
                <a16:creationId xmlns="" xmlns:a16="http://schemas.microsoft.com/office/drawing/2014/main" id="{097928C0-4243-8F46-8CCD-D03F33AEAF1F}"/>
              </a:ext>
            </a:extLst>
          </p:cNvPr>
          <p:cNvSpPr/>
          <p:nvPr/>
        </p:nvSpPr>
        <p:spPr>
          <a:xfrm>
            <a:off x="8411496"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a:extLst>
              <a:ext uri="{FF2B5EF4-FFF2-40B4-BE49-F238E27FC236}">
                <a16:creationId xmlns="" xmlns:a16="http://schemas.microsoft.com/office/drawing/2014/main" id="{824CB955-9197-954C-9430-839BBFDCEAB1}"/>
              </a:ext>
            </a:extLst>
          </p:cNvPr>
          <p:cNvSpPr/>
          <p:nvPr/>
        </p:nvSpPr>
        <p:spPr>
          <a:xfrm>
            <a:off x="9546545"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TextBox 93">
            <a:extLst>
              <a:ext uri="{FF2B5EF4-FFF2-40B4-BE49-F238E27FC236}">
                <a16:creationId xmlns="" xmlns:a16="http://schemas.microsoft.com/office/drawing/2014/main" id="{BBD444DD-220B-824E-AB44-938C1F5FBBD9}"/>
              </a:ext>
            </a:extLst>
          </p:cNvPr>
          <p:cNvSpPr txBox="1"/>
          <p:nvPr/>
        </p:nvSpPr>
        <p:spPr>
          <a:xfrm>
            <a:off x="1035509" y="733045"/>
            <a:ext cx="10120982" cy="1508105"/>
          </a:xfrm>
          <a:prstGeom prst="rect">
            <a:avLst/>
          </a:prstGeom>
          <a:noFill/>
        </p:spPr>
        <p:txBody>
          <a:bodyPr wrap="square" rtlCol="0">
            <a:spAutoFit/>
          </a:bodyPr>
          <a:lstStyle/>
          <a:p>
            <a:pPr algn="ctr"/>
            <a:r>
              <a:rPr lang="en-CA" b="1" dirty="0">
                <a:solidFill>
                  <a:srgbClr val="54595F"/>
                </a:solidFill>
                <a:latin typeface="Arial" panose="020B0604020202020204" pitchFamily="34" charset="0"/>
                <a:ea typeface="Helvetica Neue" panose="02000503000000020004" pitchFamily="2" charset="0"/>
                <a:cs typeface="Arial" panose="020B0604020202020204" pitchFamily="34" charset="0"/>
              </a:rPr>
              <a:t>Question B</a:t>
            </a:r>
          </a:p>
          <a:p>
            <a:pPr algn="ct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What should you do if you see or experience </a:t>
            </a:r>
            <a:b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b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cyberbullying and you don’t know how to stop it?  </a:t>
            </a:r>
            <a:endParaRPr lang="en-US" sz="2800" dirty="0">
              <a:solidFill>
                <a:srgbClr val="54595F"/>
              </a:solidFill>
              <a:latin typeface="Arial" panose="020B0604020202020204" pitchFamily="34" charset="0"/>
              <a:ea typeface="Helvetica Neue" panose="02000503000000020004" pitchFamily="2" charset="0"/>
              <a:cs typeface="Arial" panose="020B0604020202020204" pitchFamily="34" charset="0"/>
            </a:endParaRPr>
          </a:p>
          <a:p>
            <a:endParaRPr lang="en-US" dirty="0"/>
          </a:p>
        </p:txBody>
      </p:sp>
      <p:sp>
        <p:nvSpPr>
          <p:cNvPr id="177" name="Rounded Rectangle 176">
            <a:extLst>
              <a:ext uri="{FF2B5EF4-FFF2-40B4-BE49-F238E27FC236}">
                <a16:creationId xmlns="" xmlns:a16="http://schemas.microsoft.com/office/drawing/2014/main" id="{5A66E40C-34FE-324C-8EB3-FC1DBDF23032}"/>
              </a:ext>
            </a:extLst>
          </p:cNvPr>
          <p:cNvSpPr/>
          <p:nvPr/>
        </p:nvSpPr>
        <p:spPr>
          <a:xfrm>
            <a:off x="7297733" y="2382943"/>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180" name="Rounded Rectangle 179">
            <a:extLst>
              <a:ext uri="{FF2B5EF4-FFF2-40B4-BE49-F238E27FC236}">
                <a16:creationId xmlns="" xmlns:a16="http://schemas.microsoft.com/office/drawing/2014/main" id="{DE058DB3-478D-4542-AEE4-7F88BCE2B2D9}"/>
              </a:ext>
            </a:extLst>
          </p:cNvPr>
          <p:cNvSpPr/>
          <p:nvPr/>
        </p:nvSpPr>
        <p:spPr>
          <a:xfrm>
            <a:off x="3892586" y="3501736"/>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pic>
        <p:nvPicPr>
          <p:cNvPr id="73" name="Graphic 72" descr="Home with solid fill">
            <a:hlinkClick r:id="rId2" action="ppaction://hlinksldjump"/>
            <a:extLst>
              <a:ext uri="{FF2B5EF4-FFF2-40B4-BE49-F238E27FC236}">
                <a16:creationId xmlns="" xmlns:a16="http://schemas.microsoft.com/office/drawing/2014/main" id="{D26485CC-6F74-BC4C-BAFC-85A1A74ED5D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999783" y="4799728"/>
            <a:ext cx="810872" cy="810872"/>
          </a:xfrm>
          <a:prstGeom prst="rect">
            <a:avLst/>
          </a:prstGeom>
        </p:spPr>
      </p:pic>
      <p:sp>
        <p:nvSpPr>
          <p:cNvPr id="84" name="A - 1">
            <a:extLst>
              <a:ext uri="{FF2B5EF4-FFF2-40B4-BE49-F238E27FC236}">
                <a16:creationId xmlns="" xmlns:a16="http://schemas.microsoft.com/office/drawing/2014/main" id="{60691F7A-BB34-494D-B0E1-30FEFD805AC7}"/>
              </a:ext>
            </a:extLst>
          </p:cNvPr>
          <p:cNvSpPr/>
          <p:nvPr/>
        </p:nvSpPr>
        <p:spPr>
          <a:xfrm>
            <a:off x="103550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93" name="B - 1">
            <a:extLst>
              <a:ext uri="{FF2B5EF4-FFF2-40B4-BE49-F238E27FC236}">
                <a16:creationId xmlns="" xmlns:a16="http://schemas.microsoft.com/office/drawing/2014/main" id="{301291DC-2A24-F244-B487-440016A65632}"/>
              </a:ext>
            </a:extLst>
          </p:cNvPr>
          <p:cNvSpPr/>
          <p:nvPr/>
        </p:nvSpPr>
        <p:spPr>
          <a:xfrm>
            <a:off x="142781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95" name="C - 1">
            <a:extLst>
              <a:ext uri="{FF2B5EF4-FFF2-40B4-BE49-F238E27FC236}">
                <a16:creationId xmlns="" xmlns:a16="http://schemas.microsoft.com/office/drawing/2014/main" id="{7D31EC2D-6839-DA4C-B536-B84D8CC92820}"/>
              </a:ext>
            </a:extLst>
          </p:cNvPr>
          <p:cNvSpPr/>
          <p:nvPr/>
        </p:nvSpPr>
        <p:spPr>
          <a:xfrm>
            <a:off x="182011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96" name="D - 1">
            <a:extLst>
              <a:ext uri="{FF2B5EF4-FFF2-40B4-BE49-F238E27FC236}">
                <a16:creationId xmlns="" xmlns:a16="http://schemas.microsoft.com/office/drawing/2014/main" id="{55328FCA-4E0D-F34F-8DC0-1F90AAE0EA40}"/>
              </a:ext>
            </a:extLst>
          </p:cNvPr>
          <p:cNvSpPr/>
          <p:nvPr/>
        </p:nvSpPr>
        <p:spPr>
          <a:xfrm>
            <a:off x="221241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97" name="E - 1">
            <a:extLst>
              <a:ext uri="{FF2B5EF4-FFF2-40B4-BE49-F238E27FC236}">
                <a16:creationId xmlns="" xmlns:a16="http://schemas.microsoft.com/office/drawing/2014/main" id="{A466E309-D232-4E42-B323-A45EB0C0F5C0}"/>
              </a:ext>
            </a:extLst>
          </p:cNvPr>
          <p:cNvSpPr/>
          <p:nvPr/>
        </p:nvSpPr>
        <p:spPr>
          <a:xfrm>
            <a:off x="260472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98" name="F - 1">
            <a:extLst>
              <a:ext uri="{FF2B5EF4-FFF2-40B4-BE49-F238E27FC236}">
                <a16:creationId xmlns="" xmlns:a16="http://schemas.microsoft.com/office/drawing/2014/main" id="{4C4F313E-248B-3443-9FDF-2D1B763F61BB}"/>
              </a:ext>
            </a:extLst>
          </p:cNvPr>
          <p:cNvSpPr/>
          <p:nvPr/>
        </p:nvSpPr>
        <p:spPr>
          <a:xfrm>
            <a:off x="299702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99" name="G - 1">
            <a:extLst>
              <a:ext uri="{FF2B5EF4-FFF2-40B4-BE49-F238E27FC236}">
                <a16:creationId xmlns="" xmlns:a16="http://schemas.microsoft.com/office/drawing/2014/main" id="{7018C4DD-FE46-1B42-89EE-BAC0A2CBD514}"/>
              </a:ext>
            </a:extLst>
          </p:cNvPr>
          <p:cNvSpPr/>
          <p:nvPr/>
        </p:nvSpPr>
        <p:spPr>
          <a:xfrm>
            <a:off x="338932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01" name="H - 1">
            <a:extLst>
              <a:ext uri="{FF2B5EF4-FFF2-40B4-BE49-F238E27FC236}">
                <a16:creationId xmlns="" xmlns:a16="http://schemas.microsoft.com/office/drawing/2014/main" id="{DC08A2A3-E092-9541-8FE7-BFE5B39F12E2}"/>
              </a:ext>
            </a:extLst>
          </p:cNvPr>
          <p:cNvSpPr/>
          <p:nvPr/>
        </p:nvSpPr>
        <p:spPr>
          <a:xfrm>
            <a:off x="378163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02" name="I - 1">
            <a:extLst>
              <a:ext uri="{FF2B5EF4-FFF2-40B4-BE49-F238E27FC236}">
                <a16:creationId xmlns="" xmlns:a16="http://schemas.microsoft.com/office/drawing/2014/main" id="{F991B5E8-59E3-C44F-9367-E52882725D44}"/>
              </a:ext>
            </a:extLst>
          </p:cNvPr>
          <p:cNvSpPr/>
          <p:nvPr/>
        </p:nvSpPr>
        <p:spPr>
          <a:xfrm>
            <a:off x="417393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03" name="J - 1">
            <a:extLst>
              <a:ext uri="{FF2B5EF4-FFF2-40B4-BE49-F238E27FC236}">
                <a16:creationId xmlns="" xmlns:a16="http://schemas.microsoft.com/office/drawing/2014/main" id="{BADF04EA-BFE8-EF48-BDAB-E2A59A1F4DBC}"/>
              </a:ext>
            </a:extLst>
          </p:cNvPr>
          <p:cNvSpPr/>
          <p:nvPr/>
        </p:nvSpPr>
        <p:spPr>
          <a:xfrm>
            <a:off x="456623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04" name="K - 1">
            <a:extLst>
              <a:ext uri="{FF2B5EF4-FFF2-40B4-BE49-F238E27FC236}">
                <a16:creationId xmlns="" xmlns:a16="http://schemas.microsoft.com/office/drawing/2014/main" id="{92970438-12A8-BA4D-95DD-CE694D2C7EAD}"/>
              </a:ext>
            </a:extLst>
          </p:cNvPr>
          <p:cNvSpPr/>
          <p:nvPr/>
        </p:nvSpPr>
        <p:spPr>
          <a:xfrm>
            <a:off x="495853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05" name="L - 1">
            <a:extLst>
              <a:ext uri="{FF2B5EF4-FFF2-40B4-BE49-F238E27FC236}">
                <a16:creationId xmlns="" xmlns:a16="http://schemas.microsoft.com/office/drawing/2014/main" id="{0B11F4A7-D114-3943-97A9-BA9A2225D1B6}"/>
              </a:ext>
            </a:extLst>
          </p:cNvPr>
          <p:cNvSpPr/>
          <p:nvPr/>
        </p:nvSpPr>
        <p:spPr>
          <a:xfrm>
            <a:off x="535084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06" name="M - 1">
            <a:extLst>
              <a:ext uri="{FF2B5EF4-FFF2-40B4-BE49-F238E27FC236}">
                <a16:creationId xmlns="" xmlns:a16="http://schemas.microsoft.com/office/drawing/2014/main" id="{54841911-B163-F241-8CAA-82EC986F904C}"/>
              </a:ext>
            </a:extLst>
          </p:cNvPr>
          <p:cNvSpPr/>
          <p:nvPr/>
        </p:nvSpPr>
        <p:spPr>
          <a:xfrm>
            <a:off x="574314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07" name="N - 1">
            <a:extLst>
              <a:ext uri="{FF2B5EF4-FFF2-40B4-BE49-F238E27FC236}">
                <a16:creationId xmlns="" xmlns:a16="http://schemas.microsoft.com/office/drawing/2014/main" id="{3AA5B6CF-5B1E-F540-8E4F-F87D8A1007F5}"/>
              </a:ext>
            </a:extLst>
          </p:cNvPr>
          <p:cNvSpPr/>
          <p:nvPr/>
        </p:nvSpPr>
        <p:spPr>
          <a:xfrm>
            <a:off x="613544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08" name="O - 1">
            <a:extLst>
              <a:ext uri="{FF2B5EF4-FFF2-40B4-BE49-F238E27FC236}">
                <a16:creationId xmlns="" xmlns:a16="http://schemas.microsoft.com/office/drawing/2014/main" id="{CD27A8F6-87DC-CE4A-A88C-B352A296B8D1}"/>
              </a:ext>
            </a:extLst>
          </p:cNvPr>
          <p:cNvSpPr/>
          <p:nvPr/>
        </p:nvSpPr>
        <p:spPr>
          <a:xfrm>
            <a:off x="652775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09" name="P - 1">
            <a:extLst>
              <a:ext uri="{FF2B5EF4-FFF2-40B4-BE49-F238E27FC236}">
                <a16:creationId xmlns="" xmlns:a16="http://schemas.microsoft.com/office/drawing/2014/main" id="{0951C4F6-12B2-4E4D-BB9A-E3711AE0CDE9}"/>
              </a:ext>
            </a:extLst>
          </p:cNvPr>
          <p:cNvSpPr/>
          <p:nvPr/>
        </p:nvSpPr>
        <p:spPr>
          <a:xfrm>
            <a:off x="692005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10" name="Q - 1">
            <a:extLst>
              <a:ext uri="{FF2B5EF4-FFF2-40B4-BE49-F238E27FC236}">
                <a16:creationId xmlns="" xmlns:a16="http://schemas.microsoft.com/office/drawing/2014/main" id="{2FD4AF9B-902D-434F-BDDB-35611EF2D78E}"/>
              </a:ext>
            </a:extLst>
          </p:cNvPr>
          <p:cNvSpPr/>
          <p:nvPr/>
        </p:nvSpPr>
        <p:spPr>
          <a:xfrm>
            <a:off x="731235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11" name="R - 1">
            <a:extLst>
              <a:ext uri="{FF2B5EF4-FFF2-40B4-BE49-F238E27FC236}">
                <a16:creationId xmlns="" xmlns:a16="http://schemas.microsoft.com/office/drawing/2014/main" id="{52B09CE1-D2B0-4744-90DB-8FC5A68CF6F8}"/>
              </a:ext>
            </a:extLst>
          </p:cNvPr>
          <p:cNvSpPr/>
          <p:nvPr/>
        </p:nvSpPr>
        <p:spPr>
          <a:xfrm>
            <a:off x="770466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12" name="S - 1">
            <a:extLst>
              <a:ext uri="{FF2B5EF4-FFF2-40B4-BE49-F238E27FC236}">
                <a16:creationId xmlns="" xmlns:a16="http://schemas.microsoft.com/office/drawing/2014/main" id="{FDB1EEC3-AFE1-D245-8825-FCC7703B4FD0}"/>
              </a:ext>
            </a:extLst>
          </p:cNvPr>
          <p:cNvSpPr/>
          <p:nvPr/>
        </p:nvSpPr>
        <p:spPr>
          <a:xfrm>
            <a:off x="809696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13" name="T - 1">
            <a:extLst>
              <a:ext uri="{FF2B5EF4-FFF2-40B4-BE49-F238E27FC236}">
                <a16:creationId xmlns="" xmlns:a16="http://schemas.microsoft.com/office/drawing/2014/main" id="{E6AAE8CC-65F1-B64E-BCB0-93BAC9A58ECD}"/>
              </a:ext>
            </a:extLst>
          </p:cNvPr>
          <p:cNvSpPr/>
          <p:nvPr/>
        </p:nvSpPr>
        <p:spPr>
          <a:xfrm>
            <a:off x="848926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14" name="U - 1">
            <a:extLst>
              <a:ext uri="{FF2B5EF4-FFF2-40B4-BE49-F238E27FC236}">
                <a16:creationId xmlns="" xmlns:a16="http://schemas.microsoft.com/office/drawing/2014/main" id="{01D9B17A-70CE-6341-BD67-4796F3226312}"/>
              </a:ext>
            </a:extLst>
          </p:cNvPr>
          <p:cNvSpPr/>
          <p:nvPr/>
        </p:nvSpPr>
        <p:spPr>
          <a:xfrm>
            <a:off x="888156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15" name="V - 1">
            <a:extLst>
              <a:ext uri="{FF2B5EF4-FFF2-40B4-BE49-F238E27FC236}">
                <a16:creationId xmlns="" xmlns:a16="http://schemas.microsoft.com/office/drawing/2014/main" id="{4FE3E703-ED9A-5B43-B59C-44E7E49AE1F6}"/>
              </a:ext>
            </a:extLst>
          </p:cNvPr>
          <p:cNvSpPr/>
          <p:nvPr/>
        </p:nvSpPr>
        <p:spPr>
          <a:xfrm>
            <a:off x="927387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16" name="W - 1">
            <a:extLst>
              <a:ext uri="{FF2B5EF4-FFF2-40B4-BE49-F238E27FC236}">
                <a16:creationId xmlns="" xmlns:a16="http://schemas.microsoft.com/office/drawing/2014/main" id="{1CFE2BB0-C971-8349-833A-D9C0CF14ED02}"/>
              </a:ext>
            </a:extLst>
          </p:cNvPr>
          <p:cNvSpPr/>
          <p:nvPr/>
        </p:nvSpPr>
        <p:spPr>
          <a:xfrm>
            <a:off x="96661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17" name="X - 1">
            <a:extLst>
              <a:ext uri="{FF2B5EF4-FFF2-40B4-BE49-F238E27FC236}">
                <a16:creationId xmlns="" xmlns:a16="http://schemas.microsoft.com/office/drawing/2014/main" id="{3CF0FBDA-21FD-AC45-A4E3-1A7074360820}"/>
              </a:ext>
            </a:extLst>
          </p:cNvPr>
          <p:cNvSpPr/>
          <p:nvPr/>
        </p:nvSpPr>
        <p:spPr>
          <a:xfrm>
            <a:off x="1005847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18" name="Y - 1">
            <a:extLst>
              <a:ext uri="{FF2B5EF4-FFF2-40B4-BE49-F238E27FC236}">
                <a16:creationId xmlns="" xmlns:a16="http://schemas.microsoft.com/office/drawing/2014/main" id="{3556CF07-615E-FE40-BA33-B8391C35E9BA}"/>
              </a:ext>
            </a:extLst>
          </p:cNvPr>
          <p:cNvSpPr/>
          <p:nvPr/>
        </p:nvSpPr>
        <p:spPr>
          <a:xfrm>
            <a:off x="1045078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19" name="Z - 1">
            <a:extLst>
              <a:ext uri="{FF2B5EF4-FFF2-40B4-BE49-F238E27FC236}">
                <a16:creationId xmlns="" xmlns:a16="http://schemas.microsoft.com/office/drawing/2014/main" id="{2467F30C-1CA8-A44F-91BC-9EB9632D1761}"/>
              </a:ext>
            </a:extLst>
          </p:cNvPr>
          <p:cNvSpPr/>
          <p:nvPr/>
        </p:nvSpPr>
        <p:spPr>
          <a:xfrm>
            <a:off x="108430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20" name="A">
            <a:extLst>
              <a:ext uri="{FF2B5EF4-FFF2-40B4-BE49-F238E27FC236}">
                <a16:creationId xmlns="" xmlns:a16="http://schemas.microsoft.com/office/drawing/2014/main" id="{8024942B-9392-E547-A3C0-0E077D4C9197}"/>
              </a:ext>
            </a:extLst>
          </p:cNvPr>
          <p:cNvSpPr/>
          <p:nvPr/>
        </p:nvSpPr>
        <p:spPr>
          <a:xfrm>
            <a:off x="120294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21" name="B">
            <a:extLst>
              <a:ext uri="{FF2B5EF4-FFF2-40B4-BE49-F238E27FC236}">
                <a16:creationId xmlns="" xmlns:a16="http://schemas.microsoft.com/office/drawing/2014/main" id="{4B4DB7D0-72C6-9848-8315-0CC30E28F2CE}"/>
              </a:ext>
            </a:extLst>
          </p:cNvPr>
          <p:cNvSpPr/>
          <p:nvPr/>
        </p:nvSpPr>
        <p:spPr>
          <a:xfrm>
            <a:off x="159525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22" name="C">
            <a:extLst>
              <a:ext uri="{FF2B5EF4-FFF2-40B4-BE49-F238E27FC236}">
                <a16:creationId xmlns="" xmlns:a16="http://schemas.microsoft.com/office/drawing/2014/main" id="{875BEFCD-4278-8D45-B105-2700AC703BFF}"/>
              </a:ext>
            </a:extLst>
          </p:cNvPr>
          <p:cNvSpPr/>
          <p:nvPr/>
        </p:nvSpPr>
        <p:spPr>
          <a:xfrm>
            <a:off x="198755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23" name="D">
            <a:extLst>
              <a:ext uri="{FF2B5EF4-FFF2-40B4-BE49-F238E27FC236}">
                <a16:creationId xmlns="" xmlns:a16="http://schemas.microsoft.com/office/drawing/2014/main" id="{ABCB617E-8A44-164F-9528-A4BAF6CBC1B9}"/>
              </a:ext>
            </a:extLst>
          </p:cNvPr>
          <p:cNvSpPr/>
          <p:nvPr/>
        </p:nvSpPr>
        <p:spPr>
          <a:xfrm>
            <a:off x="237985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24" name="E">
            <a:extLst>
              <a:ext uri="{FF2B5EF4-FFF2-40B4-BE49-F238E27FC236}">
                <a16:creationId xmlns="" xmlns:a16="http://schemas.microsoft.com/office/drawing/2014/main" id="{25A127D1-90D3-9E4D-B539-449B4D5E3307}"/>
              </a:ext>
            </a:extLst>
          </p:cNvPr>
          <p:cNvSpPr/>
          <p:nvPr/>
        </p:nvSpPr>
        <p:spPr>
          <a:xfrm>
            <a:off x="277216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25" name="F">
            <a:extLst>
              <a:ext uri="{FF2B5EF4-FFF2-40B4-BE49-F238E27FC236}">
                <a16:creationId xmlns="" xmlns:a16="http://schemas.microsoft.com/office/drawing/2014/main" id="{CC2ABB36-EF5C-6F44-A91F-7701AA08F313}"/>
              </a:ext>
            </a:extLst>
          </p:cNvPr>
          <p:cNvSpPr/>
          <p:nvPr/>
        </p:nvSpPr>
        <p:spPr>
          <a:xfrm>
            <a:off x="316446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26" name="G">
            <a:extLst>
              <a:ext uri="{FF2B5EF4-FFF2-40B4-BE49-F238E27FC236}">
                <a16:creationId xmlns="" xmlns:a16="http://schemas.microsoft.com/office/drawing/2014/main" id="{8935BE44-78E0-2B40-B806-B04157FED0B1}"/>
              </a:ext>
            </a:extLst>
          </p:cNvPr>
          <p:cNvSpPr/>
          <p:nvPr/>
        </p:nvSpPr>
        <p:spPr>
          <a:xfrm>
            <a:off x="355676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27" name="H">
            <a:extLst>
              <a:ext uri="{FF2B5EF4-FFF2-40B4-BE49-F238E27FC236}">
                <a16:creationId xmlns="" xmlns:a16="http://schemas.microsoft.com/office/drawing/2014/main" id="{5EB00B07-20A2-0449-9635-01BFAABDD13B}"/>
              </a:ext>
            </a:extLst>
          </p:cNvPr>
          <p:cNvSpPr/>
          <p:nvPr/>
        </p:nvSpPr>
        <p:spPr>
          <a:xfrm>
            <a:off x="394907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28" name="I">
            <a:extLst>
              <a:ext uri="{FF2B5EF4-FFF2-40B4-BE49-F238E27FC236}">
                <a16:creationId xmlns="" xmlns:a16="http://schemas.microsoft.com/office/drawing/2014/main" id="{CF3A29A1-03BD-EF47-B830-01A63CEAED0A}"/>
              </a:ext>
            </a:extLst>
          </p:cNvPr>
          <p:cNvSpPr/>
          <p:nvPr/>
        </p:nvSpPr>
        <p:spPr>
          <a:xfrm>
            <a:off x="434137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29" name="J">
            <a:extLst>
              <a:ext uri="{FF2B5EF4-FFF2-40B4-BE49-F238E27FC236}">
                <a16:creationId xmlns="" xmlns:a16="http://schemas.microsoft.com/office/drawing/2014/main" id="{43A29BF2-76D2-FD49-87B7-463132A3A534}"/>
              </a:ext>
            </a:extLst>
          </p:cNvPr>
          <p:cNvSpPr/>
          <p:nvPr/>
        </p:nvSpPr>
        <p:spPr>
          <a:xfrm>
            <a:off x="473367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30" name="K">
            <a:extLst>
              <a:ext uri="{FF2B5EF4-FFF2-40B4-BE49-F238E27FC236}">
                <a16:creationId xmlns="" xmlns:a16="http://schemas.microsoft.com/office/drawing/2014/main" id="{351C466D-9D91-5C4A-974E-B7C6017B247D}"/>
              </a:ext>
            </a:extLst>
          </p:cNvPr>
          <p:cNvSpPr/>
          <p:nvPr/>
        </p:nvSpPr>
        <p:spPr>
          <a:xfrm>
            <a:off x="512597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31" name="L">
            <a:extLst>
              <a:ext uri="{FF2B5EF4-FFF2-40B4-BE49-F238E27FC236}">
                <a16:creationId xmlns="" xmlns:a16="http://schemas.microsoft.com/office/drawing/2014/main" id="{F5C911F9-B8A2-604A-B3BD-9B87B66FA998}"/>
              </a:ext>
            </a:extLst>
          </p:cNvPr>
          <p:cNvSpPr/>
          <p:nvPr/>
        </p:nvSpPr>
        <p:spPr>
          <a:xfrm>
            <a:off x="551828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32" name="M">
            <a:extLst>
              <a:ext uri="{FF2B5EF4-FFF2-40B4-BE49-F238E27FC236}">
                <a16:creationId xmlns="" xmlns:a16="http://schemas.microsoft.com/office/drawing/2014/main" id="{06105B65-C862-6344-9F4A-0ECE19206554}"/>
              </a:ext>
            </a:extLst>
          </p:cNvPr>
          <p:cNvSpPr/>
          <p:nvPr/>
        </p:nvSpPr>
        <p:spPr>
          <a:xfrm>
            <a:off x="591058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33" name="N">
            <a:extLst>
              <a:ext uri="{FF2B5EF4-FFF2-40B4-BE49-F238E27FC236}">
                <a16:creationId xmlns="" xmlns:a16="http://schemas.microsoft.com/office/drawing/2014/main" id="{A18CB79E-2ED2-284C-9896-31E81EB8AA15}"/>
              </a:ext>
            </a:extLst>
          </p:cNvPr>
          <p:cNvSpPr/>
          <p:nvPr/>
        </p:nvSpPr>
        <p:spPr>
          <a:xfrm>
            <a:off x="630288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34" name="O">
            <a:extLst>
              <a:ext uri="{FF2B5EF4-FFF2-40B4-BE49-F238E27FC236}">
                <a16:creationId xmlns="" xmlns:a16="http://schemas.microsoft.com/office/drawing/2014/main" id="{94C192C6-CA49-6D44-98E8-777E17854EA0}"/>
              </a:ext>
            </a:extLst>
          </p:cNvPr>
          <p:cNvSpPr/>
          <p:nvPr/>
        </p:nvSpPr>
        <p:spPr>
          <a:xfrm>
            <a:off x="669519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35" name="P">
            <a:extLst>
              <a:ext uri="{FF2B5EF4-FFF2-40B4-BE49-F238E27FC236}">
                <a16:creationId xmlns="" xmlns:a16="http://schemas.microsoft.com/office/drawing/2014/main" id="{2E132CA7-BB88-0A4A-A903-527AD0CD0CBD}"/>
              </a:ext>
            </a:extLst>
          </p:cNvPr>
          <p:cNvSpPr/>
          <p:nvPr/>
        </p:nvSpPr>
        <p:spPr>
          <a:xfrm>
            <a:off x="708749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36" name="Q">
            <a:extLst>
              <a:ext uri="{FF2B5EF4-FFF2-40B4-BE49-F238E27FC236}">
                <a16:creationId xmlns="" xmlns:a16="http://schemas.microsoft.com/office/drawing/2014/main" id="{FCE02841-0F44-1A44-A89D-EE7C5FFE843A}"/>
              </a:ext>
            </a:extLst>
          </p:cNvPr>
          <p:cNvSpPr/>
          <p:nvPr/>
        </p:nvSpPr>
        <p:spPr>
          <a:xfrm>
            <a:off x="747979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37" name="R">
            <a:extLst>
              <a:ext uri="{FF2B5EF4-FFF2-40B4-BE49-F238E27FC236}">
                <a16:creationId xmlns="" xmlns:a16="http://schemas.microsoft.com/office/drawing/2014/main" id="{F7081EF4-1C56-BC4B-AEDF-3B9DDD709A85}"/>
              </a:ext>
            </a:extLst>
          </p:cNvPr>
          <p:cNvSpPr/>
          <p:nvPr/>
        </p:nvSpPr>
        <p:spPr>
          <a:xfrm>
            <a:off x="787210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38" name="S">
            <a:extLst>
              <a:ext uri="{FF2B5EF4-FFF2-40B4-BE49-F238E27FC236}">
                <a16:creationId xmlns="" xmlns:a16="http://schemas.microsoft.com/office/drawing/2014/main" id="{93F5D9D7-7B72-344F-8677-DD43F16938D9}"/>
              </a:ext>
            </a:extLst>
          </p:cNvPr>
          <p:cNvSpPr/>
          <p:nvPr/>
        </p:nvSpPr>
        <p:spPr>
          <a:xfrm>
            <a:off x="826440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39" name="T">
            <a:extLst>
              <a:ext uri="{FF2B5EF4-FFF2-40B4-BE49-F238E27FC236}">
                <a16:creationId xmlns="" xmlns:a16="http://schemas.microsoft.com/office/drawing/2014/main" id="{30F97AB4-A490-3840-B17E-30F0A264A69D}"/>
              </a:ext>
            </a:extLst>
          </p:cNvPr>
          <p:cNvSpPr/>
          <p:nvPr/>
        </p:nvSpPr>
        <p:spPr>
          <a:xfrm>
            <a:off x="865670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40" name="U">
            <a:extLst>
              <a:ext uri="{FF2B5EF4-FFF2-40B4-BE49-F238E27FC236}">
                <a16:creationId xmlns="" xmlns:a16="http://schemas.microsoft.com/office/drawing/2014/main" id="{69CF477D-D09C-204E-87D7-A655F81D981F}"/>
              </a:ext>
            </a:extLst>
          </p:cNvPr>
          <p:cNvSpPr/>
          <p:nvPr/>
        </p:nvSpPr>
        <p:spPr>
          <a:xfrm>
            <a:off x="904900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41" name="V">
            <a:extLst>
              <a:ext uri="{FF2B5EF4-FFF2-40B4-BE49-F238E27FC236}">
                <a16:creationId xmlns="" xmlns:a16="http://schemas.microsoft.com/office/drawing/2014/main" id="{B7F11CD2-8507-7742-B95A-484D72C3EE0B}"/>
              </a:ext>
            </a:extLst>
          </p:cNvPr>
          <p:cNvSpPr/>
          <p:nvPr/>
        </p:nvSpPr>
        <p:spPr>
          <a:xfrm>
            <a:off x="944131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42" name="W">
            <a:extLst>
              <a:ext uri="{FF2B5EF4-FFF2-40B4-BE49-F238E27FC236}">
                <a16:creationId xmlns="" xmlns:a16="http://schemas.microsoft.com/office/drawing/2014/main" id="{AB5070AE-F1EB-764E-B21E-CC3417717282}"/>
              </a:ext>
            </a:extLst>
          </p:cNvPr>
          <p:cNvSpPr/>
          <p:nvPr/>
        </p:nvSpPr>
        <p:spPr>
          <a:xfrm>
            <a:off x="98336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43" name="X">
            <a:extLst>
              <a:ext uri="{FF2B5EF4-FFF2-40B4-BE49-F238E27FC236}">
                <a16:creationId xmlns="" xmlns:a16="http://schemas.microsoft.com/office/drawing/2014/main" id="{F225C2DB-460E-BB4E-8913-ADE66724EA92}"/>
              </a:ext>
            </a:extLst>
          </p:cNvPr>
          <p:cNvSpPr/>
          <p:nvPr/>
        </p:nvSpPr>
        <p:spPr>
          <a:xfrm>
            <a:off x="1022591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44" name="Y">
            <a:extLst>
              <a:ext uri="{FF2B5EF4-FFF2-40B4-BE49-F238E27FC236}">
                <a16:creationId xmlns="" xmlns:a16="http://schemas.microsoft.com/office/drawing/2014/main" id="{896915D6-1E99-AC40-A16F-A577F8D0B173}"/>
              </a:ext>
            </a:extLst>
          </p:cNvPr>
          <p:cNvSpPr/>
          <p:nvPr/>
        </p:nvSpPr>
        <p:spPr>
          <a:xfrm>
            <a:off x="1061822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45" name="Z">
            <a:extLst>
              <a:ext uri="{FF2B5EF4-FFF2-40B4-BE49-F238E27FC236}">
                <a16:creationId xmlns="" xmlns:a16="http://schemas.microsoft.com/office/drawing/2014/main" id="{A09D3992-D789-304E-A349-8A457A44C6D4}"/>
              </a:ext>
            </a:extLst>
          </p:cNvPr>
          <p:cNvSpPr/>
          <p:nvPr/>
        </p:nvSpPr>
        <p:spPr>
          <a:xfrm>
            <a:off x="110105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46" name="A">
            <a:extLst>
              <a:ext uri="{FF2B5EF4-FFF2-40B4-BE49-F238E27FC236}">
                <a16:creationId xmlns="" xmlns:a16="http://schemas.microsoft.com/office/drawing/2014/main" id="{43B993F2-A2E1-624B-BC1E-CE0C49A85DA9}"/>
              </a:ext>
            </a:extLst>
          </p:cNvPr>
          <p:cNvSpPr/>
          <p:nvPr/>
        </p:nvSpPr>
        <p:spPr>
          <a:xfrm>
            <a:off x="120294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47" name="B">
            <a:extLst>
              <a:ext uri="{FF2B5EF4-FFF2-40B4-BE49-F238E27FC236}">
                <a16:creationId xmlns="" xmlns:a16="http://schemas.microsoft.com/office/drawing/2014/main" id="{5BB3F1EE-AA9B-4945-A773-3AB4ED2547DC}"/>
              </a:ext>
            </a:extLst>
          </p:cNvPr>
          <p:cNvSpPr/>
          <p:nvPr/>
        </p:nvSpPr>
        <p:spPr>
          <a:xfrm>
            <a:off x="159525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48" name="C">
            <a:extLst>
              <a:ext uri="{FF2B5EF4-FFF2-40B4-BE49-F238E27FC236}">
                <a16:creationId xmlns="" xmlns:a16="http://schemas.microsoft.com/office/drawing/2014/main" id="{2738F7C8-2828-8A4C-AEA6-1EEF92B9B903}"/>
              </a:ext>
            </a:extLst>
          </p:cNvPr>
          <p:cNvSpPr/>
          <p:nvPr/>
        </p:nvSpPr>
        <p:spPr>
          <a:xfrm>
            <a:off x="198755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49" name="D">
            <a:extLst>
              <a:ext uri="{FF2B5EF4-FFF2-40B4-BE49-F238E27FC236}">
                <a16:creationId xmlns="" xmlns:a16="http://schemas.microsoft.com/office/drawing/2014/main" id="{DDB0EE56-4A70-3045-8B66-EDBE1EF1F060}"/>
              </a:ext>
            </a:extLst>
          </p:cNvPr>
          <p:cNvSpPr/>
          <p:nvPr/>
        </p:nvSpPr>
        <p:spPr>
          <a:xfrm>
            <a:off x="237985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50" name="E">
            <a:extLst>
              <a:ext uri="{FF2B5EF4-FFF2-40B4-BE49-F238E27FC236}">
                <a16:creationId xmlns="" xmlns:a16="http://schemas.microsoft.com/office/drawing/2014/main" id="{901FC318-D8C0-8641-AEC1-C7BA0F5AA24C}"/>
              </a:ext>
            </a:extLst>
          </p:cNvPr>
          <p:cNvSpPr/>
          <p:nvPr/>
        </p:nvSpPr>
        <p:spPr>
          <a:xfrm>
            <a:off x="277216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51" name="F">
            <a:extLst>
              <a:ext uri="{FF2B5EF4-FFF2-40B4-BE49-F238E27FC236}">
                <a16:creationId xmlns="" xmlns:a16="http://schemas.microsoft.com/office/drawing/2014/main" id="{0A108487-FDE0-3B49-A285-9A1BE2E1A92C}"/>
              </a:ext>
            </a:extLst>
          </p:cNvPr>
          <p:cNvSpPr/>
          <p:nvPr/>
        </p:nvSpPr>
        <p:spPr>
          <a:xfrm>
            <a:off x="316446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52" name="G">
            <a:extLst>
              <a:ext uri="{FF2B5EF4-FFF2-40B4-BE49-F238E27FC236}">
                <a16:creationId xmlns="" xmlns:a16="http://schemas.microsoft.com/office/drawing/2014/main" id="{49A5B050-AE1D-BE4B-A47C-E2C88B190D41}"/>
              </a:ext>
            </a:extLst>
          </p:cNvPr>
          <p:cNvSpPr/>
          <p:nvPr/>
        </p:nvSpPr>
        <p:spPr>
          <a:xfrm>
            <a:off x="355676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53" name="H">
            <a:extLst>
              <a:ext uri="{FF2B5EF4-FFF2-40B4-BE49-F238E27FC236}">
                <a16:creationId xmlns="" xmlns:a16="http://schemas.microsoft.com/office/drawing/2014/main" id="{D410B93D-CA84-9242-907C-D7568F99EE61}"/>
              </a:ext>
            </a:extLst>
          </p:cNvPr>
          <p:cNvSpPr/>
          <p:nvPr/>
        </p:nvSpPr>
        <p:spPr>
          <a:xfrm>
            <a:off x="394907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54" name="I">
            <a:extLst>
              <a:ext uri="{FF2B5EF4-FFF2-40B4-BE49-F238E27FC236}">
                <a16:creationId xmlns="" xmlns:a16="http://schemas.microsoft.com/office/drawing/2014/main" id="{FE637E36-8C19-564A-B742-6F98A8412798}"/>
              </a:ext>
            </a:extLst>
          </p:cNvPr>
          <p:cNvSpPr/>
          <p:nvPr/>
        </p:nvSpPr>
        <p:spPr>
          <a:xfrm>
            <a:off x="434137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55" name="J">
            <a:extLst>
              <a:ext uri="{FF2B5EF4-FFF2-40B4-BE49-F238E27FC236}">
                <a16:creationId xmlns="" xmlns:a16="http://schemas.microsoft.com/office/drawing/2014/main" id="{ABF37119-F2FF-A648-A8A5-7FF63912D4D1}"/>
              </a:ext>
            </a:extLst>
          </p:cNvPr>
          <p:cNvSpPr/>
          <p:nvPr/>
        </p:nvSpPr>
        <p:spPr>
          <a:xfrm>
            <a:off x="473367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56" name="K">
            <a:extLst>
              <a:ext uri="{FF2B5EF4-FFF2-40B4-BE49-F238E27FC236}">
                <a16:creationId xmlns="" xmlns:a16="http://schemas.microsoft.com/office/drawing/2014/main" id="{EC1507C3-B4DD-1F4B-A7C8-2EC89194406A}"/>
              </a:ext>
            </a:extLst>
          </p:cNvPr>
          <p:cNvSpPr/>
          <p:nvPr/>
        </p:nvSpPr>
        <p:spPr>
          <a:xfrm>
            <a:off x="512597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57" name="L">
            <a:extLst>
              <a:ext uri="{FF2B5EF4-FFF2-40B4-BE49-F238E27FC236}">
                <a16:creationId xmlns="" xmlns:a16="http://schemas.microsoft.com/office/drawing/2014/main" id="{1D960304-DCE6-0B4B-98E6-4DAB8255F116}"/>
              </a:ext>
            </a:extLst>
          </p:cNvPr>
          <p:cNvSpPr/>
          <p:nvPr/>
        </p:nvSpPr>
        <p:spPr>
          <a:xfrm>
            <a:off x="8438987" y="3498736"/>
            <a:ext cx="1016762" cy="976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L</a:t>
            </a:r>
          </a:p>
        </p:txBody>
      </p:sp>
      <p:sp>
        <p:nvSpPr>
          <p:cNvPr id="158" name="M">
            <a:extLst>
              <a:ext uri="{FF2B5EF4-FFF2-40B4-BE49-F238E27FC236}">
                <a16:creationId xmlns="" xmlns:a16="http://schemas.microsoft.com/office/drawing/2014/main" id="{CB6D9E6B-A0F9-F344-A51E-3BD7767A5353}"/>
              </a:ext>
            </a:extLst>
          </p:cNvPr>
          <p:cNvSpPr/>
          <p:nvPr/>
        </p:nvSpPr>
        <p:spPr>
          <a:xfrm>
            <a:off x="591058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59" name="N">
            <a:extLst>
              <a:ext uri="{FF2B5EF4-FFF2-40B4-BE49-F238E27FC236}">
                <a16:creationId xmlns="" xmlns:a16="http://schemas.microsoft.com/office/drawing/2014/main" id="{7F969D9F-2CFF-834C-BA4A-27500949525B}"/>
              </a:ext>
            </a:extLst>
          </p:cNvPr>
          <p:cNvSpPr/>
          <p:nvPr/>
        </p:nvSpPr>
        <p:spPr>
          <a:xfrm>
            <a:off x="630288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60" name="O">
            <a:extLst>
              <a:ext uri="{FF2B5EF4-FFF2-40B4-BE49-F238E27FC236}">
                <a16:creationId xmlns="" xmlns:a16="http://schemas.microsoft.com/office/drawing/2014/main" id="{4B3F8C3A-DB49-C448-9F12-7E754C714631}"/>
              </a:ext>
            </a:extLst>
          </p:cNvPr>
          <p:cNvSpPr/>
          <p:nvPr/>
        </p:nvSpPr>
        <p:spPr>
          <a:xfrm>
            <a:off x="669519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61" name="P">
            <a:extLst>
              <a:ext uri="{FF2B5EF4-FFF2-40B4-BE49-F238E27FC236}">
                <a16:creationId xmlns="" xmlns:a16="http://schemas.microsoft.com/office/drawing/2014/main" id="{DCDB57F8-A59E-454F-8DC2-A261E5D84870}"/>
              </a:ext>
            </a:extLst>
          </p:cNvPr>
          <p:cNvSpPr/>
          <p:nvPr/>
        </p:nvSpPr>
        <p:spPr>
          <a:xfrm>
            <a:off x="708749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62" name="Q">
            <a:extLst>
              <a:ext uri="{FF2B5EF4-FFF2-40B4-BE49-F238E27FC236}">
                <a16:creationId xmlns="" xmlns:a16="http://schemas.microsoft.com/office/drawing/2014/main" id="{BD11CDD4-3C40-9A47-8B5B-55986DD875A7}"/>
              </a:ext>
            </a:extLst>
          </p:cNvPr>
          <p:cNvSpPr/>
          <p:nvPr/>
        </p:nvSpPr>
        <p:spPr>
          <a:xfrm>
            <a:off x="747979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63" name="R">
            <a:extLst>
              <a:ext uri="{FF2B5EF4-FFF2-40B4-BE49-F238E27FC236}">
                <a16:creationId xmlns="" xmlns:a16="http://schemas.microsoft.com/office/drawing/2014/main" id="{C3C26F6B-89E2-6249-BA64-11E7532EF670}"/>
              </a:ext>
            </a:extLst>
          </p:cNvPr>
          <p:cNvSpPr/>
          <p:nvPr/>
        </p:nvSpPr>
        <p:spPr>
          <a:xfrm>
            <a:off x="787210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64" name="S">
            <a:extLst>
              <a:ext uri="{FF2B5EF4-FFF2-40B4-BE49-F238E27FC236}">
                <a16:creationId xmlns="" xmlns:a16="http://schemas.microsoft.com/office/drawing/2014/main" id="{D738593E-0FE7-0C43-904F-2C1104E24148}"/>
              </a:ext>
            </a:extLst>
          </p:cNvPr>
          <p:cNvSpPr/>
          <p:nvPr/>
        </p:nvSpPr>
        <p:spPr>
          <a:xfrm>
            <a:off x="826440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65" name="T">
            <a:extLst>
              <a:ext uri="{FF2B5EF4-FFF2-40B4-BE49-F238E27FC236}">
                <a16:creationId xmlns="" xmlns:a16="http://schemas.microsoft.com/office/drawing/2014/main" id="{2E69D8D5-63B4-BE4E-BF4F-DD0F2468FC1E}"/>
              </a:ext>
            </a:extLst>
          </p:cNvPr>
          <p:cNvSpPr/>
          <p:nvPr/>
        </p:nvSpPr>
        <p:spPr>
          <a:xfrm>
            <a:off x="865670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68" name="U">
            <a:extLst>
              <a:ext uri="{FF2B5EF4-FFF2-40B4-BE49-F238E27FC236}">
                <a16:creationId xmlns="" xmlns:a16="http://schemas.microsoft.com/office/drawing/2014/main" id="{0AE82EEF-D851-FC4D-BCE5-04840ED23CB3}"/>
              </a:ext>
            </a:extLst>
          </p:cNvPr>
          <p:cNvSpPr/>
          <p:nvPr/>
        </p:nvSpPr>
        <p:spPr>
          <a:xfrm>
            <a:off x="904900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69" name="V">
            <a:extLst>
              <a:ext uri="{FF2B5EF4-FFF2-40B4-BE49-F238E27FC236}">
                <a16:creationId xmlns="" xmlns:a16="http://schemas.microsoft.com/office/drawing/2014/main" id="{790FDEC7-121E-1B42-A05D-C4941D599137}"/>
              </a:ext>
            </a:extLst>
          </p:cNvPr>
          <p:cNvSpPr/>
          <p:nvPr/>
        </p:nvSpPr>
        <p:spPr>
          <a:xfrm>
            <a:off x="944131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70" name="W">
            <a:extLst>
              <a:ext uri="{FF2B5EF4-FFF2-40B4-BE49-F238E27FC236}">
                <a16:creationId xmlns="" xmlns:a16="http://schemas.microsoft.com/office/drawing/2014/main" id="{BD65D871-F5A4-E248-A090-61BA8924A92A}"/>
              </a:ext>
            </a:extLst>
          </p:cNvPr>
          <p:cNvSpPr/>
          <p:nvPr/>
        </p:nvSpPr>
        <p:spPr>
          <a:xfrm>
            <a:off x="98336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71" name="X">
            <a:extLst>
              <a:ext uri="{FF2B5EF4-FFF2-40B4-BE49-F238E27FC236}">
                <a16:creationId xmlns="" xmlns:a16="http://schemas.microsoft.com/office/drawing/2014/main" id="{89175039-A6DF-3A4C-9FFF-F22F8C205CE5}"/>
              </a:ext>
            </a:extLst>
          </p:cNvPr>
          <p:cNvSpPr/>
          <p:nvPr/>
        </p:nvSpPr>
        <p:spPr>
          <a:xfrm>
            <a:off x="1022591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72" name="Y">
            <a:extLst>
              <a:ext uri="{FF2B5EF4-FFF2-40B4-BE49-F238E27FC236}">
                <a16:creationId xmlns="" xmlns:a16="http://schemas.microsoft.com/office/drawing/2014/main" id="{2C265390-3C18-5642-8782-B4D4750746D9}"/>
              </a:ext>
            </a:extLst>
          </p:cNvPr>
          <p:cNvSpPr/>
          <p:nvPr/>
        </p:nvSpPr>
        <p:spPr>
          <a:xfrm>
            <a:off x="1061822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73" name="Z">
            <a:extLst>
              <a:ext uri="{FF2B5EF4-FFF2-40B4-BE49-F238E27FC236}">
                <a16:creationId xmlns="" xmlns:a16="http://schemas.microsoft.com/office/drawing/2014/main" id="{A6215A23-A9A6-D84F-A6B6-8473C3690358}"/>
              </a:ext>
            </a:extLst>
          </p:cNvPr>
          <p:cNvSpPr/>
          <p:nvPr/>
        </p:nvSpPr>
        <p:spPr>
          <a:xfrm>
            <a:off x="110105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74" name="A">
            <a:extLst>
              <a:ext uri="{FF2B5EF4-FFF2-40B4-BE49-F238E27FC236}">
                <a16:creationId xmlns="" xmlns:a16="http://schemas.microsoft.com/office/drawing/2014/main" id="{8144FDBC-9AFB-3F42-8DAF-58DE392841E7}"/>
              </a:ext>
            </a:extLst>
          </p:cNvPr>
          <p:cNvSpPr/>
          <p:nvPr/>
        </p:nvSpPr>
        <p:spPr>
          <a:xfrm>
            <a:off x="5000391" y="3491183"/>
            <a:ext cx="1050212" cy="98416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A</a:t>
            </a:r>
          </a:p>
        </p:txBody>
      </p:sp>
      <p:sp>
        <p:nvSpPr>
          <p:cNvPr id="186" name="B">
            <a:extLst>
              <a:ext uri="{FF2B5EF4-FFF2-40B4-BE49-F238E27FC236}">
                <a16:creationId xmlns="" xmlns:a16="http://schemas.microsoft.com/office/drawing/2014/main" id="{6B5C50B2-1C67-C24E-8EA3-F5E57C0CAB4B}"/>
              </a:ext>
            </a:extLst>
          </p:cNvPr>
          <p:cNvSpPr/>
          <p:nvPr/>
        </p:nvSpPr>
        <p:spPr>
          <a:xfrm>
            <a:off x="159525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87" name="C">
            <a:extLst>
              <a:ext uri="{FF2B5EF4-FFF2-40B4-BE49-F238E27FC236}">
                <a16:creationId xmlns="" xmlns:a16="http://schemas.microsoft.com/office/drawing/2014/main" id="{3F192F60-7670-3F4E-8567-BB04420860D7}"/>
              </a:ext>
            </a:extLst>
          </p:cNvPr>
          <p:cNvSpPr/>
          <p:nvPr/>
        </p:nvSpPr>
        <p:spPr>
          <a:xfrm>
            <a:off x="198755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88" name="D">
            <a:extLst>
              <a:ext uri="{FF2B5EF4-FFF2-40B4-BE49-F238E27FC236}">
                <a16:creationId xmlns="" xmlns:a16="http://schemas.microsoft.com/office/drawing/2014/main" id="{9DD4405E-FB9E-FB4D-819F-21EA0F863A6C}"/>
              </a:ext>
            </a:extLst>
          </p:cNvPr>
          <p:cNvSpPr/>
          <p:nvPr/>
        </p:nvSpPr>
        <p:spPr>
          <a:xfrm>
            <a:off x="237985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89" name="E">
            <a:extLst>
              <a:ext uri="{FF2B5EF4-FFF2-40B4-BE49-F238E27FC236}">
                <a16:creationId xmlns="" xmlns:a16="http://schemas.microsoft.com/office/drawing/2014/main" id="{1826DB46-BD97-1041-884C-9AA00EB4271C}"/>
              </a:ext>
            </a:extLst>
          </p:cNvPr>
          <p:cNvSpPr/>
          <p:nvPr/>
        </p:nvSpPr>
        <p:spPr>
          <a:xfrm>
            <a:off x="277216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90" name="F">
            <a:extLst>
              <a:ext uri="{FF2B5EF4-FFF2-40B4-BE49-F238E27FC236}">
                <a16:creationId xmlns="" xmlns:a16="http://schemas.microsoft.com/office/drawing/2014/main" id="{22C82D67-2289-5F47-AA69-6F4B62A65D94}"/>
              </a:ext>
            </a:extLst>
          </p:cNvPr>
          <p:cNvSpPr/>
          <p:nvPr/>
        </p:nvSpPr>
        <p:spPr>
          <a:xfrm>
            <a:off x="316446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91" name="G">
            <a:extLst>
              <a:ext uri="{FF2B5EF4-FFF2-40B4-BE49-F238E27FC236}">
                <a16:creationId xmlns="" xmlns:a16="http://schemas.microsoft.com/office/drawing/2014/main" id="{8EC4E47F-EDB3-3545-8CE6-FB5DE7E33A37}"/>
              </a:ext>
            </a:extLst>
          </p:cNvPr>
          <p:cNvSpPr/>
          <p:nvPr/>
        </p:nvSpPr>
        <p:spPr>
          <a:xfrm>
            <a:off x="355676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92" name="H">
            <a:extLst>
              <a:ext uri="{FF2B5EF4-FFF2-40B4-BE49-F238E27FC236}">
                <a16:creationId xmlns="" xmlns:a16="http://schemas.microsoft.com/office/drawing/2014/main" id="{BAEDE8C0-39C0-1449-8C7D-8C76BFC1738F}"/>
              </a:ext>
            </a:extLst>
          </p:cNvPr>
          <p:cNvSpPr/>
          <p:nvPr/>
        </p:nvSpPr>
        <p:spPr>
          <a:xfrm>
            <a:off x="394907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93" name="I">
            <a:extLst>
              <a:ext uri="{FF2B5EF4-FFF2-40B4-BE49-F238E27FC236}">
                <a16:creationId xmlns="" xmlns:a16="http://schemas.microsoft.com/office/drawing/2014/main" id="{8B90A941-518B-804D-9716-1936A7F571E3}"/>
              </a:ext>
            </a:extLst>
          </p:cNvPr>
          <p:cNvSpPr/>
          <p:nvPr/>
        </p:nvSpPr>
        <p:spPr>
          <a:xfrm>
            <a:off x="434137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94" name="J">
            <a:extLst>
              <a:ext uri="{FF2B5EF4-FFF2-40B4-BE49-F238E27FC236}">
                <a16:creationId xmlns="" xmlns:a16="http://schemas.microsoft.com/office/drawing/2014/main" id="{10E950D7-9D9C-0C40-A90A-36313F2C8D26}"/>
              </a:ext>
            </a:extLst>
          </p:cNvPr>
          <p:cNvSpPr/>
          <p:nvPr/>
        </p:nvSpPr>
        <p:spPr>
          <a:xfrm>
            <a:off x="473367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95" name="K">
            <a:extLst>
              <a:ext uri="{FF2B5EF4-FFF2-40B4-BE49-F238E27FC236}">
                <a16:creationId xmlns="" xmlns:a16="http://schemas.microsoft.com/office/drawing/2014/main" id="{9A8A68EE-AA46-0D4C-96C3-7538E9026D96}"/>
              </a:ext>
            </a:extLst>
          </p:cNvPr>
          <p:cNvSpPr/>
          <p:nvPr/>
        </p:nvSpPr>
        <p:spPr>
          <a:xfrm>
            <a:off x="512597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96" name="L">
            <a:extLst>
              <a:ext uri="{FF2B5EF4-FFF2-40B4-BE49-F238E27FC236}">
                <a16:creationId xmlns="" xmlns:a16="http://schemas.microsoft.com/office/drawing/2014/main" id="{64B6D53D-3B82-F343-B7FE-964F00E671E0}"/>
              </a:ext>
            </a:extLst>
          </p:cNvPr>
          <p:cNvSpPr/>
          <p:nvPr/>
        </p:nvSpPr>
        <p:spPr>
          <a:xfrm>
            <a:off x="6135448" y="2350971"/>
            <a:ext cx="1056162"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L</a:t>
            </a:r>
          </a:p>
        </p:txBody>
      </p:sp>
      <p:sp>
        <p:nvSpPr>
          <p:cNvPr id="197" name="M">
            <a:extLst>
              <a:ext uri="{FF2B5EF4-FFF2-40B4-BE49-F238E27FC236}">
                <a16:creationId xmlns="" xmlns:a16="http://schemas.microsoft.com/office/drawing/2014/main" id="{25661C35-B221-744C-BED6-28CB026B75BC}"/>
              </a:ext>
            </a:extLst>
          </p:cNvPr>
          <p:cNvSpPr/>
          <p:nvPr/>
        </p:nvSpPr>
        <p:spPr>
          <a:xfrm>
            <a:off x="591058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98" name="N">
            <a:extLst>
              <a:ext uri="{FF2B5EF4-FFF2-40B4-BE49-F238E27FC236}">
                <a16:creationId xmlns="" xmlns:a16="http://schemas.microsoft.com/office/drawing/2014/main" id="{2F905655-C1E0-ED4D-BE2D-49C8E6C2A3F4}"/>
              </a:ext>
            </a:extLst>
          </p:cNvPr>
          <p:cNvSpPr/>
          <p:nvPr/>
        </p:nvSpPr>
        <p:spPr>
          <a:xfrm>
            <a:off x="630288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99" name="O">
            <a:extLst>
              <a:ext uri="{FF2B5EF4-FFF2-40B4-BE49-F238E27FC236}">
                <a16:creationId xmlns="" xmlns:a16="http://schemas.microsoft.com/office/drawing/2014/main" id="{7562981F-05DE-354F-A7BF-D1DB7F847392}"/>
              </a:ext>
            </a:extLst>
          </p:cNvPr>
          <p:cNvSpPr/>
          <p:nvPr/>
        </p:nvSpPr>
        <p:spPr>
          <a:xfrm>
            <a:off x="669519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200" name="P">
            <a:extLst>
              <a:ext uri="{FF2B5EF4-FFF2-40B4-BE49-F238E27FC236}">
                <a16:creationId xmlns="" xmlns:a16="http://schemas.microsoft.com/office/drawing/2014/main" id="{B236F414-CEE7-3142-8985-7C92C33C8FB1}"/>
              </a:ext>
            </a:extLst>
          </p:cNvPr>
          <p:cNvSpPr/>
          <p:nvPr/>
        </p:nvSpPr>
        <p:spPr>
          <a:xfrm>
            <a:off x="708749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01" name="Q">
            <a:extLst>
              <a:ext uri="{FF2B5EF4-FFF2-40B4-BE49-F238E27FC236}">
                <a16:creationId xmlns="" xmlns:a16="http://schemas.microsoft.com/office/drawing/2014/main" id="{135391B3-55BE-674C-8AD7-789B3D360B61}"/>
              </a:ext>
            </a:extLst>
          </p:cNvPr>
          <p:cNvSpPr/>
          <p:nvPr/>
        </p:nvSpPr>
        <p:spPr>
          <a:xfrm>
            <a:off x="747979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02" name="R">
            <a:extLst>
              <a:ext uri="{FF2B5EF4-FFF2-40B4-BE49-F238E27FC236}">
                <a16:creationId xmlns="" xmlns:a16="http://schemas.microsoft.com/office/drawing/2014/main" id="{DB373F65-7258-2E4D-8E13-E2162526E841}"/>
              </a:ext>
            </a:extLst>
          </p:cNvPr>
          <p:cNvSpPr/>
          <p:nvPr/>
        </p:nvSpPr>
        <p:spPr>
          <a:xfrm>
            <a:off x="787210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03" name="S">
            <a:extLst>
              <a:ext uri="{FF2B5EF4-FFF2-40B4-BE49-F238E27FC236}">
                <a16:creationId xmlns="" xmlns:a16="http://schemas.microsoft.com/office/drawing/2014/main" id="{66C369DE-25C3-2549-A924-C5DBDB24AA57}"/>
              </a:ext>
            </a:extLst>
          </p:cNvPr>
          <p:cNvSpPr/>
          <p:nvPr/>
        </p:nvSpPr>
        <p:spPr>
          <a:xfrm>
            <a:off x="826440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204" name="T">
            <a:extLst>
              <a:ext uri="{FF2B5EF4-FFF2-40B4-BE49-F238E27FC236}">
                <a16:creationId xmlns="" xmlns:a16="http://schemas.microsoft.com/office/drawing/2014/main" id="{B8710B81-8AA6-3947-86F7-6C0434D9E5BF}"/>
              </a:ext>
            </a:extLst>
          </p:cNvPr>
          <p:cNvSpPr/>
          <p:nvPr/>
        </p:nvSpPr>
        <p:spPr>
          <a:xfrm>
            <a:off x="9551378" y="3491861"/>
            <a:ext cx="1050212" cy="976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T</a:t>
            </a:r>
          </a:p>
        </p:txBody>
      </p:sp>
      <p:sp>
        <p:nvSpPr>
          <p:cNvPr id="205" name="U">
            <a:extLst>
              <a:ext uri="{FF2B5EF4-FFF2-40B4-BE49-F238E27FC236}">
                <a16:creationId xmlns="" xmlns:a16="http://schemas.microsoft.com/office/drawing/2014/main" id="{4D30FC59-95ED-284C-806D-BBCC6F45BB6D}"/>
              </a:ext>
            </a:extLst>
          </p:cNvPr>
          <p:cNvSpPr/>
          <p:nvPr/>
        </p:nvSpPr>
        <p:spPr>
          <a:xfrm>
            <a:off x="904900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06" name="V">
            <a:extLst>
              <a:ext uri="{FF2B5EF4-FFF2-40B4-BE49-F238E27FC236}">
                <a16:creationId xmlns="" xmlns:a16="http://schemas.microsoft.com/office/drawing/2014/main" id="{2603D8F7-D29F-8C44-9E16-19865624127D}"/>
              </a:ext>
            </a:extLst>
          </p:cNvPr>
          <p:cNvSpPr/>
          <p:nvPr/>
        </p:nvSpPr>
        <p:spPr>
          <a:xfrm>
            <a:off x="944131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07" name="W">
            <a:extLst>
              <a:ext uri="{FF2B5EF4-FFF2-40B4-BE49-F238E27FC236}">
                <a16:creationId xmlns="" xmlns:a16="http://schemas.microsoft.com/office/drawing/2014/main" id="{813BBB8F-F90B-0D4D-B617-E864E641C3BD}"/>
              </a:ext>
            </a:extLst>
          </p:cNvPr>
          <p:cNvSpPr/>
          <p:nvPr/>
        </p:nvSpPr>
        <p:spPr>
          <a:xfrm>
            <a:off x="98336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08" name="X">
            <a:extLst>
              <a:ext uri="{FF2B5EF4-FFF2-40B4-BE49-F238E27FC236}">
                <a16:creationId xmlns="" xmlns:a16="http://schemas.microsoft.com/office/drawing/2014/main" id="{E674AC58-6579-2F48-B467-388BD00F65DC}"/>
              </a:ext>
            </a:extLst>
          </p:cNvPr>
          <p:cNvSpPr/>
          <p:nvPr/>
        </p:nvSpPr>
        <p:spPr>
          <a:xfrm>
            <a:off x="1022591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09" name="Y">
            <a:extLst>
              <a:ext uri="{FF2B5EF4-FFF2-40B4-BE49-F238E27FC236}">
                <a16:creationId xmlns="" xmlns:a16="http://schemas.microsoft.com/office/drawing/2014/main" id="{E0C545AE-C7D2-8344-A5FE-E583DF1AFCB7}"/>
              </a:ext>
            </a:extLst>
          </p:cNvPr>
          <p:cNvSpPr/>
          <p:nvPr/>
        </p:nvSpPr>
        <p:spPr>
          <a:xfrm>
            <a:off x="1061822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10" name="Z">
            <a:extLst>
              <a:ext uri="{FF2B5EF4-FFF2-40B4-BE49-F238E27FC236}">
                <a16:creationId xmlns="" xmlns:a16="http://schemas.microsoft.com/office/drawing/2014/main" id="{DC9C681C-C64A-7547-B834-1EFB0AD65BB8}"/>
              </a:ext>
            </a:extLst>
          </p:cNvPr>
          <p:cNvSpPr/>
          <p:nvPr/>
        </p:nvSpPr>
        <p:spPr>
          <a:xfrm>
            <a:off x="110105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211" name="A">
            <a:extLst>
              <a:ext uri="{FF2B5EF4-FFF2-40B4-BE49-F238E27FC236}">
                <a16:creationId xmlns="" xmlns:a16="http://schemas.microsoft.com/office/drawing/2014/main" id="{D89BF6A8-8258-974B-B2AA-AAED4F1AD74E}"/>
              </a:ext>
            </a:extLst>
          </p:cNvPr>
          <p:cNvSpPr/>
          <p:nvPr/>
        </p:nvSpPr>
        <p:spPr>
          <a:xfrm>
            <a:off x="1606034" y="3513628"/>
            <a:ext cx="1045379" cy="961715"/>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A</a:t>
            </a:r>
          </a:p>
        </p:txBody>
      </p:sp>
      <p:sp>
        <p:nvSpPr>
          <p:cNvPr id="212" name="B">
            <a:extLst>
              <a:ext uri="{FF2B5EF4-FFF2-40B4-BE49-F238E27FC236}">
                <a16:creationId xmlns="" xmlns:a16="http://schemas.microsoft.com/office/drawing/2014/main" id="{4D2A4158-7728-DC43-91C2-015658B72DC0}"/>
              </a:ext>
            </a:extLst>
          </p:cNvPr>
          <p:cNvSpPr/>
          <p:nvPr/>
        </p:nvSpPr>
        <p:spPr>
          <a:xfrm>
            <a:off x="160456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213" name="C">
            <a:extLst>
              <a:ext uri="{FF2B5EF4-FFF2-40B4-BE49-F238E27FC236}">
                <a16:creationId xmlns="" xmlns:a16="http://schemas.microsoft.com/office/drawing/2014/main" id="{7BBB1F16-E233-5641-938B-4F9B4E85FEA3}"/>
              </a:ext>
            </a:extLst>
          </p:cNvPr>
          <p:cNvSpPr/>
          <p:nvPr/>
        </p:nvSpPr>
        <p:spPr>
          <a:xfrm>
            <a:off x="199686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214" name="D">
            <a:extLst>
              <a:ext uri="{FF2B5EF4-FFF2-40B4-BE49-F238E27FC236}">
                <a16:creationId xmlns="" xmlns:a16="http://schemas.microsoft.com/office/drawing/2014/main" id="{83CB049E-ACA2-6149-B761-429C4E8CD56F}"/>
              </a:ext>
            </a:extLst>
          </p:cNvPr>
          <p:cNvSpPr/>
          <p:nvPr/>
        </p:nvSpPr>
        <p:spPr>
          <a:xfrm>
            <a:off x="6135441" y="3481594"/>
            <a:ext cx="1056169"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D</a:t>
            </a:r>
          </a:p>
        </p:txBody>
      </p:sp>
      <p:sp>
        <p:nvSpPr>
          <p:cNvPr id="215" name="E">
            <a:extLst>
              <a:ext uri="{FF2B5EF4-FFF2-40B4-BE49-F238E27FC236}">
                <a16:creationId xmlns="" xmlns:a16="http://schemas.microsoft.com/office/drawing/2014/main" id="{D9BF6600-B646-8E4F-925D-405D72D5045A}"/>
              </a:ext>
            </a:extLst>
          </p:cNvPr>
          <p:cNvSpPr/>
          <p:nvPr/>
        </p:nvSpPr>
        <p:spPr>
          <a:xfrm>
            <a:off x="3876133" y="2402252"/>
            <a:ext cx="1045379" cy="944424"/>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216" name="F">
            <a:extLst>
              <a:ext uri="{FF2B5EF4-FFF2-40B4-BE49-F238E27FC236}">
                <a16:creationId xmlns="" xmlns:a16="http://schemas.microsoft.com/office/drawing/2014/main" id="{A4583107-D75E-3646-9619-CE4D59F50309}"/>
              </a:ext>
            </a:extLst>
          </p:cNvPr>
          <p:cNvSpPr/>
          <p:nvPr/>
        </p:nvSpPr>
        <p:spPr>
          <a:xfrm>
            <a:off x="317377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217" name="G">
            <a:extLst>
              <a:ext uri="{FF2B5EF4-FFF2-40B4-BE49-F238E27FC236}">
                <a16:creationId xmlns="" xmlns:a16="http://schemas.microsoft.com/office/drawing/2014/main" id="{E28EC28E-A695-7D4B-B189-954CD128E952}"/>
              </a:ext>
            </a:extLst>
          </p:cNvPr>
          <p:cNvSpPr/>
          <p:nvPr/>
        </p:nvSpPr>
        <p:spPr>
          <a:xfrm>
            <a:off x="356608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18" name="H">
            <a:extLst>
              <a:ext uri="{FF2B5EF4-FFF2-40B4-BE49-F238E27FC236}">
                <a16:creationId xmlns="" xmlns:a16="http://schemas.microsoft.com/office/drawing/2014/main" id="{5AE31471-F41C-7940-98BB-464E538AC40D}"/>
              </a:ext>
            </a:extLst>
          </p:cNvPr>
          <p:cNvSpPr/>
          <p:nvPr/>
        </p:nvSpPr>
        <p:spPr>
          <a:xfrm>
            <a:off x="395838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219" name="I">
            <a:extLst>
              <a:ext uri="{FF2B5EF4-FFF2-40B4-BE49-F238E27FC236}">
                <a16:creationId xmlns="" xmlns:a16="http://schemas.microsoft.com/office/drawing/2014/main" id="{A7E79CD5-F8C4-A24E-B9FC-E484769815CF}"/>
              </a:ext>
            </a:extLst>
          </p:cNvPr>
          <p:cNvSpPr/>
          <p:nvPr/>
        </p:nvSpPr>
        <p:spPr>
          <a:xfrm>
            <a:off x="435068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220" name="J">
            <a:extLst>
              <a:ext uri="{FF2B5EF4-FFF2-40B4-BE49-F238E27FC236}">
                <a16:creationId xmlns="" xmlns:a16="http://schemas.microsoft.com/office/drawing/2014/main" id="{965FF362-ADC1-FC46-A04F-4ACD9D3F7F44}"/>
              </a:ext>
            </a:extLst>
          </p:cNvPr>
          <p:cNvSpPr/>
          <p:nvPr/>
        </p:nvSpPr>
        <p:spPr>
          <a:xfrm>
            <a:off x="474298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21" name="K">
            <a:extLst>
              <a:ext uri="{FF2B5EF4-FFF2-40B4-BE49-F238E27FC236}">
                <a16:creationId xmlns="" xmlns:a16="http://schemas.microsoft.com/office/drawing/2014/main" id="{CE4F636C-2AF7-7943-9519-452926BE15D9}"/>
              </a:ext>
            </a:extLst>
          </p:cNvPr>
          <p:cNvSpPr/>
          <p:nvPr/>
        </p:nvSpPr>
        <p:spPr>
          <a:xfrm>
            <a:off x="513529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222" name="L">
            <a:extLst>
              <a:ext uri="{FF2B5EF4-FFF2-40B4-BE49-F238E27FC236}">
                <a16:creationId xmlns="" xmlns:a16="http://schemas.microsoft.com/office/drawing/2014/main" id="{A5EA7B8C-415F-1048-A5DE-6A2BA7598385}"/>
              </a:ext>
            </a:extLst>
          </p:cNvPr>
          <p:cNvSpPr/>
          <p:nvPr/>
        </p:nvSpPr>
        <p:spPr>
          <a:xfrm>
            <a:off x="5006349" y="2378291"/>
            <a:ext cx="1050212" cy="97825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L</a:t>
            </a:r>
          </a:p>
        </p:txBody>
      </p:sp>
      <p:sp>
        <p:nvSpPr>
          <p:cNvPr id="223" name="M">
            <a:extLst>
              <a:ext uri="{FF2B5EF4-FFF2-40B4-BE49-F238E27FC236}">
                <a16:creationId xmlns="" xmlns:a16="http://schemas.microsoft.com/office/drawing/2014/main" id="{410325BB-3923-444C-9A01-E98ED5C2F8FB}"/>
              </a:ext>
            </a:extLst>
          </p:cNvPr>
          <p:cNvSpPr/>
          <p:nvPr/>
        </p:nvSpPr>
        <p:spPr>
          <a:xfrm>
            <a:off x="591989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224" name="N">
            <a:extLst>
              <a:ext uri="{FF2B5EF4-FFF2-40B4-BE49-F238E27FC236}">
                <a16:creationId xmlns="" xmlns:a16="http://schemas.microsoft.com/office/drawing/2014/main" id="{7FEDF1F1-9715-6349-B688-C8E653211B4B}"/>
              </a:ext>
            </a:extLst>
          </p:cNvPr>
          <p:cNvSpPr/>
          <p:nvPr/>
        </p:nvSpPr>
        <p:spPr>
          <a:xfrm>
            <a:off x="2742366" y="3499768"/>
            <a:ext cx="1039264" cy="97557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N</a:t>
            </a:r>
          </a:p>
        </p:txBody>
      </p:sp>
      <p:sp>
        <p:nvSpPr>
          <p:cNvPr id="225" name="O">
            <a:extLst>
              <a:ext uri="{FF2B5EF4-FFF2-40B4-BE49-F238E27FC236}">
                <a16:creationId xmlns="" xmlns:a16="http://schemas.microsoft.com/office/drawing/2014/main" id="{553C8D1B-AFCA-8243-838F-C78A27CD9F07}"/>
              </a:ext>
            </a:extLst>
          </p:cNvPr>
          <p:cNvSpPr/>
          <p:nvPr/>
        </p:nvSpPr>
        <p:spPr>
          <a:xfrm>
            <a:off x="670450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226" name="P">
            <a:extLst>
              <a:ext uri="{FF2B5EF4-FFF2-40B4-BE49-F238E27FC236}">
                <a16:creationId xmlns="" xmlns:a16="http://schemas.microsoft.com/office/drawing/2014/main" id="{932649D4-0A6F-4F41-981D-3988B1152356}"/>
              </a:ext>
            </a:extLst>
          </p:cNvPr>
          <p:cNvSpPr/>
          <p:nvPr/>
        </p:nvSpPr>
        <p:spPr>
          <a:xfrm>
            <a:off x="709680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27" name="Q">
            <a:extLst>
              <a:ext uri="{FF2B5EF4-FFF2-40B4-BE49-F238E27FC236}">
                <a16:creationId xmlns="" xmlns:a16="http://schemas.microsoft.com/office/drawing/2014/main" id="{FAF3CC91-D902-8C4E-A6ED-EA67012CF825}"/>
              </a:ext>
            </a:extLst>
          </p:cNvPr>
          <p:cNvSpPr/>
          <p:nvPr/>
        </p:nvSpPr>
        <p:spPr>
          <a:xfrm>
            <a:off x="748911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28" name="R">
            <a:extLst>
              <a:ext uri="{FF2B5EF4-FFF2-40B4-BE49-F238E27FC236}">
                <a16:creationId xmlns="" xmlns:a16="http://schemas.microsoft.com/office/drawing/2014/main" id="{4AD27A08-ABC4-7046-8CCC-267072873435}"/>
              </a:ext>
            </a:extLst>
          </p:cNvPr>
          <p:cNvSpPr/>
          <p:nvPr/>
        </p:nvSpPr>
        <p:spPr>
          <a:xfrm>
            <a:off x="788141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29" name="S">
            <a:extLst>
              <a:ext uri="{FF2B5EF4-FFF2-40B4-BE49-F238E27FC236}">
                <a16:creationId xmlns="" xmlns:a16="http://schemas.microsoft.com/office/drawing/2014/main" id="{3AA2F34F-A68C-D746-B6AF-DC73546880B6}"/>
              </a:ext>
            </a:extLst>
          </p:cNvPr>
          <p:cNvSpPr/>
          <p:nvPr/>
        </p:nvSpPr>
        <p:spPr>
          <a:xfrm>
            <a:off x="827371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230" name="T">
            <a:extLst>
              <a:ext uri="{FF2B5EF4-FFF2-40B4-BE49-F238E27FC236}">
                <a16:creationId xmlns="" xmlns:a16="http://schemas.microsoft.com/office/drawing/2014/main" id="{DCAA6DE0-8C42-C04B-84CC-7A492F631E1B}"/>
              </a:ext>
            </a:extLst>
          </p:cNvPr>
          <p:cNvSpPr/>
          <p:nvPr/>
        </p:nvSpPr>
        <p:spPr>
          <a:xfrm>
            <a:off x="2725460" y="2399692"/>
            <a:ext cx="1053552" cy="946984"/>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T</a:t>
            </a:r>
          </a:p>
        </p:txBody>
      </p:sp>
      <p:sp>
        <p:nvSpPr>
          <p:cNvPr id="231" name="U">
            <a:extLst>
              <a:ext uri="{FF2B5EF4-FFF2-40B4-BE49-F238E27FC236}">
                <a16:creationId xmlns="" xmlns:a16="http://schemas.microsoft.com/office/drawing/2014/main" id="{9C3145FB-C49C-6F42-9F2A-78C9589302C9}"/>
              </a:ext>
            </a:extLst>
          </p:cNvPr>
          <p:cNvSpPr/>
          <p:nvPr/>
        </p:nvSpPr>
        <p:spPr>
          <a:xfrm>
            <a:off x="7296343" y="3498736"/>
            <a:ext cx="1030315" cy="976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U</a:t>
            </a:r>
          </a:p>
        </p:txBody>
      </p:sp>
      <p:sp>
        <p:nvSpPr>
          <p:cNvPr id="232" name="V">
            <a:extLst>
              <a:ext uri="{FF2B5EF4-FFF2-40B4-BE49-F238E27FC236}">
                <a16:creationId xmlns="" xmlns:a16="http://schemas.microsoft.com/office/drawing/2014/main" id="{ECCA0CE5-2CC5-534F-9B89-D626B1D3DA43}"/>
              </a:ext>
            </a:extLst>
          </p:cNvPr>
          <p:cNvSpPr/>
          <p:nvPr/>
        </p:nvSpPr>
        <p:spPr>
          <a:xfrm>
            <a:off x="945062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33" name="W">
            <a:extLst>
              <a:ext uri="{FF2B5EF4-FFF2-40B4-BE49-F238E27FC236}">
                <a16:creationId xmlns="" xmlns:a16="http://schemas.microsoft.com/office/drawing/2014/main" id="{9801B5AF-8350-D741-BAAE-3BC4674D4854}"/>
              </a:ext>
            </a:extLst>
          </p:cNvPr>
          <p:cNvSpPr/>
          <p:nvPr/>
        </p:nvSpPr>
        <p:spPr>
          <a:xfrm>
            <a:off x="98429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34" name="X">
            <a:extLst>
              <a:ext uri="{FF2B5EF4-FFF2-40B4-BE49-F238E27FC236}">
                <a16:creationId xmlns="" xmlns:a16="http://schemas.microsoft.com/office/drawing/2014/main" id="{D78B3FD9-43CE-7740-B891-4E99DFFA0D81}"/>
              </a:ext>
            </a:extLst>
          </p:cNvPr>
          <p:cNvSpPr/>
          <p:nvPr/>
        </p:nvSpPr>
        <p:spPr>
          <a:xfrm>
            <a:off x="1023523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35" name="Y">
            <a:extLst>
              <a:ext uri="{FF2B5EF4-FFF2-40B4-BE49-F238E27FC236}">
                <a16:creationId xmlns="" xmlns:a16="http://schemas.microsoft.com/office/drawing/2014/main" id="{7BBEC83D-AC51-6F4A-823E-3B4874F4C11D}"/>
              </a:ext>
            </a:extLst>
          </p:cNvPr>
          <p:cNvSpPr/>
          <p:nvPr/>
        </p:nvSpPr>
        <p:spPr>
          <a:xfrm>
            <a:off x="1062753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36" name="Z">
            <a:extLst>
              <a:ext uri="{FF2B5EF4-FFF2-40B4-BE49-F238E27FC236}">
                <a16:creationId xmlns="" xmlns:a16="http://schemas.microsoft.com/office/drawing/2014/main" id="{CF16848E-608A-E148-A07A-2B6D83556169}"/>
              </a:ext>
            </a:extLst>
          </p:cNvPr>
          <p:cNvSpPr/>
          <p:nvPr/>
        </p:nvSpPr>
        <p:spPr>
          <a:xfrm>
            <a:off x="110198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Tree>
    <p:extLst>
      <p:ext uri="{BB962C8B-B14F-4D97-AF65-F5344CB8AC3E}">
        <p14:creationId xmlns:p14="http://schemas.microsoft.com/office/powerpoint/2010/main" val="31164696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1"/>
                                        </p:tgtEl>
                                        <p:attrNameLst>
                                          <p:attrName>style.visibility</p:attrName>
                                        </p:attrNameLst>
                                      </p:cBhvr>
                                      <p:to>
                                        <p:strVal val="visible"/>
                                      </p:to>
                                    </p:set>
                                  </p:childTnLst>
                                </p:cTn>
                              </p:par>
                            </p:childTnLst>
                          </p:cTn>
                        </p:par>
                      </p:childTnLst>
                    </p:cTn>
                  </p:par>
                </p:childTnLst>
              </p:cTn>
              <p:nextCondLst>
                <p:cond evt="onClick" delay="0">
                  <p:tgtEl>
                    <p:spTgt spid="84"/>
                  </p:tgtEl>
                </p:cond>
              </p:nextCondLst>
            </p:seq>
            <p:seq concurrent="1" nextAc="seek">
              <p:cTn id="13" restart="whenNotActive" fill="hold" evtFilter="cancelBubble" nodeType="interactiveSeq">
                <p:stCondLst>
                  <p:cond evt="onClick" delay="0">
                    <p:tgtEl>
                      <p:spTgt spid="9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2"/>
                                        </p:tgtEl>
                                        <p:attrNameLst>
                                          <p:attrName>style.visibility</p:attrName>
                                        </p:attrNameLst>
                                      </p:cBhvr>
                                      <p:to>
                                        <p:strVal val="visible"/>
                                      </p:to>
                                    </p:set>
                                  </p:childTnLst>
                                </p:cTn>
                              </p:par>
                            </p:childTnLst>
                          </p:cTn>
                        </p:par>
                      </p:childTnLst>
                    </p:cTn>
                  </p:par>
                </p:childTnLst>
              </p:cTn>
              <p:nextCondLst>
                <p:cond evt="onClick" delay="0">
                  <p:tgtEl>
                    <p:spTgt spid="93"/>
                  </p:tgtEl>
                </p:cond>
              </p:nextCondLst>
            </p:seq>
            <p:seq concurrent="1" nextAc="seek">
              <p:cTn id="24" restart="whenNotActive" fill="hold" evtFilter="cancelBubble" nodeType="interactiveSeq">
                <p:stCondLst>
                  <p:cond evt="onClick" delay="0">
                    <p:tgtEl>
                      <p:spTgt spid="9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childTnLst>
                                </p:cTn>
                              </p:par>
                            </p:childTnLst>
                          </p:cTn>
                        </p:par>
                      </p:childTnLst>
                    </p:cTn>
                  </p:par>
                </p:childTnLst>
              </p:cTn>
              <p:nextCondLst>
                <p:cond evt="onClick" delay="0">
                  <p:tgtEl>
                    <p:spTgt spid="95"/>
                  </p:tgtEl>
                </p:cond>
              </p:nextCondLst>
            </p:seq>
            <p:seq concurrent="1" nextAc="seek">
              <p:cTn id="35" restart="whenNotActive" fill="hold" evtFilter="cancelBubble" nodeType="interactiveSeq">
                <p:stCondLst>
                  <p:cond evt="onClick" delay="0">
                    <p:tgtEl>
                      <p:spTgt spid="96"/>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4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8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4"/>
                                        </p:tgtEl>
                                        <p:attrNameLst>
                                          <p:attrName>style.visibility</p:attrName>
                                        </p:attrNameLst>
                                      </p:cBhvr>
                                      <p:to>
                                        <p:strVal val="visible"/>
                                      </p:to>
                                    </p:set>
                                  </p:childTnLst>
                                </p:cTn>
                              </p:par>
                            </p:childTnLst>
                          </p:cTn>
                        </p:par>
                      </p:childTnLst>
                    </p:cTn>
                  </p:par>
                </p:childTnLst>
              </p:cTn>
              <p:nextCondLst>
                <p:cond evt="onClick" delay="0">
                  <p:tgtEl>
                    <p:spTgt spid="96"/>
                  </p:tgtEl>
                </p:cond>
              </p:nextCondLst>
            </p:seq>
            <p:seq concurrent="1" nextAc="seek">
              <p:cTn id="46" restart="whenNotActive" fill="hold" evtFilter="cancelBubble" nodeType="interactiveSeq">
                <p:stCondLst>
                  <p:cond evt="onClick" delay="0">
                    <p:tgtEl>
                      <p:spTgt spid="98"/>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6"/>
                                        </p:tgtEl>
                                        <p:attrNameLst>
                                          <p:attrName>style.visibility</p:attrName>
                                        </p:attrNameLst>
                                      </p:cBhvr>
                                      <p:to>
                                        <p:strVal val="visible"/>
                                      </p:to>
                                    </p:set>
                                  </p:childTnLst>
                                </p:cTn>
                              </p:par>
                            </p:childTnLst>
                          </p:cTn>
                        </p:par>
                      </p:childTnLst>
                    </p:cTn>
                  </p:par>
                </p:childTnLst>
              </p:cTn>
              <p:nextCondLst>
                <p:cond evt="onClick" delay="0">
                  <p:tgtEl>
                    <p:spTgt spid="98"/>
                  </p:tgtEl>
                </p:cond>
              </p:nextCondLst>
            </p:seq>
            <p:seq concurrent="1" nextAc="seek">
              <p:cTn id="57" restart="whenNotActive" fill="hold" evtFilter="cancelBubble" nodeType="interactiveSeq">
                <p:stCondLst>
                  <p:cond evt="onClick" delay="0">
                    <p:tgtEl>
                      <p:spTgt spid="99"/>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2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5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9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17"/>
                                        </p:tgtEl>
                                        <p:attrNameLst>
                                          <p:attrName>style.visibility</p:attrName>
                                        </p:attrNameLst>
                                      </p:cBhvr>
                                      <p:to>
                                        <p:strVal val="visible"/>
                                      </p:to>
                                    </p:set>
                                  </p:childTnLst>
                                </p:cTn>
                              </p:par>
                            </p:childTnLst>
                          </p:cTn>
                        </p:par>
                      </p:childTnLst>
                    </p:cTn>
                  </p:par>
                </p:childTnLst>
              </p:cTn>
              <p:nextCondLst>
                <p:cond evt="onClick" delay="0">
                  <p:tgtEl>
                    <p:spTgt spid="99"/>
                  </p:tgtEl>
                </p:cond>
              </p:nextCondLst>
            </p:seq>
            <p:seq concurrent="1" nextAc="seek">
              <p:cTn id="68" restart="whenNotActive" fill="hold" evtFilter="cancelBubble" nodeType="interactiveSeq">
                <p:stCondLst>
                  <p:cond evt="onClick" delay="0">
                    <p:tgtEl>
                      <p:spTgt spid="101"/>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8"/>
                                        </p:tgtEl>
                                        <p:attrNameLst>
                                          <p:attrName>style.visibility</p:attrName>
                                        </p:attrNameLst>
                                      </p:cBhvr>
                                      <p:to>
                                        <p:strVal val="visible"/>
                                      </p:to>
                                    </p:set>
                                  </p:childTnLst>
                                </p:cTn>
                              </p:par>
                            </p:childTnLst>
                          </p:cTn>
                        </p:par>
                      </p:childTnLst>
                    </p:cTn>
                  </p:par>
                </p:childTnLst>
              </p:cTn>
              <p:nextCondLst>
                <p:cond evt="onClick" delay="0">
                  <p:tgtEl>
                    <p:spTgt spid="101"/>
                  </p:tgtEl>
                </p:cond>
              </p:nextCondLst>
            </p:seq>
            <p:seq concurrent="1" nextAc="seek">
              <p:cTn id="79" restart="whenNotActive" fill="hold" evtFilter="cancelBubble" nodeType="interactiveSeq">
                <p:stCondLst>
                  <p:cond evt="onClick" delay="0">
                    <p:tgtEl>
                      <p:spTgt spid="102"/>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28"/>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5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9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19"/>
                                        </p:tgtEl>
                                        <p:attrNameLst>
                                          <p:attrName>style.visibility</p:attrName>
                                        </p:attrNameLst>
                                      </p:cBhvr>
                                      <p:to>
                                        <p:strVal val="visible"/>
                                      </p:to>
                                    </p:set>
                                  </p:childTnLst>
                                </p:cTn>
                              </p:par>
                            </p:childTnLst>
                          </p:cTn>
                        </p:par>
                      </p:childTnLst>
                    </p:cTn>
                  </p:par>
                </p:childTnLst>
              </p:cTn>
              <p:nextCondLst>
                <p:cond evt="onClick" delay="0">
                  <p:tgtEl>
                    <p:spTgt spid="102"/>
                  </p:tgtEl>
                </p:cond>
              </p:nextCondLst>
            </p:seq>
            <p:seq concurrent="1" nextAc="seek">
              <p:cTn id="90" restart="whenNotActive" fill="hold" evtFilter="cancelBubble" nodeType="interactiveSeq">
                <p:stCondLst>
                  <p:cond evt="onClick" delay="0">
                    <p:tgtEl>
                      <p:spTgt spid="103"/>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2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9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20"/>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seq concurrent="1" nextAc="seek">
              <p:cTn id="101" restart="whenNotActive" fill="hold" evtFilter="cancelBubble" nodeType="interactiveSeq">
                <p:stCondLst>
                  <p:cond evt="onClick" delay="0">
                    <p:tgtEl>
                      <p:spTgt spid="105"/>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31"/>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57"/>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96"/>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22"/>
                                        </p:tgtEl>
                                        <p:attrNameLst>
                                          <p:attrName>style.visibility</p:attrName>
                                        </p:attrNameLst>
                                      </p:cBhvr>
                                      <p:to>
                                        <p:strVal val="visible"/>
                                      </p:to>
                                    </p:set>
                                  </p:childTnLst>
                                </p:cTn>
                              </p:par>
                            </p:childTnLst>
                          </p:cTn>
                        </p:par>
                      </p:childTnLst>
                    </p:cTn>
                  </p:par>
                </p:childTnLst>
              </p:cTn>
              <p:nextCondLst>
                <p:cond evt="onClick" delay="0">
                  <p:tgtEl>
                    <p:spTgt spid="105"/>
                  </p:tgtEl>
                </p:cond>
              </p:nextCondLst>
            </p:seq>
            <p:seq concurrent="1" nextAc="seek">
              <p:cTn id="112" restart="whenNotActive" fill="hold" evtFilter="cancelBubble" nodeType="interactiveSeq">
                <p:stCondLst>
                  <p:cond evt="onClick" delay="0">
                    <p:tgtEl>
                      <p:spTgt spid="106"/>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3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5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9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23"/>
                                        </p:tgtEl>
                                        <p:attrNameLst>
                                          <p:attrName>style.visibility</p:attrName>
                                        </p:attrNameLst>
                                      </p:cBhvr>
                                      <p:to>
                                        <p:strVal val="visible"/>
                                      </p:to>
                                    </p:set>
                                  </p:childTnLst>
                                </p:cTn>
                              </p:par>
                            </p:childTnLst>
                          </p:cTn>
                        </p:par>
                      </p:childTnLst>
                    </p:cTn>
                  </p:par>
                </p:childTnLst>
              </p:cTn>
              <p:nextCondLst>
                <p:cond evt="onClick" delay="0">
                  <p:tgtEl>
                    <p:spTgt spid="106"/>
                  </p:tgtEl>
                </p:cond>
              </p:nextCondLst>
            </p:seq>
            <p:seq concurrent="1" nextAc="seek">
              <p:cTn id="123" restart="whenNotActive" fill="hold" evtFilter="cancelBubble" nodeType="interactiveSeq">
                <p:stCondLst>
                  <p:cond evt="onClick" delay="0">
                    <p:tgtEl>
                      <p:spTgt spid="104"/>
                    </p:tgtEl>
                  </p:cond>
                </p:stCondLst>
                <p:endSync evt="end" delay="0">
                  <p:rtn val="all"/>
                </p:endSync>
                <p:childTnLst>
                  <p:par>
                    <p:cTn id="124" fill="hold">
                      <p:stCondLst>
                        <p:cond delay="0"/>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30"/>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56"/>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95"/>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21"/>
                                        </p:tgtEl>
                                        <p:attrNameLst>
                                          <p:attrName>style.visibility</p:attrName>
                                        </p:attrNameLst>
                                      </p:cBhvr>
                                      <p:to>
                                        <p:strVal val="visible"/>
                                      </p:to>
                                    </p:set>
                                  </p:childTnLst>
                                </p:cTn>
                              </p:par>
                            </p:childTnLst>
                          </p:cTn>
                        </p:par>
                      </p:childTnLst>
                    </p:cTn>
                  </p:par>
                </p:childTnLst>
              </p:cTn>
              <p:nextCondLst>
                <p:cond evt="onClick" delay="0">
                  <p:tgtEl>
                    <p:spTgt spid="104"/>
                  </p:tgtEl>
                </p:cond>
              </p:nextCondLst>
            </p:seq>
            <p:seq concurrent="1" nextAc="seek">
              <p:cTn id="134" restart="whenNotActive" fill="hold" evtFilter="cancelBubble" nodeType="interactiveSeq">
                <p:stCondLst>
                  <p:cond evt="onClick" delay="0">
                    <p:tgtEl>
                      <p:spTgt spid="107"/>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3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5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9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24"/>
                                        </p:tgtEl>
                                        <p:attrNameLst>
                                          <p:attrName>style.visibility</p:attrName>
                                        </p:attrNameLst>
                                      </p:cBhvr>
                                      <p:to>
                                        <p:strVal val="visible"/>
                                      </p:to>
                                    </p:set>
                                  </p:childTnLst>
                                </p:cTn>
                              </p:par>
                            </p:childTnLst>
                          </p:cTn>
                        </p:par>
                      </p:childTnLst>
                    </p:cTn>
                  </p:par>
                </p:childTnLst>
              </p:cTn>
              <p:nextCondLst>
                <p:cond evt="onClick" delay="0">
                  <p:tgtEl>
                    <p:spTgt spid="107"/>
                  </p:tgtEl>
                </p:cond>
              </p:nextCondLst>
            </p:seq>
            <p:seq concurrent="1" nextAc="seek">
              <p:cTn id="145" restart="whenNotActive" fill="hold" evtFilter="cancelBubble" nodeType="interactiveSeq">
                <p:stCondLst>
                  <p:cond evt="onClick" delay="0">
                    <p:tgtEl>
                      <p:spTgt spid="108"/>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134"/>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160"/>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199"/>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225"/>
                                        </p:tgtEl>
                                        <p:attrNameLst>
                                          <p:attrName>style.visibility</p:attrName>
                                        </p:attrNameLst>
                                      </p:cBhvr>
                                      <p:to>
                                        <p:strVal val="visible"/>
                                      </p:to>
                                    </p:set>
                                  </p:childTnLst>
                                </p:cTn>
                              </p:par>
                            </p:childTnLst>
                          </p:cTn>
                        </p:par>
                      </p:childTnLst>
                    </p:cTn>
                  </p:par>
                </p:childTnLst>
              </p:cTn>
              <p:nextCondLst>
                <p:cond evt="onClick" delay="0">
                  <p:tgtEl>
                    <p:spTgt spid="108"/>
                  </p:tgtEl>
                </p:cond>
              </p:nextCondLst>
            </p:seq>
            <p:seq concurrent="1" nextAc="seek">
              <p:cTn id="156" restart="whenNotActive" fill="hold" evtFilter="cancelBubble" nodeType="interactiveSeq">
                <p:stCondLst>
                  <p:cond evt="onClick" delay="0">
                    <p:tgtEl>
                      <p:spTgt spid="109"/>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35"/>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61"/>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0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childTnLst>
                                </p:cTn>
                              </p:par>
                            </p:childTnLst>
                          </p:cTn>
                        </p:par>
                      </p:childTnLst>
                    </p:cTn>
                  </p:par>
                </p:childTnLst>
              </p:cTn>
              <p:nextCondLst>
                <p:cond evt="onClick" delay="0">
                  <p:tgtEl>
                    <p:spTgt spid="109"/>
                  </p:tgtEl>
                </p:cond>
              </p:nextCondLst>
            </p:seq>
            <p:seq concurrent="1" nextAc="seek">
              <p:cTn id="167" restart="whenNotActive" fill="hold" evtFilter="cancelBubble" nodeType="interactiveSeq">
                <p:stCondLst>
                  <p:cond evt="onClick" delay="0">
                    <p:tgtEl>
                      <p:spTgt spid="97"/>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24"/>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50"/>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189"/>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15"/>
                                        </p:tgtEl>
                                        <p:attrNameLst>
                                          <p:attrName>style.visibility</p:attrName>
                                        </p:attrNameLst>
                                      </p:cBhvr>
                                      <p:to>
                                        <p:strVal val="visible"/>
                                      </p:to>
                                    </p:set>
                                  </p:childTnLst>
                                </p:cTn>
                              </p:par>
                            </p:childTnLst>
                          </p:cTn>
                        </p:par>
                      </p:childTnLst>
                    </p:cTn>
                  </p:par>
                </p:childTnLst>
              </p:cTn>
              <p:nextCondLst>
                <p:cond evt="onClick" delay="0">
                  <p:tgtEl>
                    <p:spTgt spid="97"/>
                  </p:tgtEl>
                </p:cond>
              </p:nextCondLst>
            </p:seq>
            <p:seq concurrent="1" nextAc="seek">
              <p:cTn id="178" restart="whenNotActive" fill="hold" evtFilter="cancelBubble" nodeType="interactiveSeq">
                <p:stCondLst>
                  <p:cond evt="onClick" delay="0">
                    <p:tgtEl>
                      <p:spTgt spid="110"/>
                    </p:tgtEl>
                  </p:cond>
                </p:stCondLst>
                <p:endSync evt="end" delay="0">
                  <p:rtn val="all"/>
                </p:endSync>
                <p:childTnLst>
                  <p:par>
                    <p:cTn id="179" fill="hold">
                      <p:stCondLst>
                        <p:cond delay="0"/>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36"/>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62"/>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01"/>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27"/>
                                        </p:tgtEl>
                                        <p:attrNameLst>
                                          <p:attrName>style.visibility</p:attrName>
                                        </p:attrNameLst>
                                      </p:cBhvr>
                                      <p:to>
                                        <p:strVal val="visible"/>
                                      </p:to>
                                    </p:set>
                                  </p:childTnLst>
                                </p:cTn>
                              </p:par>
                            </p:childTnLst>
                          </p:cTn>
                        </p:par>
                      </p:childTnLst>
                    </p:cTn>
                  </p:par>
                </p:childTnLst>
              </p:cTn>
              <p:nextCondLst>
                <p:cond evt="onClick" delay="0">
                  <p:tgtEl>
                    <p:spTgt spid="110"/>
                  </p:tgtEl>
                </p:cond>
              </p:nextCondLst>
            </p:seq>
            <p:seq concurrent="1" nextAc="seek">
              <p:cTn id="189" restart="whenNotActive" fill="hold" evtFilter="cancelBubble" nodeType="interactiveSeq">
                <p:stCondLst>
                  <p:cond evt="onClick" delay="0">
                    <p:tgtEl>
                      <p:spTgt spid="111"/>
                    </p:tgtEl>
                  </p:cond>
                </p:stCondLst>
                <p:endSync evt="end" delay="0">
                  <p:rtn val="all"/>
                </p:endSync>
                <p:childTnLst>
                  <p:par>
                    <p:cTn id="190" fill="hold">
                      <p:stCondLst>
                        <p:cond delay="0"/>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137"/>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163"/>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202"/>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228"/>
                                        </p:tgtEl>
                                        <p:attrNameLst>
                                          <p:attrName>style.visibility</p:attrName>
                                        </p:attrNameLst>
                                      </p:cBhvr>
                                      <p:to>
                                        <p:strVal val="visible"/>
                                      </p:to>
                                    </p:set>
                                  </p:childTnLst>
                                </p:cTn>
                              </p:par>
                            </p:childTnLst>
                          </p:cTn>
                        </p:par>
                      </p:childTnLst>
                    </p:cTn>
                  </p:par>
                </p:childTnLst>
              </p:cTn>
              <p:nextCondLst>
                <p:cond evt="onClick" delay="0">
                  <p:tgtEl>
                    <p:spTgt spid="111"/>
                  </p:tgtEl>
                </p:cond>
              </p:nextCondLst>
            </p:seq>
            <p:seq concurrent="1" nextAc="seek">
              <p:cTn id="200" restart="whenNotActive" fill="hold" evtFilter="cancelBubble" nodeType="interactiveSeq">
                <p:stCondLst>
                  <p:cond evt="onClick" delay="0">
                    <p:tgtEl>
                      <p:spTgt spid="112"/>
                    </p:tgtEl>
                  </p:cond>
                </p:stCondLst>
                <p:endSync evt="end" delay="0">
                  <p:rtn val="all"/>
                </p:endSync>
                <p:childTnLst>
                  <p:par>
                    <p:cTn id="201" fill="hold">
                      <p:stCondLst>
                        <p:cond delay="0"/>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13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64"/>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03"/>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29"/>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1" nodeType="clickEffect">
                                  <p:stCondLst>
                                    <p:cond delay="0"/>
                                  </p:stCondLst>
                                  <p:childTnLst>
                                    <p:set>
                                      <p:cBhvr>
                                        <p:cTn id="214" dur="1" fill="hold">
                                          <p:stCondLst>
                                            <p:cond delay="0"/>
                                          </p:stCondLst>
                                        </p:cTn>
                                        <p:tgtEl>
                                          <p:spTgt spid="138"/>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164"/>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203"/>
                                        </p:tgtEl>
                                        <p:attrNameLst>
                                          <p:attrName>style.visibility</p:attrName>
                                        </p:attrNameLst>
                                      </p:cBhvr>
                                      <p:to>
                                        <p:strVal val="visible"/>
                                      </p:to>
                                    </p:set>
                                  </p:childTnLst>
                                </p:cTn>
                              </p:par>
                              <p:par>
                                <p:cTn id="219" presetID="1" presetClass="entr" presetSubtype="0" fill="hold" grpId="1" nodeType="withEffect">
                                  <p:stCondLst>
                                    <p:cond delay="0"/>
                                  </p:stCondLst>
                                  <p:childTnLst>
                                    <p:set>
                                      <p:cBhvr>
                                        <p:cTn id="220" dur="1" fill="hold">
                                          <p:stCondLst>
                                            <p:cond delay="0"/>
                                          </p:stCondLst>
                                        </p:cTn>
                                        <p:tgtEl>
                                          <p:spTgt spid="229"/>
                                        </p:tgtEl>
                                        <p:attrNameLst>
                                          <p:attrName>style.visibility</p:attrName>
                                        </p:attrNameLst>
                                      </p:cBhvr>
                                      <p:to>
                                        <p:strVal val="visible"/>
                                      </p:to>
                                    </p:set>
                                  </p:childTnLst>
                                </p:cTn>
                              </p:par>
                            </p:childTnLst>
                          </p:cTn>
                        </p:par>
                      </p:childTnLst>
                    </p:cTn>
                  </p:par>
                </p:childTnLst>
              </p:cTn>
              <p:nextCondLst>
                <p:cond evt="onClick" delay="0">
                  <p:tgtEl>
                    <p:spTgt spid="112"/>
                  </p:tgtEl>
                </p:cond>
              </p:nextCondLst>
            </p:seq>
            <p:seq concurrent="1" nextAc="seek">
              <p:cTn id="221" restart="whenNotActive" fill="hold" evtFilter="cancelBubble" nodeType="interactiveSeq">
                <p:stCondLst>
                  <p:cond evt="onClick" delay="0">
                    <p:tgtEl>
                      <p:spTgt spid="113"/>
                    </p:tgtEl>
                  </p:cond>
                </p:stCondLst>
                <p:endSync evt="end" delay="0">
                  <p:rtn val="all"/>
                </p:endSync>
                <p:childTnLst>
                  <p:par>
                    <p:cTn id="222" fill="hold">
                      <p:stCondLst>
                        <p:cond delay="0"/>
                      </p:stCondLst>
                      <p:childTnLst>
                        <p:par>
                          <p:cTn id="223" fill="hold">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139"/>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65"/>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204"/>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230"/>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232" restart="whenNotActive" fill="hold" evtFilter="cancelBubble" nodeType="interactiveSeq">
                <p:stCondLst>
                  <p:cond evt="onClick" delay="0">
                    <p:tgtEl>
                      <p:spTgt spid="114"/>
                    </p:tgtEl>
                  </p:cond>
                </p:stCondLst>
                <p:endSync evt="end" delay="0">
                  <p:rtn val="all"/>
                </p:endSync>
                <p:childTnLst>
                  <p:par>
                    <p:cTn id="233" fill="hold">
                      <p:stCondLst>
                        <p:cond delay="0"/>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40"/>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68"/>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05"/>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31"/>
                                        </p:tgtEl>
                                        <p:attrNameLst>
                                          <p:attrName>style.visibility</p:attrName>
                                        </p:attrNameLst>
                                      </p:cBhvr>
                                      <p:to>
                                        <p:strVal val="visible"/>
                                      </p:to>
                                    </p:set>
                                  </p:childTnLst>
                                </p:cTn>
                              </p:par>
                            </p:childTnLst>
                          </p:cTn>
                        </p:par>
                      </p:childTnLst>
                    </p:cTn>
                  </p:par>
                </p:childTnLst>
              </p:cTn>
              <p:nextCondLst>
                <p:cond evt="onClick" delay="0">
                  <p:tgtEl>
                    <p:spTgt spid="114"/>
                  </p:tgtEl>
                </p:cond>
              </p:nextCondLst>
            </p:seq>
            <p:seq concurrent="1" nextAc="seek">
              <p:cTn id="243" restart="whenNotActive" fill="hold" evtFilter="cancelBubble" nodeType="interactiveSeq">
                <p:stCondLst>
                  <p:cond evt="onClick" delay="0">
                    <p:tgtEl>
                      <p:spTgt spid="115"/>
                    </p:tgtEl>
                  </p:cond>
                </p:stCondLst>
                <p:endSync evt="end" delay="0">
                  <p:rtn val="all"/>
                </p:endSync>
                <p:childTnLst>
                  <p:par>
                    <p:cTn id="244" fill="hold">
                      <p:stCondLst>
                        <p:cond delay="0"/>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141"/>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169"/>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206"/>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232"/>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254" restart="whenNotActive" fill="hold" evtFilter="cancelBubble" nodeType="interactiveSeq">
                <p:stCondLst>
                  <p:cond evt="onClick" delay="0">
                    <p:tgtEl>
                      <p:spTgt spid="116"/>
                    </p:tgtEl>
                  </p:cond>
                </p:stCondLst>
                <p:endSync evt="end" delay="0">
                  <p:rtn val="all"/>
                </p:endSync>
                <p:childTnLst>
                  <p:par>
                    <p:cTn id="255" fill="hold">
                      <p:stCondLst>
                        <p:cond delay="0"/>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142"/>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70"/>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07"/>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233"/>
                                        </p:tgtEl>
                                        <p:attrNameLst>
                                          <p:attrName>style.visibility</p:attrName>
                                        </p:attrNameLst>
                                      </p:cBhvr>
                                      <p:to>
                                        <p:strVal val="visible"/>
                                      </p:to>
                                    </p:set>
                                  </p:childTnLst>
                                </p:cTn>
                              </p:par>
                            </p:childTnLst>
                          </p:cTn>
                        </p:par>
                      </p:childTnLst>
                    </p:cTn>
                  </p:par>
                </p:childTnLst>
              </p:cTn>
              <p:nextCondLst>
                <p:cond evt="onClick" delay="0">
                  <p:tgtEl>
                    <p:spTgt spid="116"/>
                  </p:tgtEl>
                </p:cond>
              </p:nextCondLst>
            </p:seq>
            <p:seq concurrent="1" nextAc="seek">
              <p:cTn id="265" restart="whenNotActive" fill="hold" evtFilter="cancelBubble" nodeType="interactiveSeq">
                <p:stCondLst>
                  <p:cond evt="onClick" delay="0">
                    <p:tgtEl>
                      <p:spTgt spid="117"/>
                    </p:tgtEl>
                  </p:cond>
                </p:stCondLst>
                <p:endSync evt="end" delay="0">
                  <p:rtn val="all"/>
                </p:endSync>
                <p:childTnLst>
                  <p:par>
                    <p:cTn id="266" fill="hold">
                      <p:stCondLst>
                        <p:cond delay="0"/>
                      </p:stCondLst>
                      <p:childTnLst>
                        <p:par>
                          <p:cTn id="267" fill="hold">
                            <p:stCondLst>
                              <p:cond delay="0"/>
                            </p:stCondLst>
                            <p:childTnLst>
                              <p:par>
                                <p:cTn id="268" presetID="1" presetClass="entr" presetSubtype="0" fill="hold" grpId="0" nodeType="clickEffect">
                                  <p:stCondLst>
                                    <p:cond delay="0"/>
                                  </p:stCondLst>
                                  <p:childTnLst>
                                    <p:set>
                                      <p:cBhvr>
                                        <p:cTn id="269" dur="1" fill="hold">
                                          <p:stCondLst>
                                            <p:cond delay="0"/>
                                          </p:stCondLst>
                                        </p:cTn>
                                        <p:tgtEl>
                                          <p:spTgt spid="143"/>
                                        </p:tgtEl>
                                        <p:attrNameLst>
                                          <p:attrName>style.visibility</p:attrName>
                                        </p:attrNameLst>
                                      </p:cBhvr>
                                      <p:to>
                                        <p:strVal val="visible"/>
                                      </p:to>
                                    </p:set>
                                  </p:childTnLst>
                                </p:cTn>
                              </p:par>
                              <p:par>
                                <p:cTn id="270" presetID="1" presetClass="entr" presetSubtype="0" fill="hold" grpId="0" nodeType="withEffect">
                                  <p:stCondLst>
                                    <p:cond delay="0"/>
                                  </p:stCondLst>
                                  <p:childTnLst>
                                    <p:set>
                                      <p:cBhvr>
                                        <p:cTn id="271" dur="1" fill="hold">
                                          <p:stCondLst>
                                            <p:cond delay="0"/>
                                          </p:stCondLst>
                                        </p:cTn>
                                        <p:tgtEl>
                                          <p:spTgt spid="171"/>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208"/>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234"/>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seq concurrent="1" nextAc="seek">
              <p:cTn id="276" restart="whenNotActive" fill="hold" evtFilter="cancelBubble" nodeType="interactiveSeq">
                <p:stCondLst>
                  <p:cond evt="onClick" delay="0">
                    <p:tgtEl>
                      <p:spTgt spid="119"/>
                    </p:tgtEl>
                  </p:cond>
                </p:stCondLst>
                <p:endSync evt="end" delay="0">
                  <p:rtn val="all"/>
                </p:endSync>
                <p:childTnLst>
                  <p:par>
                    <p:cTn id="277" fill="hold">
                      <p:stCondLst>
                        <p:cond delay="0"/>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145"/>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73"/>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210"/>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119"/>
                  </p:tgtEl>
                </p:cond>
              </p:nextCondLst>
            </p:seq>
            <p:seq concurrent="1" nextAc="seek">
              <p:cTn id="287" restart="whenNotActive" fill="hold" evtFilter="cancelBubble" nodeType="interactiveSeq">
                <p:stCondLst>
                  <p:cond evt="onClick" delay="0">
                    <p:tgtEl>
                      <p:spTgt spid="118"/>
                    </p:tgtEl>
                  </p:cond>
                </p:stCondLst>
                <p:endSync evt="end" delay="0">
                  <p:rtn val="all"/>
                </p:endSync>
                <p:childTnLst>
                  <p:par>
                    <p:cTn id="288" fill="hold">
                      <p:stCondLst>
                        <p:cond delay="0"/>
                      </p:stCondLst>
                      <p:childTnLst>
                        <p:par>
                          <p:cTn id="289" fill="hold">
                            <p:stCondLst>
                              <p:cond delay="0"/>
                            </p:stCondLst>
                            <p:childTnLst>
                              <p:par>
                                <p:cTn id="290" presetID="1" presetClass="entr" presetSubtype="0" fill="hold" grpId="0" nodeType="clickEffect">
                                  <p:stCondLst>
                                    <p:cond delay="0"/>
                                  </p:stCondLst>
                                  <p:childTnLst>
                                    <p:set>
                                      <p:cBhvr>
                                        <p:cTn id="291" dur="1" fill="hold">
                                          <p:stCondLst>
                                            <p:cond delay="0"/>
                                          </p:stCondLst>
                                        </p:cTn>
                                        <p:tgtEl>
                                          <p:spTgt spid="144"/>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172"/>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209"/>
                                        </p:tgtEl>
                                        <p:attrNameLst>
                                          <p:attrName>style.visibility</p:attrName>
                                        </p:attrNameLst>
                                      </p:cBhvr>
                                      <p:to>
                                        <p:strVal val="visible"/>
                                      </p:to>
                                    </p:set>
                                  </p:childTnLst>
                                </p:cTn>
                              </p:par>
                              <p:par>
                                <p:cTn id="296" presetID="1" presetClass="entr" presetSubtype="0" fill="hold" grpId="0" nodeType="withEffect">
                                  <p:stCondLst>
                                    <p:cond delay="0"/>
                                  </p:stCondLst>
                                  <p:childTnLst>
                                    <p:set>
                                      <p:cBhvr>
                                        <p:cTn id="297" dur="1" fill="hold">
                                          <p:stCondLst>
                                            <p:cond delay="0"/>
                                          </p:stCondLst>
                                        </p:cTn>
                                        <p:tgtEl>
                                          <p:spTgt spid="235"/>
                                        </p:tgtEl>
                                        <p:attrNameLst>
                                          <p:attrName>style.visibility</p:attrName>
                                        </p:attrNameLst>
                                      </p:cBhvr>
                                      <p:to>
                                        <p:strVal val="visible"/>
                                      </p:to>
                                    </p:set>
                                  </p:childTnLst>
                                </p:cTn>
                              </p:par>
                            </p:childTnLst>
                          </p:cTn>
                        </p:par>
                      </p:childTnLst>
                    </p:cTn>
                  </p:par>
                </p:childTnLst>
              </p:cTn>
              <p:nextCondLst>
                <p:cond evt="onClick" delay="0">
                  <p:tgtEl>
                    <p:spTgt spid="118"/>
                  </p:tgtEl>
                </p:cond>
              </p:nextCondLst>
            </p:seq>
          </p:childTnLst>
        </p:cTn>
      </p:par>
    </p:tnLst>
    <p:bldLst>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8" grpId="1"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4" grpId="1" animBg="1"/>
      <p:bldP spid="165" grpId="0" animBg="1"/>
      <p:bldP spid="168" grpId="0" animBg="1"/>
      <p:bldP spid="169" grpId="0" animBg="1"/>
      <p:bldP spid="170" grpId="0" animBg="1"/>
      <p:bldP spid="171" grpId="0" animBg="1"/>
      <p:bldP spid="172" grpId="0" animBg="1"/>
      <p:bldP spid="173" grpId="0" animBg="1"/>
      <p:bldP spid="174"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3" grpId="1"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29" grpId="1" animBg="1"/>
      <p:bldP spid="230" grpId="0" animBg="1"/>
      <p:bldP spid="231" grpId="0" animBg="1"/>
      <p:bldP spid="232" grpId="0" animBg="1"/>
      <p:bldP spid="233" grpId="0" animBg="1"/>
      <p:bldP spid="234" grpId="0" animBg="1"/>
      <p:bldP spid="235" grpId="0" animBg="1"/>
      <p:bldP spid="2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a:extLst>
              <a:ext uri="{FF2B5EF4-FFF2-40B4-BE49-F238E27FC236}">
                <a16:creationId xmlns="" xmlns:a16="http://schemas.microsoft.com/office/drawing/2014/main" id="{F4F92820-0C18-2A44-9A17-2DCB786A91C2}"/>
              </a:ext>
            </a:extLst>
          </p:cNvPr>
          <p:cNvSpPr/>
          <p:nvPr/>
        </p:nvSpPr>
        <p:spPr>
          <a:xfrm>
            <a:off x="1606035"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Rounded Rectangle 65">
            <a:extLst>
              <a:ext uri="{FF2B5EF4-FFF2-40B4-BE49-F238E27FC236}">
                <a16:creationId xmlns="" xmlns:a16="http://schemas.microsoft.com/office/drawing/2014/main" id="{EE3ABFD7-C0A7-4249-B71B-87FD0E097C13}"/>
              </a:ext>
            </a:extLst>
          </p:cNvPr>
          <p:cNvSpPr/>
          <p:nvPr/>
        </p:nvSpPr>
        <p:spPr>
          <a:xfrm>
            <a:off x="2741084"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rgbClr val="49166D"/>
              </a:solidFill>
            </a:endParaRPr>
          </a:p>
        </p:txBody>
      </p:sp>
      <p:sp>
        <p:nvSpPr>
          <p:cNvPr id="67" name="Rounded Rectangle 66">
            <a:extLst>
              <a:ext uri="{FF2B5EF4-FFF2-40B4-BE49-F238E27FC236}">
                <a16:creationId xmlns="" xmlns:a16="http://schemas.microsoft.com/office/drawing/2014/main" id="{C45ABAEC-5079-6249-94F2-66429B48E733}"/>
              </a:ext>
            </a:extLst>
          </p:cNvPr>
          <p:cNvSpPr/>
          <p:nvPr/>
        </p:nvSpPr>
        <p:spPr>
          <a:xfrm>
            <a:off x="3876133"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ounded Rectangle 67">
            <a:extLst>
              <a:ext uri="{FF2B5EF4-FFF2-40B4-BE49-F238E27FC236}">
                <a16:creationId xmlns="" xmlns:a16="http://schemas.microsoft.com/office/drawing/2014/main" id="{94D12291-B4AC-914F-A82F-221B4D933AFB}"/>
              </a:ext>
            </a:extLst>
          </p:cNvPr>
          <p:cNvSpPr/>
          <p:nvPr/>
        </p:nvSpPr>
        <p:spPr>
          <a:xfrm>
            <a:off x="5011182"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9166D"/>
              </a:solidFill>
            </a:endParaRPr>
          </a:p>
        </p:txBody>
      </p:sp>
      <p:sp>
        <p:nvSpPr>
          <p:cNvPr id="69" name="Rounded Rectangle 68">
            <a:extLst>
              <a:ext uri="{FF2B5EF4-FFF2-40B4-BE49-F238E27FC236}">
                <a16:creationId xmlns="" xmlns:a16="http://schemas.microsoft.com/office/drawing/2014/main" id="{940455EB-350D-AA4B-AFE5-2E27AE4A6962}"/>
              </a:ext>
            </a:extLst>
          </p:cNvPr>
          <p:cNvSpPr/>
          <p:nvPr/>
        </p:nvSpPr>
        <p:spPr>
          <a:xfrm>
            <a:off x="6146231"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0" name="Rounded Rectangle 69">
            <a:extLst>
              <a:ext uri="{FF2B5EF4-FFF2-40B4-BE49-F238E27FC236}">
                <a16:creationId xmlns="" xmlns:a16="http://schemas.microsoft.com/office/drawing/2014/main" id="{067A4D92-71A2-2748-9DEB-19537E22A8CE}"/>
              </a:ext>
            </a:extLst>
          </p:cNvPr>
          <p:cNvSpPr/>
          <p:nvPr/>
        </p:nvSpPr>
        <p:spPr>
          <a:xfrm>
            <a:off x="7281280"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1" name="Rounded Rectangle 70">
            <a:extLst>
              <a:ext uri="{FF2B5EF4-FFF2-40B4-BE49-F238E27FC236}">
                <a16:creationId xmlns="" xmlns:a16="http://schemas.microsoft.com/office/drawing/2014/main" id="{42C387CB-A5E7-D740-86E5-8F399DB0C98B}"/>
              </a:ext>
            </a:extLst>
          </p:cNvPr>
          <p:cNvSpPr/>
          <p:nvPr/>
        </p:nvSpPr>
        <p:spPr>
          <a:xfrm>
            <a:off x="8416329"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ounded Rectangle 71">
            <a:extLst>
              <a:ext uri="{FF2B5EF4-FFF2-40B4-BE49-F238E27FC236}">
                <a16:creationId xmlns="" xmlns:a16="http://schemas.microsoft.com/office/drawing/2014/main" id="{001D5E45-251C-8E43-A010-0EC53C0548FC}"/>
              </a:ext>
            </a:extLst>
          </p:cNvPr>
          <p:cNvSpPr/>
          <p:nvPr/>
        </p:nvSpPr>
        <p:spPr>
          <a:xfrm>
            <a:off x="9551378"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ounded Rectangle 73">
            <a:extLst>
              <a:ext uri="{FF2B5EF4-FFF2-40B4-BE49-F238E27FC236}">
                <a16:creationId xmlns="" xmlns:a16="http://schemas.microsoft.com/office/drawing/2014/main" id="{17458134-687A-424C-868E-842ABA68E8B0}"/>
              </a:ext>
            </a:extLst>
          </p:cNvPr>
          <p:cNvSpPr/>
          <p:nvPr/>
        </p:nvSpPr>
        <p:spPr>
          <a:xfrm>
            <a:off x="466153" y="3494959"/>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Rounded Rectangle 74">
            <a:extLst>
              <a:ext uri="{FF2B5EF4-FFF2-40B4-BE49-F238E27FC236}">
                <a16:creationId xmlns="" xmlns:a16="http://schemas.microsoft.com/office/drawing/2014/main" id="{41107E5F-2497-0249-8C3A-B793A4F23637}"/>
              </a:ext>
            </a:extLst>
          </p:cNvPr>
          <p:cNvSpPr/>
          <p:nvPr/>
        </p:nvSpPr>
        <p:spPr>
          <a:xfrm>
            <a:off x="1601202"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a:extLst>
              <a:ext uri="{FF2B5EF4-FFF2-40B4-BE49-F238E27FC236}">
                <a16:creationId xmlns="" xmlns:a16="http://schemas.microsoft.com/office/drawing/2014/main" id="{D55CC80E-0C32-A048-93DC-B68431216FAA}"/>
              </a:ext>
            </a:extLst>
          </p:cNvPr>
          <p:cNvSpPr/>
          <p:nvPr/>
        </p:nvSpPr>
        <p:spPr>
          <a:xfrm>
            <a:off x="2736251"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7" name="Rounded Rectangle 76">
            <a:extLst>
              <a:ext uri="{FF2B5EF4-FFF2-40B4-BE49-F238E27FC236}">
                <a16:creationId xmlns="" xmlns:a16="http://schemas.microsoft.com/office/drawing/2014/main" id="{4D683ED0-4624-3941-BB9E-537DB888163C}"/>
              </a:ext>
            </a:extLst>
          </p:cNvPr>
          <p:cNvSpPr/>
          <p:nvPr/>
        </p:nvSpPr>
        <p:spPr>
          <a:xfrm>
            <a:off x="3871300"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8" name="Rounded Rectangle 77">
            <a:extLst>
              <a:ext uri="{FF2B5EF4-FFF2-40B4-BE49-F238E27FC236}">
                <a16:creationId xmlns="" xmlns:a16="http://schemas.microsoft.com/office/drawing/2014/main" id="{FB5263CC-F135-2F45-8B20-FC8FFCB30211}"/>
              </a:ext>
            </a:extLst>
          </p:cNvPr>
          <p:cNvSpPr/>
          <p:nvPr/>
        </p:nvSpPr>
        <p:spPr>
          <a:xfrm>
            <a:off x="5006349"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9" name="Rounded Rectangle 78">
            <a:extLst>
              <a:ext uri="{FF2B5EF4-FFF2-40B4-BE49-F238E27FC236}">
                <a16:creationId xmlns="" xmlns:a16="http://schemas.microsoft.com/office/drawing/2014/main" id="{B9AFF664-C7F4-B343-8880-BB5E06872005}"/>
              </a:ext>
            </a:extLst>
          </p:cNvPr>
          <p:cNvSpPr/>
          <p:nvPr/>
        </p:nvSpPr>
        <p:spPr>
          <a:xfrm>
            <a:off x="6141398"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0" name="Rounded Rectangle 79">
            <a:extLst>
              <a:ext uri="{FF2B5EF4-FFF2-40B4-BE49-F238E27FC236}">
                <a16:creationId xmlns="" xmlns:a16="http://schemas.microsoft.com/office/drawing/2014/main" id="{D1DD21C4-1BBB-F344-B4A0-DE326DF48061}"/>
              </a:ext>
            </a:extLst>
          </p:cNvPr>
          <p:cNvSpPr/>
          <p:nvPr/>
        </p:nvSpPr>
        <p:spPr>
          <a:xfrm>
            <a:off x="7276447"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1" name="Rounded Rectangle 80">
            <a:extLst>
              <a:ext uri="{FF2B5EF4-FFF2-40B4-BE49-F238E27FC236}">
                <a16:creationId xmlns="" xmlns:a16="http://schemas.microsoft.com/office/drawing/2014/main" id="{891264B7-0081-E849-A759-5B2048B3A9FC}"/>
              </a:ext>
            </a:extLst>
          </p:cNvPr>
          <p:cNvSpPr/>
          <p:nvPr/>
        </p:nvSpPr>
        <p:spPr>
          <a:xfrm>
            <a:off x="8411496"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2" name="Rounded Rectangle 81">
            <a:extLst>
              <a:ext uri="{FF2B5EF4-FFF2-40B4-BE49-F238E27FC236}">
                <a16:creationId xmlns="" xmlns:a16="http://schemas.microsoft.com/office/drawing/2014/main" id="{BDACAF7B-0FEA-5549-A679-C13C2DD40701}"/>
              </a:ext>
            </a:extLst>
          </p:cNvPr>
          <p:cNvSpPr/>
          <p:nvPr/>
        </p:nvSpPr>
        <p:spPr>
          <a:xfrm>
            <a:off x="9546545"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3" name="Rounded Rectangle 82">
            <a:extLst>
              <a:ext uri="{FF2B5EF4-FFF2-40B4-BE49-F238E27FC236}">
                <a16:creationId xmlns="" xmlns:a16="http://schemas.microsoft.com/office/drawing/2014/main" id="{9850EC28-977D-2243-B126-DF208D28A7D9}"/>
              </a:ext>
            </a:extLst>
          </p:cNvPr>
          <p:cNvSpPr/>
          <p:nvPr/>
        </p:nvSpPr>
        <p:spPr>
          <a:xfrm>
            <a:off x="10681594" y="3494959"/>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Rounded Rectangle 84">
            <a:extLst>
              <a:ext uri="{FF2B5EF4-FFF2-40B4-BE49-F238E27FC236}">
                <a16:creationId xmlns="" xmlns:a16="http://schemas.microsoft.com/office/drawing/2014/main" id="{390289BF-7FF8-A84B-A6BA-0EAF5D49F117}"/>
              </a:ext>
            </a:extLst>
          </p:cNvPr>
          <p:cNvSpPr/>
          <p:nvPr/>
        </p:nvSpPr>
        <p:spPr>
          <a:xfrm>
            <a:off x="1601202"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Rounded Rectangle 85">
            <a:extLst>
              <a:ext uri="{FF2B5EF4-FFF2-40B4-BE49-F238E27FC236}">
                <a16:creationId xmlns="" xmlns:a16="http://schemas.microsoft.com/office/drawing/2014/main" id="{24379167-9C11-2C42-8AAC-0DFF5CCA19D1}"/>
              </a:ext>
            </a:extLst>
          </p:cNvPr>
          <p:cNvSpPr/>
          <p:nvPr/>
        </p:nvSpPr>
        <p:spPr>
          <a:xfrm>
            <a:off x="2736251"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Rounded Rectangle 86">
            <a:extLst>
              <a:ext uri="{FF2B5EF4-FFF2-40B4-BE49-F238E27FC236}">
                <a16:creationId xmlns="" xmlns:a16="http://schemas.microsoft.com/office/drawing/2014/main" id="{3A89E3E3-F21E-854E-80AA-A52C9007F1DB}"/>
              </a:ext>
            </a:extLst>
          </p:cNvPr>
          <p:cNvSpPr/>
          <p:nvPr/>
        </p:nvSpPr>
        <p:spPr>
          <a:xfrm>
            <a:off x="3871300"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ounded Rectangle 87">
            <a:extLst>
              <a:ext uri="{FF2B5EF4-FFF2-40B4-BE49-F238E27FC236}">
                <a16:creationId xmlns="" xmlns:a16="http://schemas.microsoft.com/office/drawing/2014/main" id="{7830208B-E6A1-8D4E-823B-7A52C475F89D}"/>
              </a:ext>
            </a:extLst>
          </p:cNvPr>
          <p:cNvSpPr/>
          <p:nvPr/>
        </p:nvSpPr>
        <p:spPr>
          <a:xfrm>
            <a:off x="5006349"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ounded Rectangle 88">
            <a:extLst>
              <a:ext uri="{FF2B5EF4-FFF2-40B4-BE49-F238E27FC236}">
                <a16:creationId xmlns="" xmlns:a16="http://schemas.microsoft.com/office/drawing/2014/main" id="{AF11E071-E6A8-9247-B1FA-FBCDFA960D31}"/>
              </a:ext>
            </a:extLst>
          </p:cNvPr>
          <p:cNvSpPr/>
          <p:nvPr/>
        </p:nvSpPr>
        <p:spPr>
          <a:xfrm>
            <a:off x="6141398"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Rounded Rectangle 89">
            <a:extLst>
              <a:ext uri="{FF2B5EF4-FFF2-40B4-BE49-F238E27FC236}">
                <a16:creationId xmlns="" xmlns:a16="http://schemas.microsoft.com/office/drawing/2014/main" id="{6A69A3FF-E6EC-1744-8AAC-8A1829D60617}"/>
              </a:ext>
            </a:extLst>
          </p:cNvPr>
          <p:cNvSpPr/>
          <p:nvPr/>
        </p:nvSpPr>
        <p:spPr>
          <a:xfrm>
            <a:off x="7276447"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Rounded Rectangle 90">
            <a:extLst>
              <a:ext uri="{FF2B5EF4-FFF2-40B4-BE49-F238E27FC236}">
                <a16:creationId xmlns="" xmlns:a16="http://schemas.microsoft.com/office/drawing/2014/main" id="{097928C0-4243-8F46-8CCD-D03F33AEAF1F}"/>
              </a:ext>
            </a:extLst>
          </p:cNvPr>
          <p:cNvSpPr/>
          <p:nvPr/>
        </p:nvSpPr>
        <p:spPr>
          <a:xfrm>
            <a:off x="8411496"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a:extLst>
              <a:ext uri="{FF2B5EF4-FFF2-40B4-BE49-F238E27FC236}">
                <a16:creationId xmlns="" xmlns:a16="http://schemas.microsoft.com/office/drawing/2014/main" id="{824CB955-9197-954C-9430-839BBFDCEAB1}"/>
              </a:ext>
            </a:extLst>
          </p:cNvPr>
          <p:cNvSpPr/>
          <p:nvPr/>
        </p:nvSpPr>
        <p:spPr>
          <a:xfrm>
            <a:off x="9546545"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TextBox 93">
            <a:extLst>
              <a:ext uri="{FF2B5EF4-FFF2-40B4-BE49-F238E27FC236}">
                <a16:creationId xmlns="" xmlns:a16="http://schemas.microsoft.com/office/drawing/2014/main" id="{BBD444DD-220B-824E-AB44-938C1F5FBBD9}"/>
              </a:ext>
            </a:extLst>
          </p:cNvPr>
          <p:cNvSpPr txBox="1"/>
          <p:nvPr/>
        </p:nvSpPr>
        <p:spPr>
          <a:xfrm>
            <a:off x="1035509" y="774734"/>
            <a:ext cx="10120982" cy="1508105"/>
          </a:xfrm>
          <a:prstGeom prst="rect">
            <a:avLst/>
          </a:prstGeom>
          <a:noFill/>
        </p:spPr>
        <p:txBody>
          <a:bodyPr wrap="square" rtlCol="0">
            <a:spAutoFit/>
          </a:bodyPr>
          <a:lstStyle/>
          <a:p>
            <a:pPr algn="ctr"/>
            <a:r>
              <a:rPr lang="en-CA" b="1" dirty="0">
                <a:solidFill>
                  <a:srgbClr val="54595F"/>
                </a:solidFill>
                <a:latin typeface="Arial" panose="020B0604020202020204" pitchFamily="34" charset="0"/>
                <a:ea typeface="Helvetica Neue" panose="02000503000000020004" pitchFamily="2" charset="0"/>
                <a:cs typeface="Arial" panose="020B0604020202020204" pitchFamily="34" charset="0"/>
              </a:rPr>
              <a:t>Question C</a:t>
            </a: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
            </a:r>
            <a:b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b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If you experience cyberbullying, what can you do in </a:t>
            </a:r>
            <a:b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b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addition to not engaging or arguing?</a:t>
            </a:r>
            <a:endParaRPr lang="en-US" sz="2800" dirty="0">
              <a:solidFill>
                <a:srgbClr val="54595F"/>
              </a:solidFill>
              <a:latin typeface="Arial" panose="020B0604020202020204" pitchFamily="34" charset="0"/>
              <a:ea typeface="Helvetica Neue" panose="02000503000000020004" pitchFamily="2" charset="0"/>
              <a:cs typeface="Arial" panose="020B0604020202020204" pitchFamily="34" charset="0"/>
            </a:endParaRPr>
          </a:p>
          <a:p>
            <a:endParaRPr lang="en-US" dirty="0"/>
          </a:p>
        </p:txBody>
      </p:sp>
      <p:sp>
        <p:nvSpPr>
          <p:cNvPr id="181" name="Rounded Rectangle 180">
            <a:extLst>
              <a:ext uri="{FF2B5EF4-FFF2-40B4-BE49-F238E27FC236}">
                <a16:creationId xmlns="" xmlns:a16="http://schemas.microsoft.com/office/drawing/2014/main" id="{BAA8FF08-FCE5-A54D-A654-AD120776BF73}"/>
              </a:ext>
            </a:extLst>
          </p:cNvPr>
          <p:cNvSpPr/>
          <p:nvPr/>
        </p:nvSpPr>
        <p:spPr>
          <a:xfrm>
            <a:off x="5016992" y="3515101"/>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182" name="Rounded Rectangle 181">
            <a:extLst>
              <a:ext uri="{FF2B5EF4-FFF2-40B4-BE49-F238E27FC236}">
                <a16:creationId xmlns="" xmlns:a16="http://schemas.microsoft.com/office/drawing/2014/main" id="{78693F9C-F20D-6846-AC37-804952029B4F}"/>
              </a:ext>
            </a:extLst>
          </p:cNvPr>
          <p:cNvSpPr/>
          <p:nvPr/>
        </p:nvSpPr>
        <p:spPr>
          <a:xfrm>
            <a:off x="6146231" y="3491183"/>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183" name="Rounded Rectangle 182">
            <a:extLst>
              <a:ext uri="{FF2B5EF4-FFF2-40B4-BE49-F238E27FC236}">
                <a16:creationId xmlns="" xmlns:a16="http://schemas.microsoft.com/office/drawing/2014/main" id="{DE3F7D6B-1E53-7142-A8D8-270ABFCE3037}"/>
              </a:ext>
            </a:extLst>
          </p:cNvPr>
          <p:cNvSpPr/>
          <p:nvPr/>
        </p:nvSpPr>
        <p:spPr>
          <a:xfrm>
            <a:off x="7303572" y="3504834"/>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184" name="Rounded Rectangle 183">
            <a:extLst>
              <a:ext uri="{FF2B5EF4-FFF2-40B4-BE49-F238E27FC236}">
                <a16:creationId xmlns="" xmlns:a16="http://schemas.microsoft.com/office/drawing/2014/main" id="{62EC27D3-0E32-B648-8048-4B173B60BEDD}"/>
              </a:ext>
            </a:extLst>
          </p:cNvPr>
          <p:cNvSpPr/>
          <p:nvPr/>
        </p:nvSpPr>
        <p:spPr>
          <a:xfrm>
            <a:off x="8422139" y="3504834"/>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185" name="Rounded Rectangle 184">
            <a:extLst>
              <a:ext uri="{FF2B5EF4-FFF2-40B4-BE49-F238E27FC236}">
                <a16:creationId xmlns="" xmlns:a16="http://schemas.microsoft.com/office/drawing/2014/main" id="{C463CD5B-A5BC-8049-8C15-58DBD7744725}"/>
              </a:ext>
            </a:extLst>
          </p:cNvPr>
          <p:cNvSpPr/>
          <p:nvPr/>
        </p:nvSpPr>
        <p:spPr>
          <a:xfrm>
            <a:off x="9546545" y="3491183"/>
            <a:ext cx="105504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pic>
        <p:nvPicPr>
          <p:cNvPr id="73" name="Graphic 72" descr="Home with solid fill">
            <a:hlinkClick r:id="rId2" action="ppaction://hlinksldjump"/>
            <a:extLst>
              <a:ext uri="{FF2B5EF4-FFF2-40B4-BE49-F238E27FC236}">
                <a16:creationId xmlns="" xmlns:a16="http://schemas.microsoft.com/office/drawing/2014/main" id="{757A3DE9-B19E-354E-B063-97030396C8B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999783" y="4799728"/>
            <a:ext cx="810872" cy="810872"/>
          </a:xfrm>
          <a:prstGeom prst="rect">
            <a:avLst/>
          </a:prstGeom>
        </p:spPr>
      </p:pic>
      <p:sp>
        <p:nvSpPr>
          <p:cNvPr id="84" name="A - 1">
            <a:extLst>
              <a:ext uri="{FF2B5EF4-FFF2-40B4-BE49-F238E27FC236}">
                <a16:creationId xmlns="" xmlns:a16="http://schemas.microsoft.com/office/drawing/2014/main" id="{6386BCB0-F787-4F49-82E4-D87CF9EDBB43}"/>
              </a:ext>
            </a:extLst>
          </p:cNvPr>
          <p:cNvSpPr/>
          <p:nvPr/>
        </p:nvSpPr>
        <p:spPr>
          <a:xfrm>
            <a:off x="103550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93" name="B - 1">
            <a:extLst>
              <a:ext uri="{FF2B5EF4-FFF2-40B4-BE49-F238E27FC236}">
                <a16:creationId xmlns="" xmlns:a16="http://schemas.microsoft.com/office/drawing/2014/main" id="{3F753AA5-926A-DF4B-9210-EE384118B56F}"/>
              </a:ext>
            </a:extLst>
          </p:cNvPr>
          <p:cNvSpPr/>
          <p:nvPr/>
        </p:nvSpPr>
        <p:spPr>
          <a:xfrm>
            <a:off x="142781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95" name="C - 1">
            <a:extLst>
              <a:ext uri="{FF2B5EF4-FFF2-40B4-BE49-F238E27FC236}">
                <a16:creationId xmlns="" xmlns:a16="http://schemas.microsoft.com/office/drawing/2014/main" id="{C76DB6AD-FF27-1445-A98B-33E9CBCD369E}"/>
              </a:ext>
            </a:extLst>
          </p:cNvPr>
          <p:cNvSpPr/>
          <p:nvPr/>
        </p:nvSpPr>
        <p:spPr>
          <a:xfrm>
            <a:off x="182011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96" name="D - 1">
            <a:extLst>
              <a:ext uri="{FF2B5EF4-FFF2-40B4-BE49-F238E27FC236}">
                <a16:creationId xmlns="" xmlns:a16="http://schemas.microsoft.com/office/drawing/2014/main" id="{7D8BFD4D-9891-AC4A-992C-77FBCD7810C5}"/>
              </a:ext>
            </a:extLst>
          </p:cNvPr>
          <p:cNvSpPr/>
          <p:nvPr/>
        </p:nvSpPr>
        <p:spPr>
          <a:xfrm>
            <a:off x="221241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97" name="E - 1">
            <a:extLst>
              <a:ext uri="{FF2B5EF4-FFF2-40B4-BE49-F238E27FC236}">
                <a16:creationId xmlns="" xmlns:a16="http://schemas.microsoft.com/office/drawing/2014/main" id="{8C7A3862-FC95-A447-8350-5B8897D29661}"/>
              </a:ext>
            </a:extLst>
          </p:cNvPr>
          <p:cNvSpPr/>
          <p:nvPr/>
        </p:nvSpPr>
        <p:spPr>
          <a:xfrm>
            <a:off x="260472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98" name="F - 1">
            <a:extLst>
              <a:ext uri="{FF2B5EF4-FFF2-40B4-BE49-F238E27FC236}">
                <a16:creationId xmlns="" xmlns:a16="http://schemas.microsoft.com/office/drawing/2014/main" id="{B13299BC-8727-404F-8555-397A089A5B8A}"/>
              </a:ext>
            </a:extLst>
          </p:cNvPr>
          <p:cNvSpPr/>
          <p:nvPr/>
        </p:nvSpPr>
        <p:spPr>
          <a:xfrm>
            <a:off x="299702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99" name="G - 1">
            <a:extLst>
              <a:ext uri="{FF2B5EF4-FFF2-40B4-BE49-F238E27FC236}">
                <a16:creationId xmlns="" xmlns:a16="http://schemas.microsoft.com/office/drawing/2014/main" id="{E1DE559F-D4AC-4D41-B07C-E71F24B69973}"/>
              </a:ext>
            </a:extLst>
          </p:cNvPr>
          <p:cNvSpPr/>
          <p:nvPr/>
        </p:nvSpPr>
        <p:spPr>
          <a:xfrm>
            <a:off x="338932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01" name="H - 1">
            <a:extLst>
              <a:ext uri="{FF2B5EF4-FFF2-40B4-BE49-F238E27FC236}">
                <a16:creationId xmlns="" xmlns:a16="http://schemas.microsoft.com/office/drawing/2014/main" id="{352BE12F-DCF8-D441-B5E7-34AC80868431}"/>
              </a:ext>
            </a:extLst>
          </p:cNvPr>
          <p:cNvSpPr/>
          <p:nvPr/>
        </p:nvSpPr>
        <p:spPr>
          <a:xfrm>
            <a:off x="378163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02" name="I - 1">
            <a:extLst>
              <a:ext uri="{FF2B5EF4-FFF2-40B4-BE49-F238E27FC236}">
                <a16:creationId xmlns="" xmlns:a16="http://schemas.microsoft.com/office/drawing/2014/main" id="{AA5C86AC-D7C7-E942-88E9-FE0480903E8E}"/>
              </a:ext>
            </a:extLst>
          </p:cNvPr>
          <p:cNvSpPr/>
          <p:nvPr/>
        </p:nvSpPr>
        <p:spPr>
          <a:xfrm>
            <a:off x="417393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03" name="J - 1">
            <a:extLst>
              <a:ext uri="{FF2B5EF4-FFF2-40B4-BE49-F238E27FC236}">
                <a16:creationId xmlns="" xmlns:a16="http://schemas.microsoft.com/office/drawing/2014/main" id="{3E277F27-DAF3-FE4B-9C72-9B8AA51CEA2D}"/>
              </a:ext>
            </a:extLst>
          </p:cNvPr>
          <p:cNvSpPr/>
          <p:nvPr/>
        </p:nvSpPr>
        <p:spPr>
          <a:xfrm>
            <a:off x="456623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04" name="K - 1">
            <a:extLst>
              <a:ext uri="{FF2B5EF4-FFF2-40B4-BE49-F238E27FC236}">
                <a16:creationId xmlns="" xmlns:a16="http://schemas.microsoft.com/office/drawing/2014/main" id="{5CD5406E-A708-AF44-9743-EBF886DCA6E9}"/>
              </a:ext>
            </a:extLst>
          </p:cNvPr>
          <p:cNvSpPr/>
          <p:nvPr/>
        </p:nvSpPr>
        <p:spPr>
          <a:xfrm>
            <a:off x="495853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05" name="L - 1">
            <a:extLst>
              <a:ext uri="{FF2B5EF4-FFF2-40B4-BE49-F238E27FC236}">
                <a16:creationId xmlns="" xmlns:a16="http://schemas.microsoft.com/office/drawing/2014/main" id="{5FA5E280-3FB3-9743-863D-0B2E890433B1}"/>
              </a:ext>
            </a:extLst>
          </p:cNvPr>
          <p:cNvSpPr/>
          <p:nvPr/>
        </p:nvSpPr>
        <p:spPr>
          <a:xfrm>
            <a:off x="535084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06" name="M - 1">
            <a:extLst>
              <a:ext uri="{FF2B5EF4-FFF2-40B4-BE49-F238E27FC236}">
                <a16:creationId xmlns="" xmlns:a16="http://schemas.microsoft.com/office/drawing/2014/main" id="{24148391-85F1-0845-A72B-DA946A899041}"/>
              </a:ext>
            </a:extLst>
          </p:cNvPr>
          <p:cNvSpPr/>
          <p:nvPr/>
        </p:nvSpPr>
        <p:spPr>
          <a:xfrm>
            <a:off x="574314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07" name="N - 1">
            <a:extLst>
              <a:ext uri="{FF2B5EF4-FFF2-40B4-BE49-F238E27FC236}">
                <a16:creationId xmlns="" xmlns:a16="http://schemas.microsoft.com/office/drawing/2014/main" id="{B50EE086-9AFA-D945-BE67-E5C9ED8E5B7A}"/>
              </a:ext>
            </a:extLst>
          </p:cNvPr>
          <p:cNvSpPr/>
          <p:nvPr/>
        </p:nvSpPr>
        <p:spPr>
          <a:xfrm>
            <a:off x="613544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08" name="O - 1">
            <a:extLst>
              <a:ext uri="{FF2B5EF4-FFF2-40B4-BE49-F238E27FC236}">
                <a16:creationId xmlns="" xmlns:a16="http://schemas.microsoft.com/office/drawing/2014/main" id="{E8397D7A-2524-6A42-A95F-7E9A8089A6B7}"/>
              </a:ext>
            </a:extLst>
          </p:cNvPr>
          <p:cNvSpPr/>
          <p:nvPr/>
        </p:nvSpPr>
        <p:spPr>
          <a:xfrm>
            <a:off x="652775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09" name="P - 1">
            <a:extLst>
              <a:ext uri="{FF2B5EF4-FFF2-40B4-BE49-F238E27FC236}">
                <a16:creationId xmlns="" xmlns:a16="http://schemas.microsoft.com/office/drawing/2014/main" id="{54B66D04-43BC-6442-ABC4-3D196AA709E5}"/>
              </a:ext>
            </a:extLst>
          </p:cNvPr>
          <p:cNvSpPr/>
          <p:nvPr/>
        </p:nvSpPr>
        <p:spPr>
          <a:xfrm>
            <a:off x="692005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10" name="Q - 1">
            <a:extLst>
              <a:ext uri="{FF2B5EF4-FFF2-40B4-BE49-F238E27FC236}">
                <a16:creationId xmlns="" xmlns:a16="http://schemas.microsoft.com/office/drawing/2014/main" id="{D60086E4-8645-DF41-9596-DC27669BF22B}"/>
              </a:ext>
            </a:extLst>
          </p:cNvPr>
          <p:cNvSpPr/>
          <p:nvPr/>
        </p:nvSpPr>
        <p:spPr>
          <a:xfrm>
            <a:off x="731235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11" name="R - 1">
            <a:extLst>
              <a:ext uri="{FF2B5EF4-FFF2-40B4-BE49-F238E27FC236}">
                <a16:creationId xmlns="" xmlns:a16="http://schemas.microsoft.com/office/drawing/2014/main" id="{71D92DBD-AEC6-1647-917F-A48D36127507}"/>
              </a:ext>
            </a:extLst>
          </p:cNvPr>
          <p:cNvSpPr/>
          <p:nvPr/>
        </p:nvSpPr>
        <p:spPr>
          <a:xfrm>
            <a:off x="770466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12" name="S - 1">
            <a:extLst>
              <a:ext uri="{FF2B5EF4-FFF2-40B4-BE49-F238E27FC236}">
                <a16:creationId xmlns="" xmlns:a16="http://schemas.microsoft.com/office/drawing/2014/main" id="{94896EB9-1189-2149-B0E8-6BB85E046230}"/>
              </a:ext>
            </a:extLst>
          </p:cNvPr>
          <p:cNvSpPr/>
          <p:nvPr/>
        </p:nvSpPr>
        <p:spPr>
          <a:xfrm>
            <a:off x="809696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13" name="T - 1">
            <a:extLst>
              <a:ext uri="{FF2B5EF4-FFF2-40B4-BE49-F238E27FC236}">
                <a16:creationId xmlns="" xmlns:a16="http://schemas.microsoft.com/office/drawing/2014/main" id="{0F22DE0C-74BA-3F46-8352-D921D4D5476B}"/>
              </a:ext>
            </a:extLst>
          </p:cNvPr>
          <p:cNvSpPr/>
          <p:nvPr/>
        </p:nvSpPr>
        <p:spPr>
          <a:xfrm>
            <a:off x="848926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14" name="U - 1">
            <a:extLst>
              <a:ext uri="{FF2B5EF4-FFF2-40B4-BE49-F238E27FC236}">
                <a16:creationId xmlns="" xmlns:a16="http://schemas.microsoft.com/office/drawing/2014/main" id="{4B2622A8-B336-924F-BDD3-EEEE32B3F3B8}"/>
              </a:ext>
            </a:extLst>
          </p:cNvPr>
          <p:cNvSpPr/>
          <p:nvPr/>
        </p:nvSpPr>
        <p:spPr>
          <a:xfrm>
            <a:off x="888156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15" name="V - 1">
            <a:extLst>
              <a:ext uri="{FF2B5EF4-FFF2-40B4-BE49-F238E27FC236}">
                <a16:creationId xmlns="" xmlns:a16="http://schemas.microsoft.com/office/drawing/2014/main" id="{605C4F93-B43C-BF42-A091-59956D59D6CF}"/>
              </a:ext>
            </a:extLst>
          </p:cNvPr>
          <p:cNvSpPr/>
          <p:nvPr/>
        </p:nvSpPr>
        <p:spPr>
          <a:xfrm>
            <a:off x="927387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16" name="W - 1">
            <a:extLst>
              <a:ext uri="{FF2B5EF4-FFF2-40B4-BE49-F238E27FC236}">
                <a16:creationId xmlns="" xmlns:a16="http://schemas.microsoft.com/office/drawing/2014/main" id="{3F79AE3F-E18F-3E44-9152-AABD273707BD}"/>
              </a:ext>
            </a:extLst>
          </p:cNvPr>
          <p:cNvSpPr/>
          <p:nvPr/>
        </p:nvSpPr>
        <p:spPr>
          <a:xfrm>
            <a:off x="96661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17" name="X - 1">
            <a:extLst>
              <a:ext uri="{FF2B5EF4-FFF2-40B4-BE49-F238E27FC236}">
                <a16:creationId xmlns="" xmlns:a16="http://schemas.microsoft.com/office/drawing/2014/main" id="{7B6985FA-51D9-7544-B51B-6D68C8FE38D3}"/>
              </a:ext>
            </a:extLst>
          </p:cNvPr>
          <p:cNvSpPr/>
          <p:nvPr/>
        </p:nvSpPr>
        <p:spPr>
          <a:xfrm>
            <a:off x="1005847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18" name="Y - 1">
            <a:extLst>
              <a:ext uri="{FF2B5EF4-FFF2-40B4-BE49-F238E27FC236}">
                <a16:creationId xmlns="" xmlns:a16="http://schemas.microsoft.com/office/drawing/2014/main" id="{B219B7DA-A340-4C4F-B64C-F7F61A10CC09}"/>
              </a:ext>
            </a:extLst>
          </p:cNvPr>
          <p:cNvSpPr/>
          <p:nvPr/>
        </p:nvSpPr>
        <p:spPr>
          <a:xfrm>
            <a:off x="1045078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19" name="Z - 1">
            <a:extLst>
              <a:ext uri="{FF2B5EF4-FFF2-40B4-BE49-F238E27FC236}">
                <a16:creationId xmlns="" xmlns:a16="http://schemas.microsoft.com/office/drawing/2014/main" id="{2085F718-03ED-8742-B79A-ECAE19EB4BF6}"/>
              </a:ext>
            </a:extLst>
          </p:cNvPr>
          <p:cNvSpPr/>
          <p:nvPr/>
        </p:nvSpPr>
        <p:spPr>
          <a:xfrm>
            <a:off x="108430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20" name="A">
            <a:extLst>
              <a:ext uri="{FF2B5EF4-FFF2-40B4-BE49-F238E27FC236}">
                <a16:creationId xmlns="" xmlns:a16="http://schemas.microsoft.com/office/drawing/2014/main" id="{E0630974-B951-944D-BBF7-DD235277FAF6}"/>
              </a:ext>
            </a:extLst>
          </p:cNvPr>
          <p:cNvSpPr/>
          <p:nvPr/>
        </p:nvSpPr>
        <p:spPr>
          <a:xfrm>
            <a:off x="120294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21" name="B">
            <a:extLst>
              <a:ext uri="{FF2B5EF4-FFF2-40B4-BE49-F238E27FC236}">
                <a16:creationId xmlns="" xmlns:a16="http://schemas.microsoft.com/office/drawing/2014/main" id="{19905409-9665-F848-820F-9BB021A9B2EC}"/>
              </a:ext>
            </a:extLst>
          </p:cNvPr>
          <p:cNvSpPr/>
          <p:nvPr/>
        </p:nvSpPr>
        <p:spPr>
          <a:xfrm>
            <a:off x="159525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22" name="C">
            <a:extLst>
              <a:ext uri="{FF2B5EF4-FFF2-40B4-BE49-F238E27FC236}">
                <a16:creationId xmlns="" xmlns:a16="http://schemas.microsoft.com/office/drawing/2014/main" id="{631B2E7A-ED71-3B4C-AEAC-5D71A8599AE6}"/>
              </a:ext>
            </a:extLst>
          </p:cNvPr>
          <p:cNvSpPr/>
          <p:nvPr/>
        </p:nvSpPr>
        <p:spPr>
          <a:xfrm>
            <a:off x="198755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23" name="D">
            <a:extLst>
              <a:ext uri="{FF2B5EF4-FFF2-40B4-BE49-F238E27FC236}">
                <a16:creationId xmlns="" xmlns:a16="http://schemas.microsoft.com/office/drawing/2014/main" id="{FF94B115-50E6-FA46-BB63-66D24FA8EA79}"/>
              </a:ext>
            </a:extLst>
          </p:cNvPr>
          <p:cNvSpPr/>
          <p:nvPr/>
        </p:nvSpPr>
        <p:spPr>
          <a:xfrm>
            <a:off x="237985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24" name="E">
            <a:extLst>
              <a:ext uri="{FF2B5EF4-FFF2-40B4-BE49-F238E27FC236}">
                <a16:creationId xmlns="" xmlns:a16="http://schemas.microsoft.com/office/drawing/2014/main" id="{65D544B4-78A6-DF40-9BD6-CB632952107D}"/>
              </a:ext>
            </a:extLst>
          </p:cNvPr>
          <p:cNvSpPr/>
          <p:nvPr/>
        </p:nvSpPr>
        <p:spPr>
          <a:xfrm>
            <a:off x="277216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25" name="F">
            <a:extLst>
              <a:ext uri="{FF2B5EF4-FFF2-40B4-BE49-F238E27FC236}">
                <a16:creationId xmlns="" xmlns:a16="http://schemas.microsoft.com/office/drawing/2014/main" id="{3B2EB95C-8076-DB41-AE5D-A966962B9CC8}"/>
              </a:ext>
            </a:extLst>
          </p:cNvPr>
          <p:cNvSpPr/>
          <p:nvPr/>
        </p:nvSpPr>
        <p:spPr>
          <a:xfrm>
            <a:off x="316446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26" name="G">
            <a:extLst>
              <a:ext uri="{FF2B5EF4-FFF2-40B4-BE49-F238E27FC236}">
                <a16:creationId xmlns="" xmlns:a16="http://schemas.microsoft.com/office/drawing/2014/main" id="{E7798480-CC54-3342-9294-7A65ED6136D4}"/>
              </a:ext>
            </a:extLst>
          </p:cNvPr>
          <p:cNvSpPr/>
          <p:nvPr/>
        </p:nvSpPr>
        <p:spPr>
          <a:xfrm>
            <a:off x="355676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27" name="H">
            <a:extLst>
              <a:ext uri="{FF2B5EF4-FFF2-40B4-BE49-F238E27FC236}">
                <a16:creationId xmlns="" xmlns:a16="http://schemas.microsoft.com/office/drawing/2014/main" id="{13A7B12B-073A-6A4C-BB96-B50FA56EAD82}"/>
              </a:ext>
            </a:extLst>
          </p:cNvPr>
          <p:cNvSpPr/>
          <p:nvPr/>
        </p:nvSpPr>
        <p:spPr>
          <a:xfrm>
            <a:off x="394907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28" name="I">
            <a:extLst>
              <a:ext uri="{FF2B5EF4-FFF2-40B4-BE49-F238E27FC236}">
                <a16:creationId xmlns="" xmlns:a16="http://schemas.microsoft.com/office/drawing/2014/main" id="{ED1F4ACF-C393-B04C-BB8D-A3228B423804}"/>
              </a:ext>
            </a:extLst>
          </p:cNvPr>
          <p:cNvSpPr/>
          <p:nvPr/>
        </p:nvSpPr>
        <p:spPr>
          <a:xfrm>
            <a:off x="434137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29" name="J">
            <a:extLst>
              <a:ext uri="{FF2B5EF4-FFF2-40B4-BE49-F238E27FC236}">
                <a16:creationId xmlns="" xmlns:a16="http://schemas.microsoft.com/office/drawing/2014/main" id="{094F15D9-9BF0-C545-8D30-748073AC57EB}"/>
              </a:ext>
            </a:extLst>
          </p:cNvPr>
          <p:cNvSpPr/>
          <p:nvPr/>
        </p:nvSpPr>
        <p:spPr>
          <a:xfrm>
            <a:off x="473367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30" name="K">
            <a:extLst>
              <a:ext uri="{FF2B5EF4-FFF2-40B4-BE49-F238E27FC236}">
                <a16:creationId xmlns="" xmlns:a16="http://schemas.microsoft.com/office/drawing/2014/main" id="{5546BE1E-5428-A441-A7EB-8E746D163DE5}"/>
              </a:ext>
            </a:extLst>
          </p:cNvPr>
          <p:cNvSpPr/>
          <p:nvPr/>
        </p:nvSpPr>
        <p:spPr>
          <a:xfrm>
            <a:off x="512597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31" name="L">
            <a:extLst>
              <a:ext uri="{FF2B5EF4-FFF2-40B4-BE49-F238E27FC236}">
                <a16:creationId xmlns="" xmlns:a16="http://schemas.microsoft.com/office/drawing/2014/main" id="{7C76E80B-7711-014C-AD58-A9018602A141}"/>
              </a:ext>
            </a:extLst>
          </p:cNvPr>
          <p:cNvSpPr/>
          <p:nvPr/>
        </p:nvSpPr>
        <p:spPr>
          <a:xfrm>
            <a:off x="551828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32" name="M">
            <a:extLst>
              <a:ext uri="{FF2B5EF4-FFF2-40B4-BE49-F238E27FC236}">
                <a16:creationId xmlns="" xmlns:a16="http://schemas.microsoft.com/office/drawing/2014/main" id="{96079496-1901-5242-A6A1-61F353A795E5}"/>
              </a:ext>
            </a:extLst>
          </p:cNvPr>
          <p:cNvSpPr/>
          <p:nvPr/>
        </p:nvSpPr>
        <p:spPr>
          <a:xfrm>
            <a:off x="591058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33" name="N">
            <a:extLst>
              <a:ext uri="{FF2B5EF4-FFF2-40B4-BE49-F238E27FC236}">
                <a16:creationId xmlns="" xmlns:a16="http://schemas.microsoft.com/office/drawing/2014/main" id="{EA6B0E51-62F1-5F41-A64D-006E1FD0FE73}"/>
              </a:ext>
            </a:extLst>
          </p:cNvPr>
          <p:cNvSpPr/>
          <p:nvPr/>
        </p:nvSpPr>
        <p:spPr>
          <a:xfrm>
            <a:off x="630288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34" name="O">
            <a:extLst>
              <a:ext uri="{FF2B5EF4-FFF2-40B4-BE49-F238E27FC236}">
                <a16:creationId xmlns="" xmlns:a16="http://schemas.microsoft.com/office/drawing/2014/main" id="{731200EE-12F3-4347-B807-E078B9100894}"/>
              </a:ext>
            </a:extLst>
          </p:cNvPr>
          <p:cNvSpPr/>
          <p:nvPr/>
        </p:nvSpPr>
        <p:spPr>
          <a:xfrm>
            <a:off x="669519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35" name="P">
            <a:extLst>
              <a:ext uri="{FF2B5EF4-FFF2-40B4-BE49-F238E27FC236}">
                <a16:creationId xmlns="" xmlns:a16="http://schemas.microsoft.com/office/drawing/2014/main" id="{FEFD3241-DD8A-1B45-8657-5BB41E993073}"/>
              </a:ext>
            </a:extLst>
          </p:cNvPr>
          <p:cNvSpPr/>
          <p:nvPr/>
        </p:nvSpPr>
        <p:spPr>
          <a:xfrm>
            <a:off x="708749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36" name="Q">
            <a:extLst>
              <a:ext uri="{FF2B5EF4-FFF2-40B4-BE49-F238E27FC236}">
                <a16:creationId xmlns="" xmlns:a16="http://schemas.microsoft.com/office/drawing/2014/main" id="{6B7B4A5C-0C21-264B-B0BE-075DA2416EBA}"/>
              </a:ext>
            </a:extLst>
          </p:cNvPr>
          <p:cNvSpPr/>
          <p:nvPr/>
        </p:nvSpPr>
        <p:spPr>
          <a:xfrm>
            <a:off x="747979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37" name="R">
            <a:extLst>
              <a:ext uri="{FF2B5EF4-FFF2-40B4-BE49-F238E27FC236}">
                <a16:creationId xmlns="" xmlns:a16="http://schemas.microsoft.com/office/drawing/2014/main" id="{2B8F9B1D-7E4D-6A49-A87B-A03B48CB4D33}"/>
              </a:ext>
            </a:extLst>
          </p:cNvPr>
          <p:cNvSpPr/>
          <p:nvPr/>
        </p:nvSpPr>
        <p:spPr>
          <a:xfrm>
            <a:off x="787210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38" name="S">
            <a:extLst>
              <a:ext uri="{FF2B5EF4-FFF2-40B4-BE49-F238E27FC236}">
                <a16:creationId xmlns="" xmlns:a16="http://schemas.microsoft.com/office/drawing/2014/main" id="{436B478D-843D-AF4A-B437-B9214CF32F5A}"/>
              </a:ext>
            </a:extLst>
          </p:cNvPr>
          <p:cNvSpPr/>
          <p:nvPr/>
        </p:nvSpPr>
        <p:spPr>
          <a:xfrm>
            <a:off x="826440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39" name="T">
            <a:extLst>
              <a:ext uri="{FF2B5EF4-FFF2-40B4-BE49-F238E27FC236}">
                <a16:creationId xmlns="" xmlns:a16="http://schemas.microsoft.com/office/drawing/2014/main" id="{BF72280D-6FF5-2143-B40F-2F1FF2F61E31}"/>
              </a:ext>
            </a:extLst>
          </p:cNvPr>
          <p:cNvSpPr/>
          <p:nvPr/>
        </p:nvSpPr>
        <p:spPr>
          <a:xfrm>
            <a:off x="865670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40" name="U">
            <a:extLst>
              <a:ext uri="{FF2B5EF4-FFF2-40B4-BE49-F238E27FC236}">
                <a16:creationId xmlns="" xmlns:a16="http://schemas.microsoft.com/office/drawing/2014/main" id="{F11DEEAF-649F-6348-9782-65A8F95D946B}"/>
              </a:ext>
            </a:extLst>
          </p:cNvPr>
          <p:cNvSpPr/>
          <p:nvPr/>
        </p:nvSpPr>
        <p:spPr>
          <a:xfrm>
            <a:off x="904900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41" name="V">
            <a:extLst>
              <a:ext uri="{FF2B5EF4-FFF2-40B4-BE49-F238E27FC236}">
                <a16:creationId xmlns="" xmlns:a16="http://schemas.microsoft.com/office/drawing/2014/main" id="{D2B71F50-C213-F249-9818-1ACA30B16DD0}"/>
              </a:ext>
            </a:extLst>
          </p:cNvPr>
          <p:cNvSpPr/>
          <p:nvPr/>
        </p:nvSpPr>
        <p:spPr>
          <a:xfrm>
            <a:off x="944131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42" name="W">
            <a:extLst>
              <a:ext uri="{FF2B5EF4-FFF2-40B4-BE49-F238E27FC236}">
                <a16:creationId xmlns="" xmlns:a16="http://schemas.microsoft.com/office/drawing/2014/main" id="{0AF902F0-14B1-9D44-8400-C45327D7C79F}"/>
              </a:ext>
            </a:extLst>
          </p:cNvPr>
          <p:cNvSpPr/>
          <p:nvPr/>
        </p:nvSpPr>
        <p:spPr>
          <a:xfrm>
            <a:off x="98336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43" name="X">
            <a:extLst>
              <a:ext uri="{FF2B5EF4-FFF2-40B4-BE49-F238E27FC236}">
                <a16:creationId xmlns="" xmlns:a16="http://schemas.microsoft.com/office/drawing/2014/main" id="{3E609A2B-3A42-9D4A-87D9-C57DA1C62B80}"/>
              </a:ext>
            </a:extLst>
          </p:cNvPr>
          <p:cNvSpPr/>
          <p:nvPr/>
        </p:nvSpPr>
        <p:spPr>
          <a:xfrm>
            <a:off x="1022591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44" name="Y">
            <a:extLst>
              <a:ext uri="{FF2B5EF4-FFF2-40B4-BE49-F238E27FC236}">
                <a16:creationId xmlns="" xmlns:a16="http://schemas.microsoft.com/office/drawing/2014/main" id="{8924F19C-F40A-8A48-B897-5A56E7051169}"/>
              </a:ext>
            </a:extLst>
          </p:cNvPr>
          <p:cNvSpPr/>
          <p:nvPr/>
        </p:nvSpPr>
        <p:spPr>
          <a:xfrm>
            <a:off x="1061822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45" name="Z">
            <a:extLst>
              <a:ext uri="{FF2B5EF4-FFF2-40B4-BE49-F238E27FC236}">
                <a16:creationId xmlns="" xmlns:a16="http://schemas.microsoft.com/office/drawing/2014/main" id="{CA64ADA2-1C26-CB40-8A16-BC6E4BDF23E6}"/>
              </a:ext>
            </a:extLst>
          </p:cNvPr>
          <p:cNvSpPr/>
          <p:nvPr/>
        </p:nvSpPr>
        <p:spPr>
          <a:xfrm>
            <a:off x="110105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46" name="A">
            <a:extLst>
              <a:ext uri="{FF2B5EF4-FFF2-40B4-BE49-F238E27FC236}">
                <a16:creationId xmlns="" xmlns:a16="http://schemas.microsoft.com/office/drawing/2014/main" id="{AE0FCE5F-546A-044F-AC46-7F194A27C8D4}"/>
              </a:ext>
            </a:extLst>
          </p:cNvPr>
          <p:cNvSpPr/>
          <p:nvPr/>
        </p:nvSpPr>
        <p:spPr>
          <a:xfrm>
            <a:off x="120294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47" name="B">
            <a:extLst>
              <a:ext uri="{FF2B5EF4-FFF2-40B4-BE49-F238E27FC236}">
                <a16:creationId xmlns="" xmlns:a16="http://schemas.microsoft.com/office/drawing/2014/main" id="{516358DD-5EA4-974A-950B-A173D7DCF505}"/>
              </a:ext>
            </a:extLst>
          </p:cNvPr>
          <p:cNvSpPr/>
          <p:nvPr/>
        </p:nvSpPr>
        <p:spPr>
          <a:xfrm>
            <a:off x="159525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48" name="C">
            <a:extLst>
              <a:ext uri="{FF2B5EF4-FFF2-40B4-BE49-F238E27FC236}">
                <a16:creationId xmlns="" xmlns:a16="http://schemas.microsoft.com/office/drawing/2014/main" id="{2E656B5F-5D95-AA43-9ACE-B53359A8A139}"/>
              </a:ext>
            </a:extLst>
          </p:cNvPr>
          <p:cNvSpPr/>
          <p:nvPr/>
        </p:nvSpPr>
        <p:spPr>
          <a:xfrm>
            <a:off x="198755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49" name="D">
            <a:extLst>
              <a:ext uri="{FF2B5EF4-FFF2-40B4-BE49-F238E27FC236}">
                <a16:creationId xmlns="" xmlns:a16="http://schemas.microsoft.com/office/drawing/2014/main" id="{337DAD1B-EA74-4848-98D2-4C66BD451921}"/>
              </a:ext>
            </a:extLst>
          </p:cNvPr>
          <p:cNvSpPr/>
          <p:nvPr/>
        </p:nvSpPr>
        <p:spPr>
          <a:xfrm>
            <a:off x="237985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50" name="E">
            <a:extLst>
              <a:ext uri="{FF2B5EF4-FFF2-40B4-BE49-F238E27FC236}">
                <a16:creationId xmlns="" xmlns:a16="http://schemas.microsoft.com/office/drawing/2014/main" id="{96A0E60D-D760-AC4E-8809-EE34C738A187}"/>
              </a:ext>
            </a:extLst>
          </p:cNvPr>
          <p:cNvSpPr/>
          <p:nvPr/>
        </p:nvSpPr>
        <p:spPr>
          <a:xfrm>
            <a:off x="3872143" y="3495883"/>
            <a:ext cx="1032916" cy="9890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151" name="F">
            <a:extLst>
              <a:ext uri="{FF2B5EF4-FFF2-40B4-BE49-F238E27FC236}">
                <a16:creationId xmlns="" xmlns:a16="http://schemas.microsoft.com/office/drawing/2014/main" id="{C7E5E56D-037C-1B4E-A070-293C2EC60798}"/>
              </a:ext>
            </a:extLst>
          </p:cNvPr>
          <p:cNvSpPr/>
          <p:nvPr/>
        </p:nvSpPr>
        <p:spPr>
          <a:xfrm>
            <a:off x="316446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52" name="G">
            <a:extLst>
              <a:ext uri="{FF2B5EF4-FFF2-40B4-BE49-F238E27FC236}">
                <a16:creationId xmlns="" xmlns:a16="http://schemas.microsoft.com/office/drawing/2014/main" id="{D064BFA5-CF5F-BE43-91E4-C672F3519B70}"/>
              </a:ext>
            </a:extLst>
          </p:cNvPr>
          <p:cNvSpPr/>
          <p:nvPr/>
        </p:nvSpPr>
        <p:spPr>
          <a:xfrm>
            <a:off x="355676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53" name="H">
            <a:extLst>
              <a:ext uri="{FF2B5EF4-FFF2-40B4-BE49-F238E27FC236}">
                <a16:creationId xmlns="" xmlns:a16="http://schemas.microsoft.com/office/drawing/2014/main" id="{169AC874-DB8A-D74A-8172-A70916AA4C67}"/>
              </a:ext>
            </a:extLst>
          </p:cNvPr>
          <p:cNvSpPr/>
          <p:nvPr/>
        </p:nvSpPr>
        <p:spPr>
          <a:xfrm>
            <a:off x="394907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54" name="I">
            <a:extLst>
              <a:ext uri="{FF2B5EF4-FFF2-40B4-BE49-F238E27FC236}">
                <a16:creationId xmlns="" xmlns:a16="http://schemas.microsoft.com/office/drawing/2014/main" id="{06DC2F36-6FDC-EF46-8FB1-AD1D414CC744}"/>
              </a:ext>
            </a:extLst>
          </p:cNvPr>
          <p:cNvSpPr/>
          <p:nvPr/>
        </p:nvSpPr>
        <p:spPr>
          <a:xfrm>
            <a:off x="434137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55" name="J">
            <a:extLst>
              <a:ext uri="{FF2B5EF4-FFF2-40B4-BE49-F238E27FC236}">
                <a16:creationId xmlns="" xmlns:a16="http://schemas.microsoft.com/office/drawing/2014/main" id="{8346FD6F-F36D-0349-AEC1-8787CD9C8D27}"/>
              </a:ext>
            </a:extLst>
          </p:cNvPr>
          <p:cNvSpPr/>
          <p:nvPr/>
        </p:nvSpPr>
        <p:spPr>
          <a:xfrm>
            <a:off x="473367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56" name="K">
            <a:extLst>
              <a:ext uri="{FF2B5EF4-FFF2-40B4-BE49-F238E27FC236}">
                <a16:creationId xmlns="" xmlns:a16="http://schemas.microsoft.com/office/drawing/2014/main" id="{7AB068A0-2015-934A-BC62-E127EA59531F}"/>
              </a:ext>
            </a:extLst>
          </p:cNvPr>
          <p:cNvSpPr/>
          <p:nvPr/>
        </p:nvSpPr>
        <p:spPr>
          <a:xfrm>
            <a:off x="512597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57" name="L">
            <a:extLst>
              <a:ext uri="{FF2B5EF4-FFF2-40B4-BE49-F238E27FC236}">
                <a16:creationId xmlns="" xmlns:a16="http://schemas.microsoft.com/office/drawing/2014/main" id="{3A3A2ADC-E541-5A47-B42C-B8FC3F6B6471}"/>
              </a:ext>
            </a:extLst>
          </p:cNvPr>
          <p:cNvSpPr/>
          <p:nvPr/>
        </p:nvSpPr>
        <p:spPr>
          <a:xfrm>
            <a:off x="551828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58" name="M">
            <a:extLst>
              <a:ext uri="{FF2B5EF4-FFF2-40B4-BE49-F238E27FC236}">
                <a16:creationId xmlns="" xmlns:a16="http://schemas.microsoft.com/office/drawing/2014/main" id="{852400F3-35E5-A04A-9DC6-989528409634}"/>
              </a:ext>
            </a:extLst>
          </p:cNvPr>
          <p:cNvSpPr/>
          <p:nvPr/>
        </p:nvSpPr>
        <p:spPr>
          <a:xfrm>
            <a:off x="591058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59" name="N">
            <a:extLst>
              <a:ext uri="{FF2B5EF4-FFF2-40B4-BE49-F238E27FC236}">
                <a16:creationId xmlns="" xmlns:a16="http://schemas.microsoft.com/office/drawing/2014/main" id="{2287D090-0B17-8548-A9E5-64037BCCEC3C}"/>
              </a:ext>
            </a:extLst>
          </p:cNvPr>
          <p:cNvSpPr/>
          <p:nvPr/>
        </p:nvSpPr>
        <p:spPr>
          <a:xfrm>
            <a:off x="630288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60" name="O">
            <a:extLst>
              <a:ext uri="{FF2B5EF4-FFF2-40B4-BE49-F238E27FC236}">
                <a16:creationId xmlns="" xmlns:a16="http://schemas.microsoft.com/office/drawing/2014/main" id="{7425F884-038A-EA4D-8BFF-636F11D3207C}"/>
              </a:ext>
            </a:extLst>
          </p:cNvPr>
          <p:cNvSpPr/>
          <p:nvPr/>
        </p:nvSpPr>
        <p:spPr>
          <a:xfrm>
            <a:off x="669519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61" name="P">
            <a:extLst>
              <a:ext uri="{FF2B5EF4-FFF2-40B4-BE49-F238E27FC236}">
                <a16:creationId xmlns="" xmlns:a16="http://schemas.microsoft.com/office/drawing/2014/main" id="{E0E23B89-7BF8-004D-ADE7-C0B7882F916D}"/>
              </a:ext>
            </a:extLst>
          </p:cNvPr>
          <p:cNvSpPr/>
          <p:nvPr/>
        </p:nvSpPr>
        <p:spPr>
          <a:xfrm>
            <a:off x="708749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62" name="Q">
            <a:extLst>
              <a:ext uri="{FF2B5EF4-FFF2-40B4-BE49-F238E27FC236}">
                <a16:creationId xmlns="" xmlns:a16="http://schemas.microsoft.com/office/drawing/2014/main" id="{8F2BA080-82D3-034B-B7E5-FA7247E6C720}"/>
              </a:ext>
            </a:extLst>
          </p:cNvPr>
          <p:cNvSpPr/>
          <p:nvPr/>
        </p:nvSpPr>
        <p:spPr>
          <a:xfrm>
            <a:off x="747979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63" name="R">
            <a:extLst>
              <a:ext uri="{FF2B5EF4-FFF2-40B4-BE49-F238E27FC236}">
                <a16:creationId xmlns="" xmlns:a16="http://schemas.microsoft.com/office/drawing/2014/main" id="{51EF7AE2-2410-E043-95AB-BAF63D25F740}"/>
              </a:ext>
            </a:extLst>
          </p:cNvPr>
          <p:cNvSpPr/>
          <p:nvPr/>
        </p:nvSpPr>
        <p:spPr>
          <a:xfrm>
            <a:off x="787210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64" name="S">
            <a:extLst>
              <a:ext uri="{FF2B5EF4-FFF2-40B4-BE49-F238E27FC236}">
                <a16:creationId xmlns="" xmlns:a16="http://schemas.microsoft.com/office/drawing/2014/main" id="{F6B48BFA-08E0-F341-B046-FB79EB5BF988}"/>
              </a:ext>
            </a:extLst>
          </p:cNvPr>
          <p:cNvSpPr/>
          <p:nvPr/>
        </p:nvSpPr>
        <p:spPr>
          <a:xfrm>
            <a:off x="826440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65" name="T">
            <a:extLst>
              <a:ext uri="{FF2B5EF4-FFF2-40B4-BE49-F238E27FC236}">
                <a16:creationId xmlns="" xmlns:a16="http://schemas.microsoft.com/office/drawing/2014/main" id="{6B966F14-8784-DF46-880E-52B5640D565C}"/>
              </a:ext>
            </a:extLst>
          </p:cNvPr>
          <p:cNvSpPr/>
          <p:nvPr/>
        </p:nvSpPr>
        <p:spPr>
          <a:xfrm>
            <a:off x="865670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68" name="U">
            <a:extLst>
              <a:ext uri="{FF2B5EF4-FFF2-40B4-BE49-F238E27FC236}">
                <a16:creationId xmlns="" xmlns:a16="http://schemas.microsoft.com/office/drawing/2014/main" id="{D2CBCEAC-87F6-2E47-9D76-2745A71B166F}"/>
              </a:ext>
            </a:extLst>
          </p:cNvPr>
          <p:cNvSpPr/>
          <p:nvPr/>
        </p:nvSpPr>
        <p:spPr>
          <a:xfrm>
            <a:off x="904900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69" name="V">
            <a:extLst>
              <a:ext uri="{FF2B5EF4-FFF2-40B4-BE49-F238E27FC236}">
                <a16:creationId xmlns="" xmlns:a16="http://schemas.microsoft.com/office/drawing/2014/main" id="{B965566E-9747-BA49-BE6C-C15E0FA3260C}"/>
              </a:ext>
            </a:extLst>
          </p:cNvPr>
          <p:cNvSpPr/>
          <p:nvPr/>
        </p:nvSpPr>
        <p:spPr>
          <a:xfrm>
            <a:off x="944131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70" name="W">
            <a:extLst>
              <a:ext uri="{FF2B5EF4-FFF2-40B4-BE49-F238E27FC236}">
                <a16:creationId xmlns="" xmlns:a16="http://schemas.microsoft.com/office/drawing/2014/main" id="{AB93C2EF-D867-254F-B68B-7BD0C677E29B}"/>
              </a:ext>
            </a:extLst>
          </p:cNvPr>
          <p:cNvSpPr/>
          <p:nvPr/>
        </p:nvSpPr>
        <p:spPr>
          <a:xfrm>
            <a:off x="98336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71" name="X">
            <a:extLst>
              <a:ext uri="{FF2B5EF4-FFF2-40B4-BE49-F238E27FC236}">
                <a16:creationId xmlns="" xmlns:a16="http://schemas.microsoft.com/office/drawing/2014/main" id="{4F20F1BA-3ADA-644F-A89D-8771A0FEE0FA}"/>
              </a:ext>
            </a:extLst>
          </p:cNvPr>
          <p:cNvSpPr/>
          <p:nvPr/>
        </p:nvSpPr>
        <p:spPr>
          <a:xfrm>
            <a:off x="1022591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72" name="Y">
            <a:extLst>
              <a:ext uri="{FF2B5EF4-FFF2-40B4-BE49-F238E27FC236}">
                <a16:creationId xmlns="" xmlns:a16="http://schemas.microsoft.com/office/drawing/2014/main" id="{4CE51BB1-21D6-6947-95B5-A1C20FA742CE}"/>
              </a:ext>
            </a:extLst>
          </p:cNvPr>
          <p:cNvSpPr/>
          <p:nvPr/>
        </p:nvSpPr>
        <p:spPr>
          <a:xfrm>
            <a:off x="1061822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73" name="Z">
            <a:extLst>
              <a:ext uri="{FF2B5EF4-FFF2-40B4-BE49-F238E27FC236}">
                <a16:creationId xmlns="" xmlns:a16="http://schemas.microsoft.com/office/drawing/2014/main" id="{173FCB3A-3D2A-A84C-B838-75873D75E397}"/>
              </a:ext>
            </a:extLst>
          </p:cNvPr>
          <p:cNvSpPr/>
          <p:nvPr/>
        </p:nvSpPr>
        <p:spPr>
          <a:xfrm>
            <a:off x="110105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74" name="A">
            <a:extLst>
              <a:ext uri="{FF2B5EF4-FFF2-40B4-BE49-F238E27FC236}">
                <a16:creationId xmlns="" xmlns:a16="http://schemas.microsoft.com/office/drawing/2014/main" id="{2CAE299E-3DB0-C845-A43D-10C9BEB06861}"/>
              </a:ext>
            </a:extLst>
          </p:cNvPr>
          <p:cNvSpPr/>
          <p:nvPr/>
        </p:nvSpPr>
        <p:spPr>
          <a:xfrm>
            <a:off x="6146230" y="4613752"/>
            <a:ext cx="1045379"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A</a:t>
            </a:r>
          </a:p>
        </p:txBody>
      </p:sp>
      <p:sp>
        <p:nvSpPr>
          <p:cNvPr id="186" name="B">
            <a:extLst>
              <a:ext uri="{FF2B5EF4-FFF2-40B4-BE49-F238E27FC236}">
                <a16:creationId xmlns="" xmlns:a16="http://schemas.microsoft.com/office/drawing/2014/main" id="{87DDC7F8-86CA-0A46-971C-F60AF461D84F}"/>
              </a:ext>
            </a:extLst>
          </p:cNvPr>
          <p:cNvSpPr/>
          <p:nvPr/>
        </p:nvSpPr>
        <p:spPr>
          <a:xfrm>
            <a:off x="159525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87" name="C">
            <a:extLst>
              <a:ext uri="{FF2B5EF4-FFF2-40B4-BE49-F238E27FC236}">
                <a16:creationId xmlns="" xmlns:a16="http://schemas.microsoft.com/office/drawing/2014/main" id="{2979BAB0-FE81-6D4B-80EA-90C7FF8DA1BB}"/>
              </a:ext>
            </a:extLst>
          </p:cNvPr>
          <p:cNvSpPr/>
          <p:nvPr/>
        </p:nvSpPr>
        <p:spPr>
          <a:xfrm>
            <a:off x="198755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88" name="D">
            <a:extLst>
              <a:ext uri="{FF2B5EF4-FFF2-40B4-BE49-F238E27FC236}">
                <a16:creationId xmlns="" xmlns:a16="http://schemas.microsoft.com/office/drawing/2014/main" id="{458E4384-D989-9A4C-A06E-DA3EE7646AB1}"/>
              </a:ext>
            </a:extLst>
          </p:cNvPr>
          <p:cNvSpPr/>
          <p:nvPr/>
        </p:nvSpPr>
        <p:spPr>
          <a:xfrm>
            <a:off x="237985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89" name="E">
            <a:extLst>
              <a:ext uri="{FF2B5EF4-FFF2-40B4-BE49-F238E27FC236}">
                <a16:creationId xmlns="" xmlns:a16="http://schemas.microsoft.com/office/drawing/2014/main" id="{E2ADC1B3-1022-3340-8BB4-AB72F83823C8}"/>
              </a:ext>
            </a:extLst>
          </p:cNvPr>
          <p:cNvSpPr/>
          <p:nvPr/>
        </p:nvSpPr>
        <p:spPr>
          <a:xfrm>
            <a:off x="7277381" y="2382127"/>
            <a:ext cx="1049277" cy="994565"/>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190" name="F">
            <a:extLst>
              <a:ext uri="{FF2B5EF4-FFF2-40B4-BE49-F238E27FC236}">
                <a16:creationId xmlns="" xmlns:a16="http://schemas.microsoft.com/office/drawing/2014/main" id="{88B9428E-42A2-AD4F-88AB-E0DF3286C365}"/>
              </a:ext>
            </a:extLst>
          </p:cNvPr>
          <p:cNvSpPr/>
          <p:nvPr/>
        </p:nvSpPr>
        <p:spPr>
          <a:xfrm>
            <a:off x="316446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91" name="G">
            <a:extLst>
              <a:ext uri="{FF2B5EF4-FFF2-40B4-BE49-F238E27FC236}">
                <a16:creationId xmlns="" xmlns:a16="http://schemas.microsoft.com/office/drawing/2014/main" id="{F3D96555-4493-6B4C-AE4B-C03D576EDE7F}"/>
              </a:ext>
            </a:extLst>
          </p:cNvPr>
          <p:cNvSpPr/>
          <p:nvPr/>
        </p:nvSpPr>
        <p:spPr>
          <a:xfrm>
            <a:off x="355676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92" name="H">
            <a:extLst>
              <a:ext uri="{FF2B5EF4-FFF2-40B4-BE49-F238E27FC236}">
                <a16:creationId xmlns="" xmlns:a16="http://schemas.microsoft.com/office/drawing/2014/main" id="{994C59B4-28C5-E84A-9F12-8BE1A12311C6}"/>
              </a:ext>
            </a:extLst>
          </p:cNvPr>
          <p:cNvSpPr/>
          <p:nvPr/>
        </p:nvSpPr>
        <p:spPr>
          <a:xfrm>
            <a:off x="394907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93" name="I">
            <a:extLst>
              <a:ext uri="{FF2B5EF4-FFF2-40B4-BE49-F238E27FC236}">
                <a16:creationId xmlns="" xmlns:a16="http://schemas.microsoft.com/office/drawing/2014/main" id="{0F647A27-92CD-4E4C-AD1B-065A6E31F355}"/>
              </a:ext>
            </a:extLst>
          </p:cNvPr>
          <p:cNvSpPr/>
          <p:nvPr/>
        </p:nvSpPr>
        <p:spPr>
          <a:xfrm>
            <a:off x="434137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94" name="J">
            <a:extLst>
              <a:ext uri="{FF2B5EF4-FFF2-40B4-BE49-F238E27FC236}">
                <a16:creationId xmlns="" xmlns:a16="http://schemas.microsoft.com/office/drawing/2014/main" id="{75AC3EAD-9EA8-D04D-95F3-750AAD5A69C7}"/>
              </a:ext>
            </a:extLst>
          </p:cNvPr>
          <p:cNvSpPr/>
          <p:nvPr/>
        </p:nvSpPr>
        <p:spPr>
          <a:xfrm>
            <a:off x="473367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95" name="K">
            <a:extLst>
              <a:ext uri="{FF2B5EF4-FFF2-40B4-BE49-F238E27FC236}">
                <a16:creationId xmlns="" xmlns:a16="http://schemas.microsoft.com/office/drawing/2014/main" id="{F0CF6512-161D-1947-A10B-6302867D97EF}"/>
              </a:ext>
            </a:extLst>
          </p:cNvPr>
          <p:cNvSpPr/>
          <p:nvPr/>
        </p:nvSpPr>
        <p:spPr>
          <a:xfrm>
            <a:off x="512597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96" name="L">
            <a:extLst>
              <a:ext uri="{FF2B5EF4-FFF2-40B4-BE49-F238E27FC236}">
                <a16:creationId xmlns="" xmlns:a16="http://schemas.microsoft.com/office/drawing/2014/main" id="{656DA279-4EDF-B944-BC0B-E6B39A5CAE0B}"/>
              </a:ext>
            </a:extLst>
          </p:cNvPr>
          <p:cNvSpPr/>
          <p:nvPr/>
        </p:nvSpPr>
        <p:spPr>
          <a:xfrm>
            <a:off x="551828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97" name="M">
            <a:extLst>
              <a:ext uri="{FF2B5EF4-FFF2-40B4-BE49-F238E27FC236}">
                <a16:creationId xmlns="" xmlns:a16="http://schemas.microsoft.com/office/drawing/2014/main" id="{AC63944C-C745-714C-9F22-4DBD42A9883A}"/>
              </a:ext>
            </a:extLst>
          </p:cNvPr>
          <p:cNvSpPr/>
          <p:nvPr/>
        </p:nvSpPr>
        <p:spPr>
          <a:xfrm>
            <a:off x="591058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98" name="N">
            <a:extLst>
              <a:ext uri="{FF2B5EF4-FFF2-40B4-BE49-F238E27FC236}">
                <a16:creationId xmlns="" xmlns:a16="http://schemas.microsoft.com/office/drawing/2014/main" id="{B461F8EB-2F97-CF48-AF2E-B72E401CA7B1}"/>
              </a:ext>
            </a:extLst>
          </p:cNvPr>
          <p:cNvSpPr/>
          <p:nvPr/>
        </p:nvSpPr>
        <p:spPr>
          <a:xfrm>
            <a:off x="630288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99" name="O">
            <a:extLst>
              <a:ext uri="{FF2B5EF4-FFF2-40B4-BE49-F238E27FC236}">
                <a16:creationId xmlns="" xmlns:a16="http://schemas.microsoft.com/office/drawing/2014/main" id="{4C96A751-3A6D-CC4E-B455-1CD4F7D1E348}"/>
              </a:ext>
            </a:extLst>
          </p:cNvPr>
          <p:cNvSpPr/>
          <p:nvPr/>
        </p:nvSpPr>
        <p:spPr>
          <a:xfrm>
            <a:off x="669519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200" name="P">
            <a:extLst>
              <a:ext uri="{FF2B5EF4-FFF2-40B4-BE49-F238E27FC236}">
                <a16:creationId xmlns="" xmlns:a16="http://schemas.microsoft.com/office/drawing/2014/main" id="{20BC15F0-4EB3-CD47-992D-8362CDE9851B}"/>
              </a:ext>
            </a:extLst>
          </p:cNvPr>
          <p:cNvSpPr/>
          <p:nvPr/>
        </p:nvSpPr>
        <p:spPr>
          <a:xfrm>
            <a:off x="708749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01" name="Q">
            <a:extLst>
              <a:ext uri="{FF2B5EF4-FFF2-40B4-BE49-F238E27FC236}">
                <a16:creationId xmlns="" xmlns:a16="http://schemas.microsoft.com/office/drawing/2014/main" id="{6D70BBA7-888D-7545-BACC-27E4ADAC91BD}"/>
              </a:ext>
            </a:extLst>
          </p:cNvPr>
          <p:cNvSpPr/>
          <p:nvPr/>
        </p:nvSpPr>
        <p:spPr>
          <a:xfrm>
            <a:off x="747979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02" name="R">
            <a:extLst>
              <a:ext uri="{FF2B5EF4-FFF2-40B4-BE49-F238E27FC236}">
                <a16:creationId xmlns="" xmlns:a16="http://schemas.microsoft.com/office/drawing/2014/main" id="{4FEE22A9-2B71-E048-AE7A-CEBB3FAAD341}"/>
              </a:ext>
            </a:extLst>
          </p:cNvPr>
          <p:cNvSpPr/>
          <p:nvPr/>
        </p:nvSpPr>
        <p:spPr>
          <a:xfrm>
            <a:off x="787210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03" name="S">
            <a:extLst>
              <a:ext uri="{FF2B5EF4-FFF2-40B4-BE49-F238E27FC236}">
                <a16:creationId xmlns="" xmlns:a16="http://schemas.microsoft.com/office/drawing/2014/main" id="{FFE317C4-AC5C-4540-B8FD-1AF518A8B197}"/>
              </a:ext>
            </a:extLst>
          </p:cNvPr>
          <p:cNvSpPr/>
          <p:nvPr/>
        </p:nvSpPr>
        <p:spPr>
          <a:xfrm>
            <a:off x="826440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204" name="T">
            <a:extLst>
              <a:ext uri="{FF2B5EF4-FFF2-40B4-BE49-F238E27FC236}">
                <a16:creationId xmlns="" xmlns:a16="http://schemas.microsoft.com/office/drawing/2014/main" id="{36F569FA-DBB5-B346-83D9-A098518DC591}"/>
              </a:ext>
            </a:extLst>
          </p:cNvPr>
          <p:cNvSpPr/>
          <p:nvPr/>
        </p:nvSpPr>
        <p:spPr>
          <a:xfrm>
            <a:off x="865670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205" name="U">
            <a:extLst>
              <a:ext uri="{FF2B5EF4-FFF2-40B4-BE49-F238E27FC236}">
                <a16:creationId xmlns="" xmlns:a16="http://schemas.microsoft.com/office/drawing/2014/main" id="{C90870DB-EE52-1648-9B49-8A195631326D}"/>
              </a:ext>
            </a:extLst>
          </p:cNvPr>
          <p:cNvSpPr/>
          <p:nvPr/>
        </p:nvSpPr>
        <p:spPr>
          <a:xfrm>
            <a:off x="904900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06" name="V">
            <a:extLst>
              <a:ext uri="{FF2B5EF4-FFF2-40B4-BE49-F238E27FC236}">
                <a16:creationId xmlns="" xmlns:a16="http://schemas.microsoft.com/office/drawing/2014/main" id="{20B6A035-6CFF-CF40-B6E7-355CF15BC3A9}"/>
              </a:ext>
            </a:extLst>
          </p:cNvPr>
          <p:cNvSpPr/>
          <p:nvPr/>
        </p:nvSpPr>
        <p:spPr>
          <a:xfrm>
            <a:off x="944131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07" name="W">
            <a:extLst>
              <a:ext uri="{FF2B5EF4-FFF2-40B4-BE49-F238E27FC236}">
                <a16:creationId xmlns="" xmlns:a16="http://schemas.microsoft.com/office/drawing/2014/main" id="{EA5D6822-476A-0D49-9D0F-534EC7C204A1}"/>
              </a:ext>
            </a:extLst>
          </p:cNvPr>
          <p:cNvSpPr/>
          <p:nvPr/>
        </p:nvSpPr>
        <p:spPr>
          <a:xfrm>
            <a:off x="98336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08" name="X">
            <a:extLst>
              <a:ext uri="{FF2B5EF4-FFF2-40B4-BE49-F238E27FC236}">
                <a16:creationId xmlns="" xmlns:a16="http://schemas.microsoft.com/office/drawing/2014/main" id="{0CA39C3A-E7FF-FB48-943F-12597E20EB71}"/>
              </a:ext>
            </a:extLst>
          </p:cNvPr>
          <p:cNvSpPr/>
          <p:nvPr/>
        </p:nvSpPr>
        <p:spPr>
          <a:xfrm>
            <a:off x="1022591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09" name="Y">
            <a:extLst>
              <a:ext uri="{FF2B5EF4-FFF2-40B4-BE49-F238E27FC236}">
                <a16:creationId xmlns="" xmlns:a16="http://schemas.microsoft.com/office/drawing/2014/main" id="{EDD5F0BF-A82D-0947-B9A9-9D8941063A0A}"/>
              </a:ext>
            </a:extLst>
          </p:cNvPr>
          <p:cNvSpPr/>
          <p:nvPr/>
        </p:nvSpPr>
        <p:spPr>
          <a:xfrm>
            <a:off x="1061822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10" name="Z">
            <a:extLst>
              <a:ext uri="{FF2B5EF4-FFF2-40B4-BE49-F238E27FC236}">
                <a16:creationId xmlns="" xmlns:a16="http://schemas.microsoft.com/office/drawing/2014/main" id="{055DA39F-6A86-4F40-A6C7-88D29C5E5BC5}"/>
              </a:ext>
            </a:extLst>
          </p:cNvPr>
          <p:cNvSpPr/>
          <p:nvPr/>
        </p:nvSpPr>
        <p:spPr>
          <a:xfrm>
            <a:off x="110105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211" name="A">
            <a:extLst>
              <a:ext uri="{FF2B5EF4-FFF2-40B4-BE49-F238E27FC236}">
                <a16:creationId xmlns="" xmlns:a16="http://schemas.microsoft.com/office/drawing/2014/main" id="{64C250BD-CAE5-D543-AE9F-6D4AD1DE9A47}"/>
              </a:ext>
            </a:extLst>
          </p:cNvPr>
          <p:cNvSpPr/>
          <p:nvPr/>
        </p:nvSpPr>
        <p:spPr>
          <a:xfrm>
            <a:off x="5016991" y="2369969"/>
            <a:ext cx="1050211" cy="99307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A</a:t>
            </a:r>
          </a:p>
        </p:txBody>
      </p:sp>
      <p:sp>
        <p:nvSpPr>
          <p:cNvPr id="212" name="B">
            <a:extLst>
              <a:ext uri="{FF2B5EF4-FFF2-40B4-BE49-F238E27FC236}">
                <a16:creationId xmlns="" xmlns:a16="http://schemas.microsoft.com/office/drawing/2014/main" id="{28E228D8-0D52-894A-AAA3-FE08ED2DF67E}"/>
              </a:ext>
            </a:extLst>
          </p:cNvPr>
          <p:cNvSpPr/>
          <p:nvPr/>
        </p:nvSpPr>
        <p:spPr>
          <a:xfrm>
            <a:off x="160456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213" name="C">
            <a:extLst>
              <a:ext uri="{FF2B5EF4-FFF2-40B4-BE49-F238E27FC236}">
                <a16:creationId xmlns="" xmlns:a16="http://schemas.microsoft.com/office/drawing/2014/main" id="{6AB6EA86-B5EC-6C43-BCBC-18466518F333}"/>
              </a:ext>
            </a:extLst>
          </p:cNvPr>
          <p:cNvSpPr/>
          <p:nvPr/>
        </p:nvSpPr>
        <p:spPr>
          <a:xfrm>
            <a:off x="7276446" y="4613751"/>
            <a:ext cx="1055046"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C</a:t>
            </a:r>
          </a:p>
        </p:txBody>
      </p:sp>
      <p:sp>
        <p:nvSpPr>
          <p:cNvPr id="214" name="D">
            <a:extLst>
              <a:ext uri="{FF2B5EF4-FFF2-40B4-BE49-F238E27FC236}">
                <a16:creationId xmlns="" xmlns:a16="http://schemas.microsoft.com/office/drawing/2014/main" id="{547FBA4F-B8FB-1D46-8A48-E4A72B4CD1C7}"/>
              </a:ext>
            </a:extLst>
          </p:cNvPr>
          <p:cNvSpPr/>
          <p:nvPr/>
        </p:nvSpPr>
        <p:spPr>
          <a:xfrm>
            <a:off x="238917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215" name="E">
            <a:extLst>
              <a:ext uri="{FF2B5EF4-FFF2-40B4-BE49-F238E27FC236}">
                <a16:creationId xmlns="" xmlns:a16="http://schemas.microsoft.com/office/drawing/2014/main" id="{D181EC69-5DB2-6B45-93BD-3C1378D7BFC2}"/>
              </a:ext>
            </a:extLst>
          </p:cNvPr>
          <p:cNvSpPr/>
          <p:nvPr/>
        </p:nvSpPr>
        <p:spPr>
          <a:xfrm>
            <a:off x="3870183" y="2369969"/>
            <a:ext cx="1050212" cy="99307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216" name="F">
            <a:extLst>
              <a:ext uri="{FF2B5EF4-FFF2-40B4-BE49-F238E27FC236}">
                <a16:creationId xmlns="" xmlns:a16="http://schemas.microsoft.com/office/drawing/2014/main" id="{EB5095D8-3F75-0846-BE52-E1E0ADB15563}"/>
              </a:ext>
            </a:extLst>
          </p:cNvPr>
          <p:cNvSpPr/>
          <p:nvPr/>
        </p:nvSpPr>
        <p:spPr>
          <a:xfrm>
            <a:off x="317377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217" name="G">
            <a:extLst>
              <a:ext uri="{FF2B5EF4-FFF2-40B4-BE49-F238E27FC236}">
                <a16:creationId xmlns="" xmlns:a16="http://schemas.microsoft.com/office/drawing/2014/main" id="{E200A471-B75E-3045-AC74-8C6BAC9056A8}"/>
              </a:ext>
            </a:extLst>
          </p:cNvPr>
          <p:cNvSpPr/>
          <p:nvPr/>
        </p:nvSpPr>
        <p:spPr>
          <a:xfrm>
            <a:off x="356608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18" name="H">
            <a:extLst>
              <a:ext uri="{FF2B5EF4-FFF2-40B4-BE49-F238E27FC236}">
                <a16:creationId xmlns="" xmlns:a16="http://schemas.microsoft.com/office/drawing/2014/main" id="{15403D86-AD09-A441-BE07-0294E1725A2F}"/>
              </a:ext>
            </a:extLst>
          </p:cNvPr>
          <p:cNvSpPr/>
          <p:nvPr/>
        </p:nvSpPr>
        <p:spPr>
          <a:xfrm>
            <a:off x="2733835" y="3491182"/>
            <a:ext cx="1055044" cy="98725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H</a:t>
            </a:r>
          </a:p>
        </p:txBody>
      </p:sp>
      <p:sp>
        <p:nvSpPr>
          <p:cNvPr id="219" name="I">
            <a:extLst>
              <a:ext uri="{FF2B5EF4-FFF2-40B4-BE49-F238E27FC236}">
                <a16:creationId xmlns="" xmlns:a16="http://schemas.microsoft.com/office/drawing/2014/main" id="{ED5349A4-76C3-AB49-8487-5BB09E1BA546}"/>
              </a:ext>
            </a:extLst>
          </p:cNvPr>
          <p:cNvSpPr/>
          <p:nvPr/>
        </p:nvSpPr>
        <p:spPr>
          <a:xfrm>
            <a:off x="435068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220" name="J">
            <a:extLst>
              <a:ext uri="{FF2B5EF4-FFF2-40B4-BE49-F238E27FC236}">
                <a16:creationId xmlns="" xmlns:a16="http://schemas.microsoft.com/office/drawing/2014/main" id="{ED8BD7D7-C109-6746-AD2D-6A21D550D1D3}"/>
              </a:ext>
            </a:extLst>
          </p:cNvPr>
          <p:cNvSpPr/>
          <p:nvPr/>
        </p:nvSpPr>
        <p:spPr>
          <a:xfrm>
            <a:off x="474298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21" name="K">
            <a:extLst>
              <a:ext uri="{FF2B5EF4-FFF2-40B4-BE49-F238E27FC236}">
                <a16:creationId xmlns="" xmlns:a16="http://schemas.microsoft.com/office/drawing/2014/main" id="{CF0C4822-2A74-BB40-BB38-32E0B2DA66CA}"/>
              </a:ext>
            </a:extLst>
          </p:cNvPr>
          <p:cNvSpPr/>
          <p:nvPr/>
        </p:nvSpPr>
        <p:spPr>
          <a:xfrm>
            <a:off x="513529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222" name="L">
            <a:extLst>
              <a:ext uri="{FF2B5EF4-FFF2-40B4-BE49-F238E27FC236}">
                <a16:creationId xmlns="" xmlns:a16="http://schemas.microsoft.com/office/drawing/2014/main" id="{3232E583-A4E4-054B-84AA-C5EFC8FB0269}"/>
              </a:ext>
            </a:extLst>
          </p:cNvPr>
          <p:cNvSpPr/>
          <p:nvPr/>
        </p:nvSpPr>
        <p:spPr>
          <a:xfrm>
            <a:off x="2752992" y="2378617"/>
            <a:ext cx="1050212" cy="984423"/>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L</a:t>
            </a:r>
          </a:p>
        </p:txBody>
      </p:sp>
      <p:sp>
        <p:nvSpPr>
          <p:cNvPr id="223" name="M">
            <a:extLst>
              <a:ext uri="{FF2B5EF4-FFF2-40B4-BE49-F238E27FC236}">
                <a16:creationId xmlns="" xmlns:a16="http://schemas.microsoft.com/office/drawing/2014/main" id="{6A2725D9-25BF-BA49-B5FE-81679E4B4266}"/>
              </a:ext>
            </a:extLst>
          </p:cNvPr>
          <p:cNvSpPr/>
          <p:nvPr/>
        </p:nvSpPr>
        <p:spPr>
          <a:xfrm>
            <a:off x="591989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224" name="N">
            <a:extLst>
              <a:ext uri="{FF2B5EF4-FFF2-40B4-BE49-F238E27FC236}">
                <a16:creationId xmlns="" xmlns:a16="http://schemas.microsoft.com/office/drawing/2014/main" id="{82DA5D47-C922-1D4F-84D6-E5BC1F1898C5}"/>
              </a:ext>
            </a:extLst>
          </p:cNvPr>
          <p:cNvSpPr/>
          <p:nvPr/>
        </p:nvSpPr>
        <p:spPr>
          <a:xfrm>
            <a:off x="631220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225" name="O">
            <a:extLst>
              <a:ext uri="{FF2B5EF4-FFF2-40B4-BE49-F238E27FC236}">
                <a16:creationId xmlns="" xmlns:a16="http://schemas.microsoft.com/office/drawing/2014/main" id="{E3255C3E-822D-644B-AF9E-070D0C54B39C}"/>
              </a:ext>
            </a:extLst>
          </p:cNvPr>
          <p:cNvSpPr/>
          <p:nvPr/>
        </p:nvSpPr>
        <p:spPr>
          <a:xfrm>
            <a:off x="670450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226" name="P">
            <a:extLst>
              <a:ext uri="{FF2B5EF4-FFF2-40B4-BE49-F238E27FC236}">
                <a16:creationId xmlns="" xmlns:a16="http://schemas.microsoft.com/office/drawing/2014/main" id="{B7C618E7-4A67-5B4E-9EDA-8E6378395A8E}"/>
              </a:ext>
            </a:extLst>
          </p:cNvPr>
          <p:cNvSpPr/>
          <p:nvPr/>
        </p:nvSpPr>
        <p:spPr>
          <a:xfrm>
            <a:off x="5011121" y="4613751"/>
            <a:ext cx="1050211"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P</a:t>
            </a:r>
          </a:p>
        </p:txBody>
      </p:sp>
      <p:sp>
        <p:nvSpPr>
          <p:cNvPr id="227" name="Q">
            <a:extLst>
              <a:ext uri="{FF2B5EF4-FFF2-40B4-BE49-F238E27FC236}">
                <a16:creationId xmlns="" xmlns:a16="http://schemas.microsoft.com/office/drawing/2014/main" id="{552345A8-2261-4443-801C-A9203D73F3B1}"/>
              </a:ext>
            </a:extLst>
          </p:cNvPr>
          <p:cNvSpPr/>
          <p:nvPr/>
        </p:nvSpPr>
        <p:spPr>
          <a:xfrm>
            <a:off x="748911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28" name="R">
            <a:extLst>
              <a:ext uri="{FF2B5EF4-FFF2-40B4-BE49-F238E27FC236}">
                <a16:creationId xmlns="" xmlns:a16="http://schemas.microsoft.com/office/drawing/2014/main" id="{2BF64578-EC2B-E14F-B1FC-BA69EDA6FC3A}"/>
              </a:ext>
            </a:extLst>
          </p:cNvPr>
          <p:cNvSpPr/>
          <p:nvPr/>
        </p:nvSpPr>
        <p:spPr>
          <a:xfrm>
            <a:off x="788141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29" name="S">
            <a:extLst>
              <a:ext uri="{FF2B5EF4-FFF2-40B4-BE49-F238E27FC236}">
                <a16:creationId xmlns="" xmlns:a16="http://schemas.microsoft.com/office/drawing/2014/main" id="{FDF29ACB-C39B-9F49-BC56-42497F4FA11F}"/>
              </a:ext>
            </a:extLst>
          </p:cNvPr>
          <p:cNvSpPr/>
          <p:nvPr/>
        </p:nvSpPr>
        <p:spPr>
          <a:xfrm>
            <a:off x="3870182" y="4613074"/>
            <a:ext cx="1045371" cy="9890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S</a:t>
            </a:r>
          </a:p>
        </p:txBody>
      </p:sp>
      <p:sp>
        <p:nvSpPr>
          <p:cNvPr id="230" name="T">
            <a:extLst>
              <a:ext uri="{FF2B5EF4-FFF2-40B4-BE49-F238E27FC236}">
                <a16:creationId xmlns="" xmlns:a16="http://schemas.microsoft.com/office/drawing/2014/main" id="{F5B59BD8-4630-A74A-90A3-6B72D4719F18}"/>
              </a:ext>
            </a:extLst>
          </p:cNvPr>
          <p:cNvSpPr/>
          <p:nvPr/>
        </p:nvSpPr>
        <p:spPr>
          <a:xfrm>
            <a:off x="1595251" y="3491182"/>
            <a:ext cx="1060996"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T</a:t>
            </a:r>
          </a:p>
        </p:txBody>
      </p:sp>
      <p:sp>
        <p:nvSpPr>
          <p:cNvPr id="231" name="U">
            <a:extLst>
              <a:ext uri="{FF2B5EF4-FFF2-40B4-BE49-F238E27FC236}">
                <a16:creationId xmlns="" xmlns:a16="http://schemas.microsoft.com/office/drawing/2014/main" id="{4B5A9E03-7678-F744-ACB5-63A7D335B330}"/>
              </a:ext>
            </a:extLst>
          </p:cNvPr>
          <p:cNvSpPr/>
          <p:nvPr/>
        </p:nvSpPr>
        <p:spPr>
          <a:xfrm>
            <a:off x="905832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32" name="V">
            <a:extLst>
              <a:ext uri="{FF2B5EF4-FFF2-40B4-BE49-F238E27FC236}">
                <a16:creationId xmlns="" xmlns:a16="http://schemas.microsoft.com/office/drawing/2014/main" id="{079E67E7-8AFB-1249-899F-0F7F04F8562D}"/>
              </a:ext>
            </a:extLst>
          </p:cNvPr>
          <p:cNvSpPr/>
          <p:nvPr/>
        </p:nvSpPr>
        <p:spPr>
          <a:xfrm>
            <a:off x="6141398" y="2369969"/>
            <a:ext cx="1050212" cy="99307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V</a:t>
            </a:r>
          </a:p>
        </p:txBody>
      </p:sp>
      <p:sp>
        <p:nvSpPr>
          <p:cNvPr id="233" name="W">
            <a:extLst>
              <a:ext uri="{FF2B5EF4-FFF2-40B4-BE49-F238E27FC236}">
                <a16:creationId xmlns="" xmlns:a16="http://schemas.microsoft.com/office/drawing/2014/main" id="{84477EDB-DC85-6C40-99C2-5413E7904B13}"/>
              </a:ext>
            </a:extLst>
          </p:cNvPr>
          <p:cNvSpPr/>
          <p:nvPr/>
        </p:nvSpPr>
        <p:spPr>
          <a:xfrm>
            <a:off x="98429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34" name="X">
            <a:extLst>
              <a:ext uri="{FF2B5EF4-FFF2-40B4-BE49-F238E27FC236}">
                <a16:creationId xmlns="" xmlns:a16="http://schemas.microsoft.com/office/drawing/2014/main" id="{918176B1-CFC0-914A-9076-367CA2A63231}"/>
              </a:ext>
            </a:extLst>
          </p:cNvPr>
          <p:cNvSpPr/>
          <p:nvPr/>
        </p:nvSpPr>
        <p:spPr>
          <a:xfrm>
            <a:off x="1023523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35" name="Y">
            <a:extLst>
              <a:ext uri="{FF2B5EF4-FFF2-40B4-BE49-F238E27FC236}">
                <a16:creationId xmlns="" xmlns:a16="http://schemas.microsoft.com/office/drawing/2014/main" id="{A28C9E15-5BC9-ED47-9462-CE11E433CDEC}"/>
              </a:ext>
            </a:extLst>
          </p:cNvPr>
          <p:cNvSpPr/>
          <p:nvPr/>
        </p:nvSpPr>
        <p:spPr>
          <a:xfrm>
            <a:off x="1062753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36" name="Z">
            <a:extLst>
              <a:ext uri="{FF2B5EF4-FFF2-40B4-BE49-F238E27FC236}">
                <a16:creationId xmlns="" xmlns:a16="http://schemas.microsoft.com/office/drawing/2014/main" id="{1C2401CF-DAF9-0649-A08D-269B029A3E8D}"/>
              </a:ext>
            </a:extLst>
          </p:cNvPr>
          <p:cNvSpPr/>
          <p:nvPr/>
        </p:nvSpPr>
        <p:spPr>
          <a:xfrm>
            <a:off x="110198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237" name="E">
            <a:extLst>
              <a:ext uri="{FF2B5EF4-FFF2-40B4-BE49-F238E27FC236}">
                <a16:creationId xmlns="" xmlns:a16="http://schemas.microsoft.com/office/drawing/2014/main" id="{DC224FFE-F67E-5642-8963-EE7167275790}"/>
              </a:ext>
            </a:extLst>
          </p:cNvPr>
          <p:cNvSpPr/>
          <p:nvPr/>
        </p:nvSpPr>
        <p:spPr>
          <a:xfrm>
            <a:off x="8410379" y="4613752"/>
            <a:ext cx="1050212"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Tree>
    <p:extLst>
      <p:ext uri="{BB962C8B-B14F-4D97-AF65-F5344CB8AC3E}">
        <p14:creationId xmlns:p14="http://schemas.microsoft.com/office/powerpoint/2010/main" val="4034470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1"/>
                                        </p:tgtEl>
                                        <p:attrNameLst>
                                          <p:attrName>style.visibility</p:attrName>
                                        </p:attrNameLst>
                                      </p:cBhvr>
                                      <p:to>
                                        <p:strVal val="visible"/>
                                      </p:to>
                                    </p:set>
                                  </p:childTnLst>
                                </p:cTn>
                              </p:par>
                            </p:childTnLst>
                          </p:cTn>
                        </p:par>
                      </p:childTnLst>
                    </p:cTn>
                  </p:par>
                </p:childTnLst>
              </p:cTn>
              <p:nextCondLst>
                <p:cond evt="onClick" delay="0">
                  <p:tgtEl>
                    <p:spTgt spid="84"/>
                  </p:tgtEl>
                </p:cond>
              </p:nextCondLst>
            </p:seq>
            <p:seq concurrent="1" nextAc="seek">
              <p:cTn id="13" restart="whenNotActive" fill="hold" evtFilter="cancelBubble" nodeType="interactiveSeq">
                <p:stCondLst>
                  <p:cond evt="onClick" delay="0">
                    <p:tgtEl>
                      <p:spTgt spid="9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2"/>
                                        </p:tgtEl>
                                        <p:attrNameLst>
                                          <p:attrName>style.visibility</p:attrName>
                                        </p:attrNameLst>
                                      </p:cBhvr>
                                      <p:to>
                                        <p:strVal val="visible"/>
                                      </p:to>
                                    </p:set>
                                  </p:childTnLst>
                                </p:cTn>
                              </p:par>
                            </p:childTnLst>
                          </p:cTn>
                        </p:par>
                      </p:childTnLst>
                    </p:cTn>
                  </p:par>
                </p:childTnLst>
              </p:cTn>
              <p:nextCondLst>
                <p:cond evt="onClick" delay="0">
                  <p:tgtEl>
                    <p:spTgt spid="93"/>
                  </p:tgtEl>
                </p:cond>
              </p:nextCondLst>
            </p:seq>
            <p:seq concurrent="1" nextAc="seek">
              <p:cTn id="24" restart="whenNotActive" fill="hold" evtFilter="cancelBubble" nodeType="interactiveSeq">
                <p:stCondLst>
                  <p:cond evt="onClick" delay="0">
                    <p:tgtEl>
                      <p:spTgt spid="9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childTnLst>
                                </p:cTn>
                              </p:par>
                            </p:childTnLst>
                          </p:cTn>
                        </p:par>
                      </p:childTnLst>
                    </p:cTn>
                  </p:par>
                </p:childTnLst>
              </p:cTn>
              <p:nextCondLst>
                <p:cond evt="onClick" delay="0">
                  <p:tgtEl>
                    <p:spTgt spid="95"/>
                  </p:tgtEl>
                </p:cond>
              </p:nextCondLst>
            </p:seq>
            <p:seq concurrent="1" nextAc="seek">
              <p:cTn id="35" restart="whenNotActive" fill="hold" evtFilter="cancelBubble" nodeType="interactiveSeq">
                <p:stCondLst>
                  <p:cond evt="onClick" delay="0">
                    <p:tgtEl>
                      <p:spTgt spid="96"/>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4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8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4"/>
                                        </p:tgtEl>
                                        <p:attrNameLst>
                                          <p:attrName>style.visibility</p:attrName>
                                        </p:attrNameLst>
                                      </p:cBhvr>
                                      <p:to>
                                        <p:strVal val="visible"/>
                                      </p:to>
                                    </p:set>
                                  </p:childTnLst>
                                </p:cTn>
                              </p:par>
                            </p:childTnLst>
                          </p:cTn>
                        </p:par>
                      </p:childTnLst>
                    </p:cTn>
                  </p:par>
                </p:childTnLst>
              </p:cTn>
              <p:nextCondLst>
                <p:cond evt="onClick" delay="0">
                  <p:tgtEl>
                    <p:spTgt spid="96"/>
                  </p:tgtEl>
                </p:cond>
              </p:nextCondLst>
            </p:seq>
            <p:seq concurrent="1" nextAc="seek">
              <p:cTn id="46" restart="whenNotActive" fill="hold" evtFilter="cancelBubble" nodeType="interactiveSeq">
                <p:stCondLst>
                  <p:cond evt="onClick" delay="0">
                    <p:tgtEl>
                      <p:spTgt spid="98"/>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6"/>
                                        </p:tgtEl>
                                        <p:attrNameLst>
                                          <p:attrName>style.visibility</p:attrName>
                                        </p:attrNameLst>
                                      </p:cBhvr>
                                      <p:to>
                                        <p:strVal val="visible"/>
                                      </p:to>
                                    </p:set>
                                  </p:childTnLst>
                                </p:cTn>
                              </p:par>
                            </p:childTnLst>
                          </p:cTn>
                        </p:par>
                      </p:childTnLst>
                    </p:cTn>
                  </p:par>
                </p:childTnLst>
              </p:cTn>
              <p:nextCondLst>
                <p:cond evt="onClick" delay="0">
                  <p:tgtEl>
                    <p:spTgt spid="98"/>
                  </p:tgtEl>
                </p:cond>
              </p:nextCondLst>
            </p:seq>
            <p:seq concurrent="1" nextAc="seek">
              <p:cTn id="57" restart="whenNotActive" fill="hold" evtFilter="cancelBubble" nodeType="interactiveSeq">
                <p:stCondLst>
                  <p:cond evt="onClick" delay="0">
                    <p:tgtEl>
                      <p:spTgt spid="99"/>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2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5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9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17"/>
                                        </p:tgtEl>
                                        <p:attrNameLst>
                                          <p:attrName>style.visibility</p:attrName>
                                        </p:attrNameLst>
                                      </p:cBhvr>
                                      <p:to>
                                        <p:strVal val="visible"/>
                                      </p:to>
                                    </p:set>
                                  </p:childTnLst>
                                </p:cTn>
                              </p:par>
                            </p:childTnLst>
                          </p:cTn>
                        </p:par>
                      </p:childTnLst>
                    </p:cTn>
                  </p:par>
                </p:childTnLst>
              </p:cTn>
              <p:nextCondLst>
                <p:cond evt="onClick" delay="0">
                  <p:tgtEl>
                    <p:spTgt spid="99"/>
                  </p:tgtEl>
                </p:cond>
              </p:nextCondLst>
            </p:seq>
            <p:seq concurrent="1" nextAc="seek">
              <p:cTn id="68" restart="whenNotActive" fill="hold" evtFilter="cancelBubble" nodeType="interactiveSeq">
                <p:stCondLst>
                  <p:cond evt="onClick" delay="0">
                    <p:tgtEl>
                      <p:spTgt spid="101"/>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8"/>
                                        </p:tgtEl>
                                        <p:attrNameLst>
                                          <p:attrName>style.visibility</p:attrName>
                                        </p:attrNameLst>
                                      </p:cBhvr>
                                      <p:to>
                                        <p:strVal val="visible"/>
                                      </p:to>
                                    </p:set>
                                  </p:childTnLst>
                                </p:cTn>
                              </p:par>
                            </p:childTnLst>
                          </p:cTn>
                        </p:par>
                      </p:childTnLst>
                    </p:cTn>
                  </p:par>
                </p:childTnLst>
              </p:cTn>
              <p:nextCondLst>
                <p:cond evt="onClick" delay="0">
                  <p:tgtEl>
                    <p:spTgt spid="101"/>
                  </p:tgtEl>
                </p:cond>
              </p:nextCondLst>
            </p:seq>
            <p:seq concurrent="1" nextAc="seek">
              <p:cTn id="79" restart="whenNotActive" fill="hold" evtFilter="cancelBubble" nodeType="interactiveSeq">
                <p:stCondLst>
                  <p:cond evt="onClick" delay="0">
                    <p:tgtEl>
                      <p:spTgt spid="102"/>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28"/>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5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9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19"/>
                                        </p:tgtEl>
                                        <p:attrNameLst>
                                          <p:attrName>style.visibility</p:attrName>
                                        </p:attrNameLst>
                                      </p:cBhvr>
                                      <p:to>
                                        <p:strVal val="visible"/>
                                      </p:to>
                                    </p:set>
                                  </p:childTnLst>
                                </p:cTn>
                              </p:par>
                            </p:childTnLst>
                          </p:cTn>
                        </p:par>
                      </p:childTnLst>
                    </p:cTn>
                  </p:par>
                </p:childTnLst>
              </p:cTn>
              <p:nextCondLst>
                <p:cond evt="onClick" delay="0">
                  <p:tgtEl>
                    <p:spTgt spid="102"/>
                  </p:tgtEl>
                </p:cond>
              </p:nextCondLst>
            </p:seq>
            <p:seq concurrent="1" nextAc="seek">
              <p:cTn id="90" restart="whenNotActive" fill="hold" evtFilter="cancelBubble" nodeType="interactiveSeq">
                <p:stCondLst>
                  <p:cond evt="onClick" delay="0">
                    <p:tgtEl>
                      <p:spTgt spid="103"/>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2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9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20"/>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seq concurrent="1" nextAc="seek">
              <p:cTn id="101" restart="whenNotActive" fill="hold" evtFilter="cancelBubble" nodeType="interactiveSeq">
                <p:stCondLst>
                  <p:cond evt="onClick" delay="0">
                    <p:tgtEl>
                      <p:spTgt spid="105"/>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31"/>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57"/>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96"/>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22"/>
                                        </p:tgtEl>
                                        <p:attrNameLst>
                                          <p:attrName>style.visibility</p:attrName>
                                        </p:attrNameLst>
                                      </p:cBhvr>
                                      <p:to>
                                        <p:strVal val="visible"/>
                                      </p:to>
                                    </p:set>
                                  </p:childTnLst>
                                </p:cTn>
                              </p:par>
                            </p:childTnLst>
                          </p:cTn>
                        </p:par>
                      </p:childTnLst>
                    </p:cTn>
                  </p:par>
                </p:childTnLst>
              </p:cTn>
              <p:nextCondLst>
                <p:cond evt="onClick" delay="0">
                  <p:tgtEl>
                    <p:spTgt spid="105"/>
                  </p:tgtEl>
                </p:cond>
              </p:nextCondLst>
            </p:seq>
            <p:seq concurrent="1" nextAc="seek">
              <p:cTn id="112" restart="whenNotActive" fill="hold" evtFilter="cancelBubble" nodeType="interactiveSeq">
                <p:stCondLst>
                  <p:cond evt="onClick" delay="0">
                    <p:tgtEl>
                      <p:spTgt spid="106"/>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3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5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9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23"/>
                                        </p:tgtEl>
                                        <p:attrNameLst>
                                          <p:attrName>style.visibility</p:attrName>
                                        </p:attrNameLst>
                                      </p:cBhvr>
                                      <p:to>
                                        <p:strVal val="visible"/>
                                      </p:to>
                                    </p:set>
                                  </p:childTnLst>
                                </p:cTn>
                              </p:par>
                            </p:childTnLst>
                          </p:cTn>
                        </p:par>
                      </p:childTnLst>
                    </p:cTn>
                  </p:par>
                </p:childTnLst>
              </p:cTn>
              <p:nextCondLst>
                <p:cond evt="onClick" delay="0">
                  <p:tgtEl>
                    <p:spTgt spid="106"/>
                  </p:tgtEl>
                </p:cond>
              </p:nextCondLst>
            </p:seq>
            <p:seq concurrent="1" nextAc="seek">
              <p:cTn id="123" restart="whenNotActive" fill="hold" evtFilter="cancelBubble" nodeType="interactiveSeq">
                <p:stCondLst>
                  <p:cond evt="onClick" delay="0">
                    <p:tgtEl>
                      <p:spTgt spid="104"/>
                    </p:tgtEl>
                  </p:cond>
                </p:stCondLst>
                <p:endSync evt="end" delay="0">
                  <p:rtn val="all"/>
                </p:endSync>
                <p:childTnLst>
                  <p:par>
                    <p:cTn id="124" fill="hold">
                      <p:stCondLst>
                        <p:cond delay="0"/>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30"/>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56"/>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95"/>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21"/>
                                        </p:tgtEl>
                                        <p:attrNameLst>
                                          <p:attrName>style.visibility</p:attrName>
                                        </p:attrNameLst>
                                      </p:cBhvr>
                                      <p:to>
                                        <p:strVal val="visible"/>
                                      </p:to>
                                    </p:set>
                                  </p:childTnLst>
                                </p:cTn>
                              </p:par>
                            </p:childTnLst>
                          </p:cTn>
                        </p:par>
                      </p:childTnLst>
                    </p:cTn>
                  </p:par>
                </p:childTnLst>
              </p:cTn>
              <p:nextCondLst>
                <p:cond evt="onClick" delay="0">
                  <p:tgtEl>
                    <p:spTgt spid="104"/>
                  </p:tgtEl>
                </p:cond>
              </p:nextCondLst>
            </p:seq>
            <p:seq concurrent="1" nextAc="seek">
              <p:cTn id="134" restart="whenNotActive" fill="hold" evtFilter="cancelBubble" nodeType="interactiveSeq">
                <p:stCondLst>
                  <p:cond evt="onClick" delay="0">
                    <p:tgtEl>
                      <p:spTgt spid="107"/>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3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5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9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24"/>
                                        </p:tgtEl>
                                        <p:attrNameLst>
                                          <p:attrName>style.visibility</p:attrName>
                                        </p:attrNameLst>
                                      </p:cBhvr>
                                      <p:to>
                                        <p:strVal val="visible"/>
                                      </p:to>
                                    </p:set>
                                  </p:childTnLst>
                                </p:cTn>
                              </p:par>
                            </p:childTnLst>
                          </p:cTn>
                        </p:par>
                      </p:childTnLst>
                    </p:cTn>
                  </p:par>
                </p:childTnLst>
              </p:cTn>
              <p:nextCondLst>
                <p:cond evt="onClick" delay="0">
                  <p:tgtEl>
                    <p:spTgt spid="107"/>
                  </p:tgtEl>
                </p:cond>
              </p:nextCondLst>
            </p:seq>
            <p:seq concurrent="1" nextAc="seek">
              <p:cTn id="145" restart="whenNotActive" fill="hold" evtFilter="cancelBubble" nodeType="interactiveSeq">
                <p:stCondLst>
                  <p:cond evt="onClick" delay="0">
                    <p:tgtEl>
                      <p:spTgt spid="108"/>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134"/>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160"/>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199"/>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225"/>
                                        </p:tgtEl>
                                        <p:attrNameLst>
                                          <p:attrName>style.visibility</p:attrName>
                                        </p:attrNameLst>
                                      </p:cBhvr>
                                      <p:to>
                                        <p:strVal val="visible"/>
                                      </p:to>
                                    </p:set>
                                  </p:childTnLst>
                                </p:cTn>
                              </p:par>
                            </p:childTnLst>
                          </p:cTn>
                        </p:par>
                      </p:childTnLst>
                    </p:cTn>
                  </p:par>
                </p:childTnLst>
              </p:cTn>
              <p:nextCondLst>
                <p:cond evt="onClick" delay="0">
                  <p:tgtEl>
                    <p:spTgt spid="108"/>
                  </p:tgtEl>
                </p:cond>
              </p:nextCondLst>
            </p:seq>
            <p:seq concurrent="1" nextAc="seek">
              <p:cTn id="156" restart="whenNotActive" fill="hold" evtFilter="cancelBubble" nodeType="interactiveSeq">
                <p:stCondLst>
                  <p:cond evt="onClick" delay="0">
                    <p:tgtEl>
                      <p:spTgt spid="109"/>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35"/>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61"/>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0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childTnLst>
                                </p:cTn>
                              </p:par>
                            </p:childTnLst>
                          </p:cTn>
                        </p:par>
                      </p:childTnLst>
                    </p:cTn>
                  </p:par>
                </p:childTnLst>
              </p:cTn>
              <p:nextCondLst>
                <p:cond evt="onClick" delay="0">
                  <p:tgtEl>
                    <p:spTgt spid="109"/>
                  </p:tgtEl>
                </p:cond>
              </p:nextCondLst>
            </p:seq>
            <p:seq concurrent="1" nextAc="seek">
              <p:cTn id="167" restart="whenNotActive" fill="hold" evtFilter="cancelBubble" nodeType="interactiveSeq">
                <p:stCondLst>
                  <p:cond evt="onClick" delay="0">
                    <p:tgtEl>
                      <p:spTgt spid="110"/>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36"/>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62"/>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201"/>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27"/>
                                        </p:tgtEl>
                                        <p:attrNameLst>
                                          <p:attrName>style.visibility</p:attrName>
                                        </p:attrNameLst>
                                      </p:cBhvr>
                                      <p:to>
                                        <p:strVal val="visible"/>
                                      </p:to>
                                    </p:set>
                                  </p:childTnLst>
                                </p:cTn>
                              </p:par>
                            </p:childTnLst>
                          </p:cTn>
                        </p:par>
                      </p:childTnLst>
                    </p:cTn>
                  </p:par>
                </p:childTnLst>
              </p:cTn>
              <p:nextCondLst>
                <p:cond evt="onClick" delay="0">
                  <p:tgtEl>
                    <p:spTgt spid="110"/>
                  </p:tgtEl>
                </p:cond>
              </p:nextCondLst>
            </p:seq>
            <p:seq concurrent="1" nextAc="seek">
              <p:cTn id="178" restart="whenNotActive" fill="hold" evtFilter="cancelBubble" nodeType="interactiveSeq">
                <p:stCondLst>
                  <p:cond evt="onClick" delay="0">
                    <p:tgtEl>
                      <p:spTgt spid="111"/>
                    </p:tgtEl>
                  </p:cond>
                </p:stCondLst>
                <p:endSync evt="end" delay="0">
                  <p:rtn val="all"/>
                </p:endSync>
                <p:childTnLst>
                  <p:par>
                    <p:cTn id="179" fill="hold">
                      <p:stCondLst>
                        <p:cond delay="0"/>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37"/>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6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02"/>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28"/>
                                        </p:tgtEl>
                                        <p:attrNameLst>
                                          <p:attrName>style.visibility</p:attrName>
                                        </p:attrNameLst>
                                      </p:cBhvr>
                                      <p:to>
                                        <p:strVal val="visible"/>
                                      </p:to>
                                    </p:set>
                                  </p:childTnLst>
                                </p:cTn>
                              </p:par>
                            </p:childTnLst>
                          </p:cTn>
                        </p:par>
                      </p:childTnLst>
                    </p:cTn>
                  </p:par>
                </p:childTnLst>
              </p:cTn>
              <p:nextCondLst>
                <p:cond evt="onClick" delay="0">
                  <p:tgtEl>
                    <p:spTgt spid="111"/>
                  </p:tgtEl>
                </p:cond>
              </p:nextCondLst>
            </p:seq>
            <p:seq concurrent="1" nextAc="seek">
              <p:cTn id="189" restart="whenNotActive" fill="hold" evtFilter="cancelBubble" nodeType="interactiveSeq">
                <p:stCondLst>
                  <p:cond evt="onClick" delay="0">
                    <p:tgtEl>
                      <p:spTgt spid="112"/>
                    </p:tgtEl>
                  </p:cond>
                </p:stCondLst>
                <p:endSync evt="end" delay="0">
                  <p:rtn val="all"/>
                </p:endSync>
                <p:childTnLst>
                  <p:par>
                    <p:cTn id="190" fill="hold">
                      <p:stCondLst>
                        <p:cond delay="0"/>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138"/>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164"/>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203"/>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229"/>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grpId="1" nodeType="clickEffect">
                                  <p:stCondLst>
                                    <p:cond delay="0"/>
                                  </p:stCondLst>
                                  <p:childTnLst>
                                    <p:set>
                                      <p:cBhvr>
                                        <p:cTn id="203" dur="1" fill="hold">
                                          <p:stCondLst>
                                            <p:cond delay="0"/>
                                          </p:stCondLst>
                                        </p:cTn>
                                        <p:tgtEl>
                                          <p:spTgt spid="138"/>
                                        </p:tgtEl>
                                        <p:attrNameLst>
                                          <p:attrName>style.visibility</p:attrName>
                                        </p:attrNameLst>
                                      </p:cBhvr>
                                      <p:to>
                                        <p:strVal val="visible"/>
                                      </p:to>
                                    </p:set>
                                  </p:childTnLst>
                                </p:cTn>
                              </p:par>
                              <p:par>
                                <p:cTn id="204" presetID="1" presetClass="entr" presetSubtype="0" fill="hold" grpId="1" nodeType="withEffect">
                                  <p:stCondLst>
                                    <p:cond delay="0"/>
                                  </p:stCondLst>
                                  <p:childTnLst>
                                    <p:set>
                                      <p:cBhvr>
                                        <p:cTn id="205" dur="1" fill="hold">
                                          <p:stCondLst>
                                            <p:cond delay="0"/>
                                          </p:stCondLst>
                                        </p:cTn>
                                        <p:tgtEl>
                                          <p:spTgt spid="164"/>
                                        </p:tgtEl>
                                        <p:attrNameLst>
                                          <p:attrName>style.visibility</p:attrName>
                                        </p:attrNameLst>
                                      </p:cBhvr>
                                      <p:to>
                                        <p:strVal val="visible"/>
                                      </p:to>
                                    </p:set>
                                  </p:childTnLst>
                                </p:cTn>
                              </p:par>
                              <p:par>
                                <p:cTn id="206" presetID="1" presetClass="entr" presetSubtype="0" fill="hold" grpId="1" nodeType="withEffect">
                                  <p:stCondLst>
                                    <p:cond delay="0"/>
                                  </p:stCondLst>
                                  <p:childTnLst>
                                    <p:set>
                                      <p:cBhvr>
                                        <p:cTn id="207" dur="1" fill="hold">
                                          <p:stCondLst>
                                            <p:cond delay="0"/>
                                          </p:stCondLst>
                                        </p:cTn>
                                        <p:tgtEl>
                                          <p:spTgt spid="203"/>
                                        </p:tgtEl>
                                        <p:attrNameLst>
                                          <p:attrName>style.visibility</p:attrName>
                                        </p:attrNameLst>
                                      </p:cBhvr>
                                      <p:to>
                                        <p:strVal val="visible"/>
                                      </p:to>
                                    </p:set>
                                  </p:childTnLst>
                                </p:cTn>
                              </p:par>
                              <p:par>
                                <p:cTn id="208" presetID="1" presetClass="entr" presetSubtype="0" fill="hold" grpId="1" nodeType="withEffect">
                                  <p:stCondLst>
                                    <p:cond delay="0"/>
                                  </p:stCondLst>
                                  <p:childTnLst>
                                    <p:set>
                                      <p:cBhvr>
                                        <p:cTn id="209" dur="1" fill="hold">
                                          <p:stCondLst>
                                            <p:cond delay="0"/>
                                          </p:stCondLst>
                                        </p:cTn>
                                        <p:tgtEl>
                                          <p:spTgt spid="229"/>
                                        </p:tgtEl>
                                        <p:attrNameLst>
                                          <p:attrName>style.visibility</p:attrName>
                                        </p:attrNameLst>
                                      </p:cBhvr>
                                      <p:to>
                                        <p:strVal val="visible"/>
                                      </p:to>
                                    </p:set>
                                  </p:childTnLst>
                                </p:cTn>
                              </p:par>
                            </p:childTnLst>
                          </p:cTn>
                        </p:par>
                      </p:childTnLst>
                    </p:cTn>
                  </p:par>
                </p:childTnLst>
              </p:cTn>
              <p:nextCondLst>
                <p:cond evt="onClick" delay="0">
                  <p:tgtEl>
                    <p:spTgt spid="112"/>
                  </p:tgtEl>
                </p:cond>
              </p:nextCondLst>
            </p:seq>
            <p:seq concurrent="1" nextAc="seek">
              <p:cTn id="210" restart="whenNotActive" fill="hold" evtFilter="cancelBubble" nodeType="interactiveSeq">
                <p:stCondLst>
                  <p:cond evt="onClick" delay="0">
                    <p:tgtEl>
                      <p:spTgt spid="113"/>
                    </p:tgtEl>
                  </p:cond>
                </p:stCondLst>
                <p:endSync evt="end" delay="0">
                  <p:rtn val="all"/>
                </p:endSync>
                <p:childTnLst>
                  <p:par>
                    <p:cTn id="211" fill="hold">
                      <p:stCondLst>
                        <p:cond delay="0"/>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39"/>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65"/>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04"/>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230"/>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221" restart="whenNotActive" fill="hold" evtFilter="cancelBubble" nodeType="interactiveSeq">
                <p:stCondLst>
                  <p:cond evt="onClick" delay="0">
                    <p:tgtEl>
                      <p:spTgt spid="114"/>
                    </p:tgtEl>
                  </p:cond>
                </p:stCondLst>
                <p:endSync evt="end" delay="0">
                  <p:rtn val="all"/>
                </p:endSync>
                <p:childTnLst>
                  <p:par>
                    <p:cTn id="222" fill="hold">
                      <p:stCondLst>
                        <p:cond delay="0"/>
                      </p:stCondLst>
                      <p:childTnLst>
                        <p:par>
                          <p:cTn id="223" fill="hold">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140"/>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68"/>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205"/>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231"/>
                                        </p:tgtEl>
                                        <p:attrNameLst>
                                          <p:attrName>style.visibility</p:attrName>
                                        </p:attrNameLst>
                                      </p:cBhvr>
                                      <p:to>
                                        <p:strVal val="visible"/>
                                      </p:to>
                                    </p:set>
                                  </p:childTnLst>
                                </p:cTn>
                              </p:par>
                            </p:childTnLst>
                          </p:cTn>
                        </p:par>
                      </p:childTnLst>
                    </p:cTn>
                  </p:par>
                </p:childTnLst>
              </p:cTn>
              <p:nextCondLst>
                <p:cond evt="onClick" delay="0">
                  <p:tgtEl>
                    <p:spTgt spid="114"/>
                  </p:tgtEl>
                </p:cond>
              </p:nextCondLst>
            </p:seq>
            <p:seq concurrent="1" nextAc="seek">
              <p:cTn id="232" restart="whenNotActive" fill="hold" evtFilter="cancelBubble" nodeType="interactiveSeq">
                <p:stCondLst>
                  <p:cond evt="onClick" delay="0">
                    <p:tgtEl>
                      <p:spTgt spid="115"/>
                    </p:tgtEl>
                  </p:cond>
                </p:stCondLst>
                <p:endSync evt="end" delay="0">
                  <p:rtn val="all"/>
                </p:endSync>
                <p:childTnLst>
                  <p:par>
                    <p:cTn id="233" fill="hold">
                      <p:stCondLst>
                        <p:cond delay="0"/>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41"/>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69"/>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06"/>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32"/>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243" restart="whenNotActive" fill="hold" evtFilter="cancelBubble" nodeType="interactiveSeq">
                <p:stCondLst>
                  <p:cond evt="onClick" delay="0">
                    <p:tgtEl>
                      <p:spTgt spid="116"/>
                    </p:tgtEl>
                  </p:cond>
                </p:stCondLst>
                <p:endSync evt="end" delay="0">
                  <p:rtn val="all"/>
                </p:endSync>
                <p:childTnLst>
                  <p:par>
                    <p:cTn id="244" fill="hold">
                      <p:stCondLst>
                        <p:cond delay="0"/>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142"/>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170"/>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207"/>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233"/>
                                        </p:tgtEl>
                                        <p:attrNameLst>
                                          <p:attrName>style.visibility</p:attrName>
                                        </p:attrNameLst>
                                      </p:cBhvr>
                                      <p:to>
                                        <p:strVal val="visible"/>
                                      </p:to>
                                    </p:set>
                                  </p:childTnLst>
                                </p:cTn>
                              </p:par>
                            </p:childTnLst>
                          </p:cTn>
                        </p:par>
                      </p:childTnLst>
                    </p:cTn>
                  </p:par>
                </p:childTnLst>
              </p:cTn>
              <p:nextCondLst>
                <p:cond evt="onClick" delay="0">
                  <p:tgtEl>
                    <p:spTgt spid="116"/>
                  </p:tgtEl>
                </p:cond>
              </p:nextCondLst>
            </p:seq>
            <p:seq concurrent="1" nextAc="seek">
              <p:cTn id="254" restart="whenNotActive" fill="hold" evtFilter="cancelBubble" nodeType="interactiveSeq">
                <p:stCondLst>
                  <p:cond evt="onClick" delay="0">
                    <p:tgtEl>
                      <p:spTgt spid="117"/>
                    </p:tgtEl>
                  </p:cond>
                </p:stCondLst>
                <p:endSync evt="end" delay="0">
                  <p:rtn val="all"/>
                </p:endSync>
                <p:childTnLst>
                  <p:par>
                    <p:cTn id="255" fill="hold">
                      <p:stCondLst>
                        <p:cond delay="0"/>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143"/>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71"/>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08"/>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234"/>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seq concurrent="1" nextAc="seek">
              <p:cTn id="265" restart="whenNotActive" fill="hold" evtFilter="cancelBubble" nodeType="interactiveSeq">
                <p:stCondLst>
                  <p:cond evt="onClick" delay="0">
                    <p:tgtEl>
                      <p:spTgt spid="119"/>
                    </p:tgtEl>
                  </p:cond>
                </p:stCondLst>
                <p:endSync evt="end" delay="0">
                  <p:rtn val="all"/>
                </p:endSync>
                <p:childTnLst>
                  <p:par>
                    <p:cTn id="266" fill="hold">
                      <p:stCondLst>
                        <p:cond delay="0"/>
                      </p:stCondLst>
                      <p:childTnLst>
                        <p:par>
                          <p:cTn id="267" fill="hold">
                            <p:stCondLst>
                              <p:cond delay="0"/>
                            </p:stCondLst>
                            <p:childTnLst>
                              <p:par>
                                <p:cTn id="268" presetID="1" presetClass="entr" presetSubtype="0" fill="hold" grpId="0" nodeType="clickEffect">
                                  <p:stCondLst>
                                    <p:cond delay="0"/>
                                  </p:stCondLst>
                                  <p:childTnLst>
                                    <p:set>
                                      <p:cBhvr>
                                        <p:cTn id="269" dur="1" fill="hold">
                                          <p:stCondLst>
                                            <p:cond delay="0"/>
                                          </p:stCondLst>
                                        </p:cTn>
                                        <p:tgtEl>
                                          <p:spTgt spid="145"/>
                                        </p:tgtEl>
                                        <p:attrNameLst>
                                          <p:attrName>style.visibility</p:attrName>
                                        </p:attrNameLst>
                                      </p:cBhvr>
                                      <p:to>
                                        <p:strVal val="visible"/>
                                      </p:to>
                                    </p:set>
                                  </p:childTnLst>
                                </p:cTn>
                              </p:par>
                              <p:par>
                                <p:cTn id="270" presetID="1" presetClass="entr" presetSubtype="0" fill="hold" grpId="0" nodeType="withEffect">
                                  <p:stCondLst>
                                    <p:cond delay="0"/>
                                  </p:stCondLst>
                                  <p:childTnLst>
                                    <p:set>
                                      <p:cBhvr>
                                        <p:cTn id="271" dur="1" fill="hold">
                                          <p:stCondLst>
                                            <p:cond delay="0"/>
                                          </p:stCondLst>
                                        </p:cTn>
                                        <p:tgtEl>
                                          <p:spTgt spid="173"/>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210"/>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119"/>
                  </p:tgtEl>
                </p:cond>
              </p:nextCondLst>
            </p:seq>
            <p:seq concurrent="1" nextAc="seek">
              <p:cTn id="276" restart="whenNotActive" fill="hold" evtFilter="cancelBubble" nodeType="interactiveSeq">
                <p:stCondLst>
                  <p:cond evt="onClick" delay="0">
                    <p:tgtEl>
                      <p:spTgt spid="118"/>
                    </p:tgtEl>
                  </p:cond>
                </p:stCondLst>
                <p:endSync evt="end" delay="0">
                  <p:rtn val="all"/>
                </p:endSync>
                <p:childTnLst>
                  <p:par>
                    <p:cTn id="277" fill="hold">
                      <p:stCondLst>
                        <p:cond delay="0"/>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144"/>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72"/>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209"/>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childTnLst>
                                </p:cTn>
                              </p:par>
                            </p:childTnLst>
                          </p:cTn>
                        </p:par>
                      </p:childTnLst>
                    </p:cTn>
                  </p:par>
                </p:childTnLst>
              </p:cTn>
              <p:nextCondLst>
                <p:cond evt="onClick" delay="0">
                  <p:tgtEl>
                    <p:spTgt spid="118"/>
                  </p:tgtEl>
                </p:cond>
              </p:nextCondLst>
            </p:seq>
            <p:seq concurrent="1" nextAc="seek">
              <p:cTn id="287" restart="whenNotActive" fill="hold" evtFilter="cancelBubble" nodeType="interactiveSeq">
                <p:stCondLst>
                  <p:cond evt="onClick" delay="0">
                    <p:tgtEl>
                      <p:spTgt spid="97"/>
                    </p:tgtEl>
                  </p:cond>
                </p:stCondLst>
                <p:endSync evt="end" delay="0">
                  <p:rtn val="all"/>
                </p:endSync>
                <p:childTnLst>
                  <p:par>
                    <p:cTn id="288" fill="hold">
                      <p:stCondLst>
                        <p:cond delay="0"/>
                      </p:stCondLst>
                      <p:childTnLst>
                        <p:par>
                          <p:cTn id="289" fill="hold">
                            <p:stCondLst>
                              <p:cond delay="0"/>
                            </p:stCondLst>
                            <p:childTnLst>
                              <p:par>
                                <p:cTn id="290" presetID="1" presetClass="entr" presetSubtype="0" fill="hold" grpId="0" nodeType="clickEffect">
                                  <p:stCondLst>
                                    <p:cond delay="0"/>
                                  </p:stCondLst>
                                  <p:childTnLst>
                                    <p:set>
                                      <p:cBhvr>
                                        <p:cTn id="291" dur="1" fill="hold">
                                          <p:stCondLst>
                                            <p:cond delay="0"/>
                                          </p:stCondLst>
                                        </p:cTn>
                                        <p:tgtEl>
                                          <p:spTgt spid="124"/>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150"/>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215"/>
                                        </p:tgtEl>
                                        <p:attrNameLst>
                                          <p:attrName>style.visibility</p:attrName>
                                        </p:attrNameLst>
                                      </p:cBhvr>
                                      <p:to>
                                        <p:strVal val="visible"/>
                                      </p:to>
                                    </p:set>
                                  </p:childTnLst>
                                </p:cTn>
                              </p:par>
                              <p:par>
                                <p:cTn id="296" presetID="1" presetClass="entr" presetSubtype="0" fill="hold" grpId="0" nodeType="withEffect">
                                  <p:stCondLst>
                                    <p:cond delay="0"/>
                                  </p:stCondLst>
                                  <p:childTnLst>
                                    <p:set>
                                      <p:cBhvr>
                                        <p:cTn id="297" dur="1" fill="hold">
                                          <p:stCondLst>
                                            <p:cond delay="0"/>
                                          </p:stCondLst>
                                        </p:cTn>
                                        <p:tgtEl>
                                          <p:spTgt spid="189"/>
                                        </p:tgtEl>
                                        <p:attrNameLst>
                                          <p:attrName>style.visibility</p:attrName>
                                        </p:attrNameLst>
                                      </p:cBhvr>
                                      <p:to>
                                        <p:strVal val="visible"/>
                                      </p:to>
                                    </p:set>
                                  </p:childTnLst>
                                </p:cTn>
                              </p:par>
                              <p:par>
                                <p:cTn id="298" presetID="1" presetClass="entr" presetSubtype="0" fill="hold" grpId="0" nodeType="withEffect">
                                  <p:stCondLst>
                                    <p:cond delay="0"/>
                                  </p:stCondLst>
                                  <p:childTnLst>
                                    <p:set>
                                      <p:cBhvr>
                                        <p:cTn id="299" dur="1" fill="hold">
                                          <p:stCondLst>
                                            <p:cond delay="0"/>
                                          </p:stCondLst>
                                        </p:cTn>
                                        <p:tgtEl>
                                          <p:spTgt spid="237"/>
                                        </p:tgtEl>
                                        <p:attrNameLst>
                                          <p:attrName>style.visibility</p:attrName>
                                        </p:attrNameLst>
                                      </p:cBhvr>
                                      <p:to>
                                        <p:strVal val="visible"/>
                                      </p:to>
                                    </p:set>
                                  </p:childTnLst>
                                </p:cTn>
                              </p:par>
                            </p:childTnLst>
                          </p:cTn>
                        </p:par>
                      </p:childTnLst>
                    </p:cTn>
                  </p:par>
                </p:childTnLst>
              </p:cTn>
              <p:nextCondLst>
                <p:cond evt="onClick" delay="0">
                  <p:tgtEl>
                    <p:spTgt spid="97"/>
                  </p:tgtEl>
                </p:cond>
              </p:nextCondLst>
            </p:seq>
          </p:childTnLst>
        </p:cTn>
      </p:par>
    </p:tnLst>
    <p:bldLst>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8" grpId="1"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4" grpId="1" animBg="1"/>
      <p:bldP spid="165" grpId="0" animBg="1"/>
      <p:bldP spid="168" grpId="0" animBg="1"/>
      <p:bldP spid="169" grpId="0" animBg="1"/>
      <p:bldP spid="170" grpId="0" animBg="1"/>
      <p:bldP spid="171" grpId="0" animBg="1"/>
      <p:bldP spid="172" grpId="0" animBg="1"/>
      <p:bldP spid="173" grpId="0" animBg="1"/>
      <p:bldP spid="174"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3" grpId="1"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29" grpId="1" animBg="1"/>
      <p:bldP spid="230" grpId="0" animBg="1"/>
      <p:bldP spid="231" grpId="0" animBg="1"/>
      <p:bldP spid="232" grpId="0" animBg="1"/>
      <p:bldP spid="233" grpId="0" animBg="1"/>
      <p:bldP spid="234" grpId="0" animBg="1"/>
      <p:bldP spid="235" grpId="0" animBg="1"/>
      <p:bldP spid="236" grpId="0" animBg="1"/>
      <p:bldP spid="2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a:extLst>
              <a:ext uri="{FF2B5EF4-FFF2-40B4-BE49-F238E27FC236}">
                <a16:creationId xmlns="" xmlns:a16="http://schemas.microsoft.com/office/drawing/2014/main" id="{F4F92820-0C18-2A44-9A17-2DCB786A91C2}"/>
              </a:ext>
            </a:extLst>
          </p:cNvPr>
          <p:cNvSpPr/>
          <p:nvPr/>
        </p:nvSpPr>
        <p:spPr>
          <a:xfrm>
            <a:off x="1606035"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Rounded Rectangle 65">
            <a:extLst>
              <a:ext uri="{FF2B5EF4-FFF2-40B4-BE49-F238E27FC236}">
                <a16:creationId xmlns="" xmlns:a16="http://schemas.microsoft.com/office/drawing/2014/main" id="{EE3ABFD7-C0A7-4249-B71B-87FD0E097C13}"/>
              </a:ext>
            </a:extLst>
          </p:cNvPr>
          <p:cNvSpPr/>
          <p:nvPr/>
        </p:nvSpPr>
        <p:spPr>
          <a:xfrm>
            <a:off x="2741084"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rgbClr val="49166D"/>
              </a:solidFill>
            </a:endParaRPr>
          </a:p>
        </p:txBody>
      </p:sp>
      <p:sp>
        <p:nvSpPr>
          <p:cNvPr id="67" name="Rounded Rectangle 66">
            <a:extLst>
              <a:ext uri="{FF2B5EF4-FFF2-40B4-BE49-F238E27FC236}">
                <a16:creationId xmlns="" xmlns:a16="http://schemas.microsoft.com/office/drawing/2014/main" id="{C45ABAEC-5079-6249-94F2-66429B48E733}"/>
              </a:ext>
            </a:extLst>
          </p:cNvPr>
          <p:cNvSpPr/>
          <p:nvPr/>
        </p:nvSpPr>
        <p:spPr>
          <a:xfrm>
            <a:off x="3876133"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ounded Rectangle 67">
            <a:extLst>
              <a:ext uri="{FF2B5EF4-FFF2-40B4-BE49-F238E27FC236}">
                <a16:creationId xmlns="" xmlns:a16="http://schemas.microsoft.com/office/drawing/2014/main" id="{94D12291-B4AC-914F-A82F-221B4D933AFB}"/>
              </a:ext>
            </a:extLst>
          </p:cNvPr>
          <p:cNvSpPr/>
          <p:nvPr/>
        </p:nvSpPr>
        <p:spPr>
          <a:xfrm>
            <a:off x="5011182"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9166D"/>
              </a:solidFill>
            </a:endParaRPr>
          </a:p>
        </p:txBody>
      </p:sp>
      <p:sp>
        <p:nvSpPr>
          <p:cNvPr id="69" name="Rounded Rectangle 68">
            <a:extLst>
              <a:ext uri="{FF2B5EF4-FFF2-40B4-BE49-F238E27FC236}">
                <a16:creationId xmlns="" xmlns:a16="http://schemas.microsoft.com/office/drawing/2014/main" id="{940455EB-350D-AA4B-AFE5-2E27AE4A6962}"/>
              </a:ext>
            </a:extLst>
          </p:cNvPr>
          <p:cNvSpPr/>
          <p:nvPr/>
        </p:nvSpPr>
        <p:spPr>
          <a:xfrm>
            <a:off x="6146231"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0" name="Rounded Rectangle 69">
            <a:extLst>
              <a:ext uri="{FF2B5EF4-FFF2-40B4-BE49-F238E27FC236}">
                <a16:creationId xmlns="" xmlns:a16="http://schemas.microsoft.com/office/drawing/2014/main" id="{067A4D92-71A2-2748-9DEB-19537E22A8CE}"/>
              </a:ext>
            </a:extLst>
          </p:cNvPr>
          <p:cNvSpPr/>
          <p:nvPr/>
        </p:nvSpPr>
        <p:spPr>
          <a:xfrm>
            <a:off x="7281280"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1" name="Rounded Rectangle 70">
            <a:extLst>
              <a:ext uri="{FF2B5EF4-FFF2-40B4-BE49-F238E27FC236}">
                <a16:creationId xmlns="" xmlns:a16="http://schemas.microsoft.com/office/drawing/2014/main" id="{42C387CB-A5E7-D740-86E5-8F399DB0C98B}"/>
              </a:ext>
            </a:extLst>
          </p:cNvPr>
          <p:cNvSpPr/>
          <p:nvPr/>
        </p:nvSpPr>
        <p:spPr>
          <a:xfrm>
            <a:off x="8416329"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ounded Rectangle 71">
            <a:extLst>
              <a:ext uri="{FF2B5EF4-FFF2-40B4-BE49-F238E27FC236}">
                <a16:creationId xmlns="" xmlns:a16="http://schemas.microsoft.com/office/drawing/2014/main" id="{001D5E45-251C-8E43-A010-0EC53C0548FC}"/>
              </a:ext>
            </a:extLst>
          </p:cNvPr>
          <p:cNvSpPr/>
          <p:nvPr/>
        </p:nvSpPr>
        <p:spPr>
          <a:xfrm>
            <a:off x="9551378"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ounded Rectangle 73">
            <a:extLst>
              <a:ext uri="{FF2B5EF4-FFF2-40B4-BE49-F238E27FC236}">
                <a16:creationId xmlns="" xmlns:a16="http://schemas.microsoft.com/office/drawing/2014/main" id="{17458134-687A-424C-868E-842ABA68E8B0}"/>
              </a:ext>
            </a:extLst>
          </p:cNvPr>
          <p:cNvSpPr/>
          <p:nvPr/>
        </p:nvSpPr>
        <p:spPr>
          <a:xfrm>
            <a:off x="466153" y="3494959"/>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Rounded Rectangle 74">
            <a:extLst>
              <a:ext uri="{FF2B5EF4-FFF2-40B4-BE49-F238E27FC236}">
                <a16:creationId xmlns="" xmlns:a16="http://schemas.microsoft.com/office/drawing/2014/main" id="{41107E5F-2497-0249-8C3A-B793A4F23637}"/>
              </a:ext>
            </a:extLst>
          </p:cNvPr>
          <p:cNvSpPr/>
          <p:nvPr/>
        </p:nvSpPr>
        <p:spPr>
          <a:xfrm>
            <a:off x="1601202"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a:extLst>
              <a:ext uri="{FF2B5EF4-FFF2-40B4-BE49-F238E27FC236}">
                <a16:creationId xmlns="" xmlns:a16="http://schemas.microsoft.com/office/drawing/2014/main" id="{D55CC80E-0C32-A048-93DC-B68431216FAA}"/>
              </a:ext>
            </a:extLst>
          </p:cNvPr>
          <p:cNvSpPr/>
          <p:nvPr/>
        </p:nvSpPr>
        <p:spPr>
          <a:xfrm>
            <a:off x="2736251"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7" name="Rounded Rectangle 76">
            <a:extLst>
              <a:ext uri="{FF2B5EF4-FFF2-40B4-BE49-F238E27FC236}">
                <a16:creationId xmlns="" xmlns:a16="http://schemas.microsoft.com/office/drawing/2014/main" id="{4D683ED0-4624-3941-BB9E-537DB888163C}"/>
              </a:ext>
            </a:extLst>
          </p:cNvPr>
          <p:cNvSpPr/>
          <p:nvPr/>
        </p:nvSpPr>
        <p:spPr>
          <a:xfrm>
            <a:off x="3871300"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8" name="Rounded Rectangle 77">
            <a:extLst>
              <a:ext uri="{FF2B5EF4-FFF2-40B4-BE49-F238E27FC236}">
                <a16:creationId xmlns="" xmlns:a16="http://schemas.microsoft.com/office/drawing/2014/main" id="{FB5263CC-F135-2F45-8B20-FC8FFCB30211}"/>
              </a:ext>
            </a:extLst>
          </p:cNvPr>
          <p:cNvSpPr/>
          <p:nvPr/>
        </p:nvSpPr>
        <p:spPr>
          <a:xfrm>
            <a:off x="5006349"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9" name="Rounded Rectangle 78">
            <a:extLst>
              <a:ext uri="{FF2B5EF4-FFF2-40B4-BE49-F238E27FC236}">
                <a16:creationId xmlns="" xmlns:a16="http://schemas.microsoft.com/office/drawing/2014/main" id="{B9AFF664-C7F4-B343-8880-BB5E06872005}"/>
              </a:ext>
            </a:extLst>
          </p:cNvPr>
          <p:cNvSpPr/>
          <p:nvPr/>
        </p:nvSpPr>
        <p:spPr>
          <a:xfrm>
            <a:off x="6141398"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0" name="Rounded Rectangle 79">
            <a:extLst>
              <a:ext uri="{FF2B5EF4-FFF2-40B4-BE49-F238E27FC236}">
                <a16:creationId xmlns="" xmlns:a16="http://schemas.microsoft.com/office/drawing/2014/main" id="{D1DD21C4-1BBB-F344-B4A0-DE326DF48061}"/>
              </a:ext>
            </a:extLst>
          </p:cNvPr>
          <p:cNvSpPr/>
          <p:nvPr/>
        </p:nvSpPr>
        <p:spPr>
          <a:xfrm>
            <a:off x="7276447"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1" name="Rounded Rectangle 80">
            <a:extLst>
              <a:ext uri="{FF2B5EF4-FFF2-40B4-BE49-F238E27FC236}">
                <a16:creationId xmlns="" xmlns:a16="http://schemas.microsoft.com/office/drawing/2014/main" id="{891264B7-0081-E849-A759-5B2048B3A9FC}"/>
              </a:ext>
            </a:extLst>
          </p:cNvPr>
          <p:cNvSpPr/>
          <p:nvPr/>
        </p:nvSpPr>
        <p:spPr>
          <a:xfrm>
            <a:off x="8411496"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2" name="Rounded Rectangle 81">
            <a:extLst>
              <a:ext uri="{FF2B5EF4-FFF2-40B4-BE49-F238E27FC236}">
                <a16:creationId xmlns="" xmlns:a16="http://schemas.microsoft.com/office/drawing/2014/main" id="{BDACAF7B-0FEA-5549-A679-C13C2DD40701}"/>
              </a:ext>
            </a:extLst>
          </p:cNvPr>
          <p:cNvSpPr/>
          <p:nvPr/>
        </p:nvSpPr>
        <p:spPr>
          <a:xfrm>
            <a:off x="9546545"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3" name="Rounded Rectangle 82">
            <a:extLst>
              <a:ext uri="{FF2B5EF4-FFF2-40B4-BE49-F238E27FC236}">
                <a16:creationId xmlns="" xmlns:a16="http://schemas.microsoft.com/office/drawing/2014/main" id="{9850EC28-977D-2243-B126-DF208D28A7D9}"/>
              </a:ext>
            </a:extLst>
          </p:cNvPr>
          <p:cNvSpPr/>
          <p:nvPr/>
        </p:nvSpPr>
        <p:spPr>
          <a:xfrm>
            <a:off x="10681594"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Rounded Rectangle 84">
            <a:extLst>
              <a:ext uri="{FF2B5EF4-FFF2-40B4-BE49-F238E27FC236}">
                <a16:creationId xmlns="" xmlns:a16="http://schemas.microsoft.com/office/drawing/2014/main" id="{390289BF-7FF8-A84B-A6BA-0EAF5D49F117}"/>
              </a:ext>
            </a:extLst>
          </p:cNvPr>
          <p:cNvSpPr/>
          <p:nvPr/>
        </p:nvSpPr>
        <p:spPr>
          <a:xfrm>
            <a:off x="1601202"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Rounded Rectangle 85">
            <a:extLst>
              <a:ext uri="{FF2B5EF4-FFF2-40B4-BE49-F238E27FC236}">
                <a16:creationId xmlns="" xmlns:a16="http://schemas.microsoft.com/office/drawing/2014/main" id="{24379167-9C11-2C42-8AAC-0DFF5CCA19D1}"/>
              </a:ext>
            </a:extLst>
          </p:cNvPr>
          <p:cNvSpPr/>
          <p:nvPr/>
        </p:nvSpPr>
        <p:spPr>
          <a:xfrm>
            <a:off x="2736251"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Rounded Rectangle 86">
            <a:extLst>
              <a:ext uri="{FF2B5EF4-FFF2-40B4-BE49-F238E27FC236}">
                <a16:creationId xmlns="" xmlns:a16="http://schemas.microsoft.com/office/drawing/2014/main" id="{3A89E3E3-F21E-854E-80AA-A52C9007F1DB}"/>
              </a:ext>
            </a:extLst>
          </p:cNvPr>
          <p:cNvSpPr/>
          <p:nvPr/>
        </p:nvSpPr>
        <p:spPr>
          <a:xfrm>
            <a:off x="3871300"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ounded Rectangle 87">
            <a:extLst>
              <a:ext uri="{FF2B5EF4-FFF2-40B4-BE49-F238E27FC236}">
                <a16:creationId xmlns="" xmlns:a16="http://schemas.microsoft.com/office/drawing/2014/main" id="{7830208B-E6A1-8D4E-823B-7A52C475F89D}"/>
              </a:ext>
            </a:extLst>
          </p:cNvPr>
          <p:cNvSpPr/>
          <p:nvPr/>
        </p:nvSpPr>
        <p:spPr>
          <a:xfrm>
            <a:off x="5006349"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ounded Rectangle 88">
            <a:extLst>
              <a:ext uri="{FF2B5EF4-FFF2-40B4-BE49-F238E27FC236}">
                <a16:creationId xmlns="" xmlns:a16="http://schemas.microsoft.com/office/drawing/2014/main" id="{AF11E071-E6A8-9247-B1FA-FBCDFA960D31}"/>
              </a:ext>
            </a:extLst>
          </p:cNvPr>
          <p:cNvSpPr/>
          <p:nvPr/>
        </p:nvSpPr>
        <p:spPr>
          <a:xfrm>
            <a:off x="6141398"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Rounded Rectangle 89">
            <a:extLst>
              <a:ext uri="{FF2B5EF4-FFF2-40B4-BE49-F238E27FC236}">
                <a16:creationId xmlns="" xmlns:a16="http://schemas.microsoft.com/office/drawing/2014/main" id="{6A69A3FF-E6EC-1744-8AAC-8A1829D60617}"/>
              </a:ext>
            </a:extLst>
          </p:cNvPr>
          <p:cNvSpPr/>
          <p:nvPr/>
        </p:nvSpPr>
        <p:spPr>
          <a:xfrm>
            <a:off x="7276447"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Rounded Rectangle 90">
            <a:extLst>
              <a:ext uri="{FF2B5EF4-FFF2-40B4-BE49-F238E27FC236}">
                <a16:creationId xmlns="" xmlns:a16="http://schemas.microsoft.com/office/drawing/2014/main" id="{097928C0-4243-8F46-8CCD-D03F33AEAF1F}"/>
              </a:ext>
            </a:extLst>
          </p:cNvPr>
          <p:cNvSpPr/>
          <p:nvPr/>
        </p:nvSpPr>
        <p:spPr>
          <a:xfrm>
            <a:off x="8411496"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a:extLst>
              <a:ext uri="{FF2B5EF4-FFF2-40B4-BE49-F238E27FC236}">
                <a16:creationId xmlns="" xmlns:a16="http://schemas.microsoft.com/office/drawing/2014/main" id="{824CB955-9197-954C-9430-839BBFDCEAB1}"/>
              </a:ext>
            </a:extLst>
          </p:cNvPr>
          <p:cNvSpPr/>
          <p:nvPr/>
        </p:nvSpPr>
        <p:spPr>
          <a:xfrm>
            <a:off x="9546545"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TextBox 93">
            <a:extLst>
              <a:ext uri="{FF2B5EF4-FFF2-40B4-BE49-F238E27FC236}">
                <a16:creationId xmlns="" xmlns:a16="http://schemas.microsoft.com/office/drawing/2014/main" id="{BBD444DD-220B-824E-AB44-938C1F5FBBD9}"/>
              </a:ext>
            </a:extLst>
          </p:cNvPr>
          <p:cNvSpPr txBox="1"/>
          <p:nvPr/>
        </p:nvSpPr>
        <p:spPr>
          <a:xfrm>
            <a:off x="1035509" y="824114"/>
            <a:ext cx="10120982" cy="1538883"/>
          </a:xfrm>
          <a:prstGeom prst="rect">
            <a:avLst/>
          </a:prstGeom>
          <a:noFill/>
        </p:spPr>
        <p:txBody>
          <a:bodyPr wrap="square" rtlCol="0">
            <a:spAutoFit/>
          </a:bodyPr>
          <a:lstStyle/>
          <a:p>
            <a:pPr algn="ctr"/>
            <a:r>
              <a:rPr lang="en-CA" b="1" dirty="0">
                <a:solidFill>
                  <a:srgbClr val="54595F"/>
                </a:solidFill>
                <a:latin typeface="Arial" panose="020B0604020202020204" pitchFamily="34" charset="0"/>
                <a:ea typeface="Helvetica Neue" panose="02000503000000020004" pitchFamily="2" charset="0"/>
                <a:cs typeface="Arial" panose="020B0604020202020204" pitchFamily="34" charset="0"/>
              </a:rPr>
              <a:t>Question D</a:t>
            </a:r>
          </a:p>
          <a:p>
            <a:pPr algn="ct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What’s just as important to do in real life as</a:t>
            </a:r>
            <a:b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b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it is online?</a:t>
            </a:r>
            <a:endParaRPr lang="en-US" sz="2800" dirty="0">
              <a:solidFill>
                <a:srgbClr val="54595F"/>
              </a:solidFill>
              <a:latin typeface="Arial" panose="020B0604020202020204" pitchFamily="34" charset="0"/>
              <a:ea typeface="Helvetica Neue" panose="02000503000000020004" pitchFamily="2" charset="0"/>
              <a:cs typeface="Arial" panose="020B0604020202020204" pitchFamily="34" charset="0"/>
            </a:endParaRPr>
          </a:p>
          <a:p>
            <a:endParaRPr lang="en-US" dirty="0"/>
          </a:p>
        </p:txBody>
      </p:sp>
      <p:sp>
        <p:nvSpPr>
          <p:cNvPr id="166" name="Rounded Rectangle 165">
            <a:extLst>
              <a:ext uri="{FF2B5EF4-FFF2-40B4-BE49-F238E27FC236}">
                <a16:creationId xmlns="" xmlns:a16="http://schemas.microsoft.com/office/drawing/2014/main" id="{32E46659-C45D-164E-88B0-9A7EF8B97346}"/>
              </a:ext>
            </a:extLst>
          </p:cNvPr>
          <p:cNvSpPr/>
          <p:nvPr/>
        </p:nvSpPr>
        <p:spPr>
          <a:xfrm>
            <a:off x="2752704" y="2373068"/>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67" name="Rounded Rectangle 166">
            <a:extLst>
              <a:ext uri="{FF2B5EF4-FFF2-40B4-BE49-F238E27FC236}">
                <a16:creationId xmlns="" xmlns:a16="http://schemas.microsoft.com/office/drawing/2014/main" id="{F46C2C7B-EF68-4D45-B347-FDCCAA695D68}"/>
              </a:ext>
            </a:extLst>
          </p:cNvPr>
          <p:cNvSpPr/>
          <p:nvPr/>
        </p:nvSpPr>
        <p:spPr>
          <a:xfrm>
            <a:off x="3884426" y="2382943"/>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77" name="Rounded Rectangle 176">
            <a:extLst>
              <a:ext uri="{FF2B5EF4-FFF2-40B4-BE49-F238E27FC236}">
                <a16:creationId xmlns="" xmlns:a16="http://schemas.microsoft.com/office/drawing/2014/main" id="{5A66E40C-34FE-324C-8EB3-FC1DBDF23032}"/>
              </a:ext>
            </a:extLst>
          </p:cNvPr>
          <p:cNvSpPr/>
          <p:nvPr/>
        </p:nvSpPr>
        <p:spPr>
          <a:xfrm>
            <a:off x="7297733" y="2382943"/>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178" name="Rounded Rectangle 177">
            <a:extLst>
              <a:ext uri="{FF2B5EF4-FFF2-40B4-BE49-F238E27FC236}">
                <a16:creationId xmlns="" xmlns:a16="http://schemas.microsoft.com/office/drawing/2014/main" id="{6226A219-C667-264A-9927-444D089996E2}"/>
              </a:ext>
            </a:extLst>
          </p:cNvPr>
          <p:cNvSpPr/>
          <p:nvPr/>
        </p:nvSpPr>
        <p:spPr>
          <a:xfrm>
            <a:off x="1619068" y="3504834"/>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79" name="Rounded Rectangle 178">
            <a:extLst>
              <a:ext uri="{FF2B5EF4-FFF2-40B4-BE49-F238E27FC236}">
                <a16:creationId xmlns="" xmlns:a16="http://schemas.microsoft.com/office/drawing/2014/main" id="{3A0DE3D0-AE18-F842-AD3E-D2B07B476292}"/>
              </a:ext>
            </a:extLst>
          </p:cNvPr>
          <p:cNvSpPr/>
          <p:nvPr/>
        </p:nvSpPr>
        <p:spPr>
          <a:xfrm>
            <a:off x="2750086" y="3515101"/>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84" name="Rounded Rectangle 183">
            <a:extLst>
              <a:ext uri="{FF2B5EF4-FFF2-40B4-BE49-F238E27FC236}">
                <a16:creationId xmlns="" xmlns:a16="http://schemas.microsoft.com/office/drawing/2014/main" id="{62EC27D3-0E32-B648-8048-4B173B60BEDD}"/>
              </a:ext>
            </a:extLst>
          </p:cNvPr>
          <p:cNvSpPr/>
          <p:nvPr/>
        </p:nvSpPr>
        <p:spPr>
          <a:xfrm>
            <a:off x="8422139" y="3504834"/>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85" name="Rounded Rectangle 184">
            <a:extLst>
              <a:ext uri="{FF2B5EF4-FFF2-40B4-BE49-F238E27FC236}">
                <a16:creationId xmlns="" xmlns:a16="http://schemas.microsoft.com/office/drawing/2014/main" id="{C463CD5B-A5BC-8049-8C15-58DBD7744725}"/>
              </a:ext>
            </a:extLst>
          </p:cNvPr>
          <p:cNvSpPr/>
          <p:nvPr/>
        </p:nvSpPr>
        <p:spPr>
          <a:xfrm>
            <a:off x="9546545" y="3491183"/>
            <a:ext cx="105504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73" name="Rounded Rectangle 72">
            <a:extLst>
              <a:ext uri="{FF2B5EF4-FFF2-40B4-BE49-F238E27FC236}">
                <a16:creationId xmlns="" xmlns:a16="http://schemas.microsoft.com/office/drawing/2014/main" id="{91B18807-42D2-3D46-BBB5-BCDCFE428474}"/>
              </a:ext>
            </a:extLst>
          </p:cNvPr>
          <p:cNvSpPr/>
          <p:nvPr/>
        </p:nvSpPr>
        <p:spPr>
          <a:xfrm>
            <a:off x="10676761" y="3491183"/>
            <a:ext cx="105504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pic>
        <p:nvPicPr>
          <p:cNvPr id="84" name="Graphic 83" descr="Home with solid fill">
            <a:hlinkClick r:id="rId2" action="ppaction://hlinksldjump"/>
            <a:extLst>
              <a:ext uri="{FF2B5EF4-FFF2-40B4-BE49-F238E27FC236}">
                <a16:creationId xmlns="" xmlns:a16="http://schemas.microsoft.com/office/drawing/2014/main" id="{0EA468B7-DB1E-4240-923D-8DC487BC33A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999783" y="4799728"/>
            <a:ext cx="810872" cy="810872"/>
          </a:xfrm>
          <a:prstGeom prst="rect">
            <a:avLst/>
          </a:prstGeom>
        </p:spPr>
      </p:pic>
      <p:sp>
        <p:nvSpPr>
          <p:cNvPr id="93" name="A - 1">
            <a:extLst>
              <a:ext uri="{FF2B5EF4-FFF2-40B4-BE49-F238E27FC236}">
                <a16:creationId xmlns="" xmlns:a16="http://schemas.microsoft.com/office/drawing/2014/main" id="{31E4E88D-3A06-AA49-9844-C625596CDCED}"/>
              </a:ext>
            </a:extLst>
          </p:cNvPr>
          <p:cNvSpPr/>
          <p:nvPr/>
        </p:nvSpPr>
        <p:spPr>
          <a:xfrm>
            <a:off x="103550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95" name="B - 1">
            <a:extLst>
              <a:ext uri="{FF2B5EF4-FFF2-40B4-BE49-F238E27FC236}">
                <a16:creationId xmlns="" xmlns:a16="http://schemas.microsoft.com/office/drawing/2014/main" id="{52C5030C-7628-064B-9081-CB841681341D}"/>
              </a:ext>
            </a:extLst>
          </p:cNvPr>
          <p:cNvSpPr/>
          <p:nvPr/>
        </p:nvSpPr>
        <p:spPr>
          <a:xfrm>
            <a:off x="142781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96" name="C - 1">
            <a:extLst>
              <a:ext uri="{FF2B5EF4-FFF2-40B4-BE49-F238E27FC236}">
                <a16:creationId xmlns="" xmlns:a16="http://schemas.microsoft.com/office/drawing/2014/main" id="{5191C906-B9D3-1449-85E8-62666B5BD9E1}"/>
              </a:ext>
            </a:extLst>
          </p:cNvPr>
          <p:cNvSpPr/>
          <p:nvPr/>
        </p:nvSpPr>
        <p:spPr>
          <a:xfrm>
            <a:off x="182011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97" name="D - 1">
            <a:extLst>
              <a:ext uri="{FF2B5EF4-FFF2-40B4-BE49-F238E27FC236}">
                <a16:creationId xmlns="" xmlns:a16="http://schemas.microsoft.com/office/drawing/2014/main" id="{6B40F4F6-0D03-6247-8CCA-91725792865F}"/>
              </a:ext>
            </a:extLst>
          </p:cNvPr>
          <p:cNvSpPr/>
          <p:nvPr/>
        </p:nvSpPr>
        <p:spPr>
          <a:xfrm>
            <a:off x="221241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98" name="E - 1">
            <a:extLst>
              <a:ext uri="{FF2B5EF4-FFF2-40B4-BE49-F238E27FC236}">
                <a16:creationId xmlns="" xmlns:a16="http://schemas.microsoft.com/office/drawing/2014/main" id="{8ECADC23-C1FA-F148-B0F6-870C7B10070B}"/>
              </a:ext>
            </a:extLst>
          </p:cNvPr>
          <p:cNvSpPr/>
          <p:nvPr/>
        </p:nvSpPr>
        <p:spPr>
          <a:xfrm>
            <a:off x="260472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99" name="F - 1">
            <a:extLst>
              <a:ext uri="{FF2B5EF4-FFF2-40B4-BE49-F238E27FC236}">
                <a16:creationId xmlns="" xmlns:a16="http://schemas.microsoft.com/office/drawing/2014/main" id="{339E2C31-AB5C-2849-B1F2-60FF2EC05A05}"/>
              </a:ext>
            </a:extLst>
          </p:cNvPr>
          <p:cNvSpPr/>
          <p:nvPr/>
        </p:nvSpPr>
        <p:spPr>
          <a:xfrm>
            <a:off x="299702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01" name="G - 1">
            <a:extLst>
              <a:ext uri="{FF2B5EF4-FFF2-40B4-BE49-F238E27FC236}">
                <a16:creationId xmlns="" xmlns:a16="http://schemas.microsoft.com/office/drawing/2014/main" id="{5F95BD7C-3552-A14F-9B5B-890D9794A87D}"/>
              </a:ext>
            </a:extLst>
          </p:cNvPr>
          <p:cNvSpPr/>
          <p:nvPr/>
        </p:nvSpPr>
        <p:spPr>
          <a:xfrm>
            <a:off x="338932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02" name="H - 1">
            <a:extLst>
              <a:ext uri="{FF2B5EF4-FFF2-40B4-BE49-F238E27FC236}">
                <a16:creationId xmlns="" xmlns:a16="http://schemas.microsoft.com/office/drawing/2014/main" id="{57B12B46-F74C-594B-9EAD-E83B1EBF13E2}"/>
              </a:ext>
            </a:extLst>
          </p:cNvPr>
          <p:cNvSpPr/>
          <p:nvPr/>
        </p:nvSpPr>
        <p:spPr>
          <a:xfrm>
            <a:off x="378163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03" name="I - 1">
            <a:extLst>
              <a:ext uri="{FF2B5EF4-FFF2-40B4-BE49-F238E27FC236}">
                <a16:creationId xmlns="" xmlns:a16="http://schemas.microsoft.com/office/drawing/2014/main" id="{3704737B-9EB3-4941-A4EB-977D74C6F87D}"/>
              </a:ext>
            </a:extLst>
          </p:cNvPr>
          <p:cNvSpPr/>
          <p:nvPr/>
        </p:nvSpPr>
        <p:spPr>
          <a:xfrm>
            <a:off x="417393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04" name="J - 1">
            <a:extLst>
              <a:ext uri="{FF2B5EF4-FFF2-40B4-BE49-F238E27FC236}">
                <a16:creationId xmlns="" xmlns:a16="http://schemas.microsoft.com/office/drawing/2014/main" id="{1B012F3E-02B8-FE4C-878E-D41AE3EEABA5}"/>
              </a:ext>
            </a:extLst>
          </p:cNvPr>
          <p:cNvSpPr/>
          <p:nvPr/>
        </p:nvSpPr>
        <p:spPr>
          <a:xfrm>
            <a:off x="456623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05" name="K - 1">
            <a:extLst>
              <a:ext uri="{FF2B5EF4-FFF2-40B4-BE49-F238E27FC236}">
                <a16:creationId xmlns="" xmlns:a16="http://schemas.microsoft.com/office/drawing/2014/main" id="{58DAEE9C-E8E0-ED4F-9020-FF30615E33D4}"/>
              </a:ext>
            </a:extLst>
          </p:cNvPr>
          <p:cNvSpPr/>
          <p:nvPr/>
        </p:nvSpPr>
        <p:spPr>
          <a:xfrm>
            <a:off x="495853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06" name="L - 1">
            <a:extLst>
              <a:ext uri="{FF2B5EF4-FFF2-40B4-BE49-F238E27FC236}">
                <a16:creationId xmlns="" xmlns:a16="http://schemas.microsoft.com/office/drawing/2014/main" id="{0403823E-28D8-3047-85AA-B6BF5A64E7C5}"/>
              </a:ext>
            </a:extLst>
          </p:cNvPr>
          <p:cNvSpPr/>
          <p:nvPr/>
        </p:nvSpPr>
        <p:spPr>
          <a:xfrm>
            <a:off x="535084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07" name="M - 1">
            <a:extLst>
              <a:ext uri="{FF2B5EF4-FFF2-40B4-BE49-F238E27FC236}">
                <a16:creationId xmlns="" xmlns:a16="http://schemas.microsoft.com/office/drawing/2014/main" id="{1DE6CBD6-8F8B-9746-9825-5B8F5E6EDBB0}"/>
              </a:ext>
            </a:extLst>
          </p:cNvPr>
          <p:cNvSpPr/>
          <p:nvPr/>
        </p:nvSpPr>
        <p:spPr>
          <a:xfrm>
            <a:off x="574314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08" name="N - 1">
            <a:extLst>
              <a:ext uri="{FF2B5EF4-FFF2-40B4-BE49-F238E27FC236}">
                <a16:creationId xmlns="" xmlns:a16="http://schemas.microsoft.com/office/drawing/2014/main" id="{CD6A20CB-0407-B343-A1D4-9F45A5D70D15}"/>
              </a:ext>
            </a:extLst>
          </p:cNvPr>
          <p:cNvSpPr/>
          <p:nvPr/>
        </p:nvSpPr>
        <p:spPr>
          <a:xfrm>
            <a:off x="613544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09" name="O - 1">
            <a:extLst>
              <a:ext uri="{FF2B5EF4-FFF2-40B4-BE49-F238E27FC236}">
                <a16:creationId xmlns="" xmlns:a16="http://schemas.microsoft.com/office/drawing/2014/main" id="{2DB37A40-640C-D843-8EC1-6E0B7F419F04}"/>
              </a:ext>
            </a:extLst>
          </p:cNvPr>
          <p:cNvSpPr/>
          <p:nvPr/>
        </p:nvSpPr>
        <p:spPr>
          <a:xfrm>
            <a:off x="652775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10" name="P - 1">
            <a:extLst>
              <a:ext uri="{FF2B5EF4-FFF2-40B4-BE49-F238E27FC236}">
                <a16:creationId xmlns="" xmlns:a16="http://schemas.microsoft.com/office/drawing/2014/main" id="{8D751465-E14C-A749-89C9-26E4A8E3352A}"/>
              </a:ext>
            </a:extLst>
          </p:cNvPr>
          <p:cNvSpPr/>
          <p:nvPr/>
        </p:nvSpPr>
        <p:spPr>
          <a:xfrm>
            <a:off x="692005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11" name="Q - 1">
            <a:extLst>
              <a:ext uri="{FF2B5EF4-FFF2-40B4-BE49-F238E27FC236}">
                <a16:creationId xmlns="" xmlns:a16="http://schemas.microsoft.com/office/drawing/2014/main" id="{BBDC72D3-11E9-204E-96BE-1C3ECEEC52C0}"/>
              </a:ext>
            </a:extLst>
          </p:cNvPr>
          <p:cNvSpPr/>
          <p:nvPr/>
        </p:nvSpPr>
        <p:spPr>
          <a:xfrm>
            <a:off x="731235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12" name="R - 1">
            <a:extLst>
              <a:ext uri="{FF2B5EF4-FFF2-40B4-BE49-F238E27FC236}">
                <a16:creationId xmlns="" xmlns:a16="http://schemas.microsoft.com/office/drawing/2014/main" id="{1767974A-441F-FB47-BB99-6CCBB8B663DC}"/>
              </a:ext>
            </a:extLst>
          </p:cNvPr>
          <p:cNvSpPr/>
          <p:nvPr/>
        </p:nvSpPr>
        <p:spPr>
          <a:xfrm>
            <a:off x="770466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13" name="S - 1">
            <a:extLst>
              <a:ext uri="{FF2B5EF4-FFF2-40B4-BE49-F238E27FC236}">
                <a16:creationId xmlns="" xmlns:a16="http://schemas.microsoft.com/office/drawing/2014/main" id="{5FD57699-68F7-CA49-BB5C-EAFE8C1F1284}"/>
              </a:ext>
            </a:extLst>
          </p:cNvPr>
          <p:cNvSpPr/>
          <p:nvPr/>
        </p:nvSpPr>
        <p:spPr>
          <a:xfrm>
            <a:off x="809696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14" name="T - 1">
            <a:extLst>
              <a:ext uri="{FF2B5EF4-FFF2-40B4-BE49-F238E27FC236}">
                <a16:creationId xmlns="" xmlns:a16="http://schemas.microsoft.com/office/drawing/2014/main" id="{9779DDEC-17AD-6246-BE99-F2D55E7C9E13}"/>
              </a:ext>
            </a:extLst>
          </p:cNvPr>
          <p:cNvSpPr/>
          <p:nvPr/>
        </p:nvSpPr>
        <p:spPr>
          <a:xfrm>
            <a:off x="848926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15" name="U - 1">
            <a:extLst>
              <a:ext uri="{FF2B5EF4-FFF2-40B4-BE49-F238E27FC236}">
                <a16:creationId xmlns="" xmlns:a16="http://schemas.microsoft.com/office/drawing/2014/main" id="{4A1BDD99-0205-5B4C-BE75-FE106E1E90CB}"/>
              </a:ext>
            </a:extLst>
          </p:cNvPr>
          <p:cNvSpPr/>
          <p:nvPr/>
        </p:nvSpPr>
        <p:spPr>
          <a:xfrm>
            <a:off x="888156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16" name="V - 1">
            <a:extLst>
              <a:ext uri="{FF2B5EF4-FFF2-40B4-BE49-F238E27FC236}">
                <a16:creationId xmlns="" xmlns:a16="http://schemas.microsoft.com/office/drawing/2014/main" id="{A487E936-9746-C643-A666-1B1912DEA513}"/>
              </a:ext>
            </a:extLst>
          </p:cNvPr>
          <p:cNvSpPr/>
          <p:nvPr/>
        </p:nvSpPr>
        <p:spPr>
          <a:xfrm>
            <a:off x="927387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17" name="W - 1">
            <a:extLst>
              <a:ext uri="{FF2B5EF4-FFF2-40B4-BE49-F238E27FC236}">
                <a16:creationId xmlns="" xmlns:a16="http://schemas.microsoft.com/office/drawing/2014/main" id="{0CF8773D-84C2-2F4A-9759-B8B24DD95F2D}"/>
              </a:ext>
            </a:extLst>
          </p:cNvPr>
          <p:cNvSpPr/>
          <p:nvPr/>
        </p:nvSpPr>
        <p:spPr>
          <a:xfrm>
            <a:off x="96661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18" name="X - 1">
            <a:extLst>
              <a:ext uri="{FF2B5EF4-FFF2-40B4-BE49-F238E27FC236}">
                <a16:creationId xmlns="" xmlns:a16="http://schemas.microsoft.com/office/drawing/2014/main" id="{D7436374-176F-0349-9E91-B05B8068CC3E}"/>
              </a:ext>
            </a:extLst>
          </p:cNvPr>
          <p:cNvSpPr/>
          <p:nvPr/>
        </p:nvSpPr>
        <p:spPr>
          <a:xfrm>
            <a:off x="1005847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19" name="Y - 1">
            <a:extLst>
              <a:ext uri="{FF2B5EF4-FFF2-40B4-BE49-F238E27FC236}">
                <a16:creationId xmlns="" xmlns:a16="http://schemas.microsoft.com/office/drawing/2014/main" id="{EB104494-F9BC-9A4F-A8D9-0BFC7F0F9C2F}"/>
              </a:ext>
            </a:extLst>
          </p:cNvPr>
          <p:cNvSpPr/>
          <p:nvPr/>
        </p:nvSpPr>
        <p:spPr>
          <a:xfrm>
            <a:off x="1045078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20" name="Z - 1">
            <a:extLst>
              <a:ext uri="{FF2B5EF4-FFF2-40B4-BE49-F238E27FC236}">
                <a16:creationId xmlns="" xmlns:a16="http://schemas.microsoft.com/office/drawing/2014/main" id="{ED13A713-FE6B-954C-8ED6-BA1101ADB44E}"/>
              </a:ext>
            </a:extLst>
          </p:cNvPr>
          <p:cNvSpPr/>
          <p:nvPr/>
        </p:nvSpPr>
        <p:spPr>
          <a:xfrm>
            <a:off x="108430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21" name="A">
            <a:extLst>
              <a:ext uri="{FF2B5EF4-FFF2-40B4-BE49-F238E27FC236}">
                <a16:creationId xmlns="" xmlns:a16="http://schemas.microsoft.com/office/drawing/2014/main" id="{0B7934EE-0510-9142-A64F-30A9111838BD}"/>
              </a:ext>
            </a:extLst>
          </p:cNvPr>
          <p:cNvSpPr/>
          <p:nvPr/>
        </p:nvSpPr>
        <p:spPr>
          <a:xfrm>
            <a:off x="120294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22" name="B">
            <a:extLst>
              <a:ext uri="{FF2B5EF4-FFF2-40B4-BE49-F238E27FC236}">
                <a16:creationId xmlns="" xmlns:a16="http://schemas.microsoft.com/office/drawing/2014/main" id="{EF472944-A3B7-EF4E-B776-E78A25BCBC1D}"/>
              </a:ext>
            </a:extLst>
          </p:cNvPr>
          <p:cNvSpPr/>
          <p:nvPr/>
        </p:nvSpPr>
        <p:spPr>
          <a:xfrm>
            <a:off x="159525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23" name="C">
            <a:extLst>
              <a:ext uri="{FF2B5EF4-FFF2-40B4-BE49-F238E27FC236}">
                <a16:creationId xmlns="" xmlns:a16="http://schemas.microsoft.com/office/drawing/2014/main" id="{8D737A2A-BD10-3C4F-A55B-68BE3CCE7793}"/>
              </a:ext>
            </a:extLst>
          </p:cNvPr>
          <p:cNvSpPr/>
          <p:nvPr/>
        </p:nvSpPr>
        <p:spPr>
          <a:xfrm>
            <a:off x="198755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24" name="D">
            <a:extLst>
              <a:ext uri="{FF2B5EF4-FFF2-40B4-BE49-F238E27FC236}">
                <a16:creationId xmlns="" xmlns:a16="http://schemas.microsoft.com/office/drawing/2014/main" id="{E0C18996-B00E-4147-97A4-7ED7513935FD}"/>
              </a:ext>
            </a:extLst>
          </p:cNvPr>
          <p:cNvSpPr/>
          <p:nvPr/>
        </p:nvSpPr>
        <p:spPr>
          <a:xfrm>
            <a:off x="237985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25" name="E">
            <a:extLst>
              <a:ext uri="{FF2B5EF4-FFF2-40B4-BE49-F238E27FC236}">
                <a16:creationId xmlns="" xmlns:a16="http://schemas.microsoft.com/office/drawing/2014/main" id="{64BAD964-258E-E04C-AE82-AE868075A451}"/>
              </a:ext>
            </a:extLst>
          </p:cNvPr>
          <p:cNvSpPr/>
          <p:nvPr/>
        </p:nvSpPr>
        <p:spPr>
          <a:xfrm>
            <a:off x="277216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26" name="F">
            <a:extLst>
              <a:ext uri="{FF2B5EF4-FFF2-40B4-BE49-F238E27FC236}">
                <a16:creationId xmlns="" xmlns:a16="http://schemas.microsoft.com/office/drawing/2014/main" id="{1E8368F2-C688-3042-B3EC-34C3FCD92CD3}"/>
              </a:ext>
            </a:extLst>
          </p:cNvPr>
          <p:cNvSpPr/>
          <p:nvPr/>
        </p:nvSpPr>
        <p:spPr>
          <a:xfrm>
            <a:off x="316446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27" name="G">
            <a:extLst>
              <a:ext uri="{FF2B5EF4-FFF2-40B4-BE49-F238E27FC236}">
                <a16:creationId xmlns="" xmlns:a16="http://schemas.microsoft.com/office/drawing/2014/main" id="{3B1703E6-3404-2E49-996C-3945C838D68D}"/>
              </a:ext>
            </a:extLst>
          </p:cNvPr>
          <p:cNvSpPr/>
          <p:nvPr/>
        </p:nvSpPr>
        <p:spPr>
          <a:xfrm>
            <a:off x="355676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28" name="H">
            <a:extLst>
              <a:ext uri="{FF2B5EF4-FFF2-40B4-BE49-F238E27FC236}">
                <a16:creationId xmlns="" xmlns:a16="http://schemas.microsoft.com/office/drawing/2014/main" id="{500F71DB-D814-2141-AE33-33F0C515D19E}"/>
              </a:ext>
            </a:extLst>
          </p:cNvPr>
          <p:cNvSpPr/>
          <p:nvPr/>
        </p:nvSpPr>
        <p:spPr>
          <a:xfrm>
            <a:off x="394907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29" name="I">
            <a:extLst>
              <a:ext uri="{FF2B5EF4-FFF2-40B4-BE49-F238E27FC236}">
                <a16:creationId xmlns="" xmlns:a16="http://schemas.microsoft.com/office/drawing/2014/main" id="{23BAFB4D-E559-8E4F-B1C5-186D095286B2}"/>
              </a:ext>
            </a:extLst>
          </p:cNvPr>
          <p:cNvSpPr/>
          <p:nvPr/>
        </p:nvSpPr>
        <p:spPr>
          <a:xfrm>
            <a:off x="434137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30" name="J">
            <a:extLst>
              <a:ext uri="{FF2B5EF4-FFF2-40B4-BE49-F238E27FC236}">
                <a16:creationId xmlns="" xmlns:a16="http://schemas.microsoft.com/office/drawing/2014/main" id="{354538E9-A25B-7546-A4C1-AA102FF546BD}"/>
              </a:ext>
            </a:extLst>
          </p:cNvPr>
          <p:cNvSpPr/>
          <p:nvPr/>
        </p:nvSpPr>
        <p:spPr>
          <a:xfrm>
            <a:off x="473367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31" name="K">
            <a:extLst>
              <a:ext uri="{FF2B5EF4-FFF2-40B4-BE49-F238E27FC236}">
                <a16:creationId xmlns="" xmlns:a16="http://schemas.microsoft.com/office/drawing/2014/main" id="{47D9BEBE-3C9B-384C-B02E-B4D701417BA7}"/>
              </a:ext>
            </a:extLst>
          </p:cNvPr>
          <p:cNvSpPr/>
          <p:nvPr/>
        </p:nvSpPr>
        <p:spPr>
          <a:xfrm>
            <a:off x="512597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32" name="L">
            <a:extLst>
              <a:ext uri="{FF2B5EF4-FFF2-40B4-BE49-F238E27FC236}">
                <a16:creationId xmlns="" xmlns:a16="http://schemas.microsoft.com/office/drawing/2014/main" id="{BAA7D537-46F7-9C41-8D13-5FB9602C1DFB}"/>
              </a:ext>
            </a:extLst>
          </p:cNvPr>
          <p:cNvSpPr/>
          <p:nvPr/>
        </p:nvSpPr>
        <p:spPr>
          <a:xfrm>
            <a:off x="551828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33" name="M">
            <a:extLst>
              <a:ext uri="{FF2B5EF4-FFF2-40B4-BE49-F238E27FC236}">
                <a16:creationId xmlns="" xmlns:a16="http://schemas.microsoft.com/office/drawing/2014/main" id="{04B68E9E-5EEF-8242-8B36-A2FDB1044E87}"/>
              </a:ext>
            </a:extLst>
          </p:cNvPr>
          <p:cNvSpPr/>
          <p:nvPr/>
        </p:nvSpPr>
        <p:spPr>
          <a:xfrm>
            <a:off x="591058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34" name="N">
            <a:extLst>
              <a:ext uri="{FF2B5EF4-FFF2-40B4-BE49-F238E27FC236}">
                <a16:creationId xmlns="" xmlns:a16="http://schemas.microsoft.com/office/drawing/2014/main" id="{46717AB3-6503-D849-949E-1FB3A6AA1847}"/>
              </a:ext>
            </a:extLst>
          </p:cNvPr>
          <p:cNvSpPr/>
          <p:nvPr/>
        </p:nvSpPr>
        <p:spPr>
          <a:xfrm>
            <a:off x="630288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35" name="O">
            <a:extLst>
              <a:ext uri="{FF2B5EF4-FFF2-40B4-BE49-F238E27FC236}">
                <a16:creationId xmlns="" xmlns:a16="http://schemas.microsoft.com/office/drawing/2014/main" id="{84988A95-8E25-0D41-9A5C-21E19C9AB9E5}"/>
              </a:ext>
            </a:extLst>
          </p:cNvPr>
          <p:cNvSpPr/>
          <p:nvPr/>
        </p:nvSpPr>
        <p:spPr>
          <a:xfrm>
            <a:off x="669519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36" name="P">
            <a:extLst>
              <a:ext uri="{FF2B5EF4-FFF2-40B4-BE49-F238E27FC236}">
                <a16:creationId xmlns="" xmlns:a16="http://schemas.microsoft.com/office/drawing/2014/main" id="{39B722F4-D8C5-6441-9F56-6407F90A0DC5}"/>
              </a:ext>
            </a:extLst>
          </p:cNvPr>
          <p:cNvSpPr/>
          <p:nvPr/>
        </p:nvSpPr>
        <p:spPr>
          <a:xfrm>
            <a:off x="708749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37" name="Q">
            <a:extLst>
              <a:ext uri="{FF2B5EF4-FFF2-40B4-BE49-F238E27FC236}">
                <a16:creationId xmlns="" xmlns:a16="http://schemas.microsoft.com/office/drawing/2014/main" id="{F89881E6-0C36-F84E-9EA3-2C801E41C067}"/>
              </a:ext>
            </a:extLst>
          </p:cNvPr>
          <p:cNvSpPr/>
          <p:nvPr/>
        </p:nvSpPr>
        <p:spPr>
          <a:xfrm>
            <a:off x="747979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38" name="R">
            <a:extLst>
              <a:ext uri="{FF2B5EF4-FFF2-40B4-BE49-F238E27FC236}">
                <a16:creationId xmlns="" xmlns:a16="http://schemas.microsoft.com/office/drawing/2014/main" id="{C7AA0AF6-51ED-E24C-A1C9-25DAA5C30E56}"/>
              </a:ext>
            </a:extLst>
          </p:cNvPr>
          <p:cNvSpPr/>
          <p:nvPr/>
        </p:nvSpPr>
        <p:spPr>
          <a:xfrm>
            <a:off x="787210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39" name="S">
            <a:extLst>
              <a:ext uri="{FF2B5EF4-FFF2-40B4-BE49-F238E27FC236}">
                <a16:creationId xmlns="" xmlns:a16="http://schemas.microsoft.com/office/drawing/2014/main" id="{2EC3816C-E340-D84E-9555-082946AC5C71}"/>
              </a:ext>
            </a:extLst>
          </p:cNvPr>
          <p:cNvSpPr/>
          <p:nvPr/>
        </p:nvSpPr>
        <p:spPr>
          <a:xfrm>
            <a:off x="826440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40" name="T">
            <a:extLst>
              <a:ext uri="{FF2B5EF4-FFF2-40B4-BE49-F238E27FC236}">
                <a16:creationId xmlns="" xmlns:a16="http://schemas.microsoft.com/office/drawing/2014/main" id="{FDB8C112-470E-424A-9157-0EBC613E194E}"/>
              </a:ext>
            </a:extLst>
          </p:cNvPr>
          <p:cNvSpPr/>
          <p:nvPr/>
        </p:nvSpPr>
        <p:spPr>
          <a:xfrm>
            <a:off x="865670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41" name="U">
            <a:extLst>
              <a:ext uri="{FF2B5EF4-FFF2-40B4-BE49-F238E27FC236}">
                <a16:creationId xmlns="" xmlns:a16="http://schemas.microsoft.com/office/drawing/2014/main" id="{72831070-8289-6648-A1AF-C43C0311E139}"/>
              </a:ext>
            </a:extLst>
          </p:cNvPr>
          <p:cNvSpPr/>
          <p:nvPr/>
        </p:nvSpPr>
        <p:spPr>
          <a:xfrm>
            <a:off x="904900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42" name="V">
            <a:extLst>
              <a:ext uri="{FF2B5EF4-FFF2-40B4-BE49-F238E27FC236}">
                <a16:creationId xmlns="" xmlns:a16="http://schemas.microsoft.com/office/drawing/2014/main" id="{44E566EE-DDC9-4540-838B-19EDF01473A0}"/>
              </a:ext>
            </a:extLst>
          </p:cNvPr>
          <p:cNvSpPr/>
          <p:nvPr/>
        </p:nvSpPr>
        <p:spPr>
          <a:xfrm>
            <a:off x="944131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43" name="W">
            <a:extLst>
              <a:ext uri="{FF2B5EF4-FFF2-40B4-BE49-F238E27FC236}">
                <a16:creationId xmlns="" xmlns:a16="http://schemas.microsoft.com/office/drawing/2014/main" id="{1F10F6FE-DB23-B14E-A1CF-20CA02B6C1B4}"/>
              </a:ext>
            </a:extLst>
          </p:cNvPr>
          <p:cNvSpPr/>
          <p:nvPr/>
        </p:nvSpPr>
        <p:spPr>
          <a:xfrm>
            <a:off x="98336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44" name="X">
            <a:extLst>
              <a:ext uri="{FF2B5EF4-FFF2-40B4-BE49-F238E27FC236}">
                <a16:creationId xmlns="" xmlns:a16="http://schemas.microsoft.com/office/drawing/2014/main" id="{5DD0D730-67C3-7D44-AF6D-1A2544534ECE}"/>
              </a:ext>
            </a:extLst>
          </p:cNvPr>
          <p:cNvSpPr/>
          <p:nvPr/>
        </p:nvSpPr>
        <p:spPr>
          <a:xfrm>
            <a:off x="1022591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45" name="Y">
            <a:extLst>
              <a:ext uri="{FF2B5EF4-FFF2-40B4-BE49-F238E27FC236}">
                <a16:creationId xmlns="" xmlns:a16="http://schemas.microsoft.com/office/drawing/2014/main" id="{B23E6468-2690-7348-BEDE-E97AE6366458}"/>
              </a:ext>
            </a:extLst>
          </p:cNvPr>
          <p:cNvSpPr/>
          <p:nvPr/>
        </p:nvSpPr>
        <p:spPr>
          <a:xfrm>
            <a:off x="1061822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46" name="Z">
            <a:extLst>
              <a:ext uri="{FF2B5EF4-FFF2-40B4-BE49-F238E27FC236}">
                <a16:creationId xmlns="" xmlns:a16="http://schemas.microsoft.com/office/drawing/2014/main" id="{226DA236-D5DD-AE42-B904-0F0C5754011C}"/>
              </a:ext>
            </a:extLst>
          </p:cNvPr>
          <p:cNvSpPr/>
          <p:nvPr/>
        </p:nvSpPr>
        <p:spPr>
          <a:xfrm>
            <a:off x="110105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47" name="A">
            <a:extLst>
              <a:ext uri="{FF2B5EF4-FFF2-40B4-BE49-F238E27FC236}">
                <a16:creationId xmlns="" xmlns:a16="http://schemas.microsoft.com/office/drawing/2014/main" id="{5BCD2496-896C-484F-9C56-DEDFD6C91A52}"/>
              </a:ext>
            </a:extLst>
          </p:cNvPr>
          <p:cNvSpPr/>
          <p:nvPr/>
        </p:nvSpPr>
        <p:spPr>
          <a:xfrm>
            <a:off x="120294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48" name="B">
            <a:extLst>
              <a:ext uri="{FF2B5EF4-FFF2-40B4-BE49-F238E27FC236}">
                <a16:creationId xmlns="" xmlns:a16="http://schemas.microsoft.com/office/drawing/2014/main" id="{C948FD16-9140-7D4F-9676-F009ADB674DC}"/>
              </a:ext>
            </a:extLst>
          </p:cNvPr>
          <p:cNvSpPr/>
          <p:nvPr/>
        </p:nvSpPr>
        <p:spPr>
          <a:xfrm>
            <a:off x="159525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49" name="C">
            <a:extLst>
              <a:ext uri="{FF2B5EF4-FFF2-40B4-BE49-F238E27FC236}">
                <a16:creationId xmlns="" xmlns:a16="http://schemas.microsoft.com/office/drawing/2014/main" id="{BF6820B3-784A-2445-9586-A6F8FA29F384}"/>
              </a:ext>
            </a:extLst>
          </p:cNvPr>
          <p:cNvSpPr/>
          <p:nvPr/>
        </p:nvSpPr>
        <p:spPr>
          <a:xfrm>
            <a:off x="198755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50" name="D">
            <a:extLst>
              <a:ext uri="{FF2B5EF4-FFF2-40B4-BE49-F238E27FC236}">
                <a16:creationId xmlns="" xmlns:a16="http://schemas.microsoft.com/office/drawing/2014/main" id="{66A5F8B3-6FE8-8742-B93D-39C1E8628744}"/>
              </a:ext>
            </a:extLst>
          </p:cNvPr>
          <p:cNvSpPr/>
          <p:nvPr/>
        </p:nvSpPr>
        <p:spPr>
          <a:xfrm>
            <a:off x="237985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51" name="E">
            <a:extLst>
              <a:ext uri="{FF2B5EF4-FFF2-40B4-BE49-F238E27FC236}">
                <a16:creationId xmlns="" xmlns:a16="http://schemas.microsoft.com/office/drawing/2014/main" id="{64880EBD-7FD7-8F42-BBEB-2D5816BF5105}"/>
              </a:ext>
            </a:extLst>
          </p:cNvPr>
          <p:cNvSpPr/>
          <p:nvPr/>
        </p:nvSpPr>
        <p:spPr>
          <a:xfrm>
            <a:off x="277216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52" name="F">
            <a:extLst>
              <a:ext uri="{FF2B5EF4-FFF2-40B4-BE49-F238E27FC236}">
                <a16:creationId xmlns="" xmlns:a16="http://schemas.microsoft.com/office/drawing/2014/main" id="{37FAD1A1-9DF2-0145-81A5-B8335B07538B}"/>
              </a:ext>
            </a:extLst>
          </p:cNvPr>
          <p:cNvSpPr/>
          <p:nvPr/>
        </p:nvSpPr>
        <p:spPr>
          <a:xfrm>
            <a:off x="316446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53" name="G">
            <a:extLst>
              <a:ext uri="{FF2B5EF4-FFF2-40B4-BE49-F238E27FC236}">
                <a16:creationId xmlns="" xmlns:a16="http://schemas.microsoft.com/office/drawing/2014/main" id="{0F2BC999-FEC3-4944-96F8-AB5A0BBD3F37}"/>
              </a:ext>
            </a:extLst>
          </p:cNvPr>
          <p:cNvSpPr/>
          <p:nvPr/>
        </p:nvSpPr>
        <p:spPr>
          <a:xfrm>
            <a:off x="355676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54" name="H">
            <a:extLst>
              <a:ext uri="{FF2B5EF4-FFF2-40B4-BE49-F238E27FC236}">
                <a16:creationId xmlns="" xmlns:a16="http://schemas.microsoft.com/office/drawing/2014/main" id="{3173CE1B-F277-1F43-B994-1DD0ABF39F05}"/>
              </a:ext>
            </a:extLst>
          </p:cNvPr>
          <p:cNvSpPr/>
          <p:nvPr/>
        </p:nvSpPr>
        <p:spPr>
          <a:xfrm>
            <a:off x="394907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55" name="I">
            <a:extLst>
              <a:ext uri="{FF2B5EF4-FFF2-40B4-BE49-F238E27FC236}">
                <a16:creationId xmlns="" xmlns:a16="http://schemas.microsoft.com/office/drawing/2014/main" id="{48227FC2-731B-4E44-8311-0A01EF2F7E4E}"/>
              </a:ext>
            </a:extLst>
          </p:cNvPr>
          <p:cNvSpPr/>
          <p:nvPr/>
        </p:nvSpPr>
        <p:spPr>
          <a:xfrm>
            <a:off x="434137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56" name="J">
            <a:extLst>
              <a:ext uri="{FF2B5EF4-FFF2-40B4-BE49-F238E27FC236}">
                <a16:creationId xmlns="" xmlns:a16="http://schemas.microsoft.com/office/drawing/2014/main" id="{9C9B9291-4425-5544-9AFF-A8CD77AD03FE}"/>
              </a:ext>
            </a:extLst>
          </p:cNvPr>
          <p:cNvSpPr/>
          <p:nvPr/>
        </p:nvSpPr>
        <p:spPr>
          <a:xfrm>
            <a:off x="473367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57" name="K">
            <a:extLst>
              <a:ext uri="{FF2B5EF4-FFF2-40B4-BE49-F238E27FC236}">
                <a16:creationId xmlns="" xmlns:a16="http://schemas.microsoft.com/office/drawing/2014/main" id="{8646B1E8-DF9E-C647-A3A1-95B32F274545}"/>
              </a:ext>
            </a:extLst>
          </p:cNvPr>
          <p:cNvSpPr/>
          <p:nvPr/>
        </p:nvSpPr>
        <p:spPr>
          <a:xfrm>
            <a:off x="512597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58" name="L">
            <a:extLst>
              <a:ext uri="{FF2B5EF4-FFF2-40B4-BE49-F238E27FC236}">
                <a16:creationId xmlns="" xmlns:a16="http://schemas.microsoft.com/office/drawing/2014/main" id="{89806A10-8F25-A548-80C2-693826D54238}"/>
              </a:ext>
            </a:extLst>
          </p:cNvPr>
          <p:cNvSpPr/>
          <p:nvPr/>
        </p:nvSpPr>
        <p:spPr>
          <a:xfrm>
            <a:off x="551828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59" name="M">
            <a:extLst>
              <a:ext uri="{FF2B5EF4-FFF2-40B4-BE49-F238E27FC236}">
                <a16:creationId xmlns="" xmlns:a16="http://schemas.microsoft.com/office/drawing/2014/main" id="{EB6898E4-A78B-1B4D-91AE-27D5946D5858}"/>
              </a:ext>
            </a:extLst>
          </p:cNvPr>
          <p:cNvSpPr/>
          <p:nvPr/>
        </p:nvSpPr>
        <p:spPr>
          <a:xfrm>
            <a:off x="591058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60" name="N">
            <a:extLst>
              <a:ext uri="{FF2B5EF4-FFF2-40B4-BE49-F238E27FC236}">
                <a16:creationId xmlns="" xmlns:a16="http://schemas.microsoft.com/office/drawing/2014/main" id="{D08C2B55-0356-4C4C-A6E5-84F9E47D3E35}"/>
              </a:ext>
            </a:extLst>
          </p:cNvPr>
          <p:cNvSpPr/>
          <p:nvPr/>
        </p:nvSpPr>
        <p:spPr>
          <a:xfrm>
            <a:off x="630288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61" name="O">
            <a:extLst>
              <a:ext uri="{FF2B5EF4-FFF2-40B4-BE49-F238E27FC236}">
                <a16:creationId xmlns="" xmlns:a16="http://schemas.microsoft.com/office/drawing/2014/main" id="{3973C16A-B2B7-E24B-AA7C-DC220634E628}"/>
              </a:ext>
            </a:extLst>
          </p:cNvPr>
          <p:cNvSpPr/>
          <p:nvPr/>
        </p:nvSpPr>
        <p:spPr>
          <a:xfrm>
            <a:off x="669519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62" name="P">
            <a:extLst>
              <a:ext uri="{FF2B5EF4-FFF2-40B4-BE49-F238E27FC236}">
                <a16:creationId xmlns="" xmlns:a16="http://schemas.microsoft.com/office/drawing/2014/main" id="{43A6E113-52DA-1E40-BEC4-0128983D6971}"/>
              </a:ext>
            </a:extLst>
          </p:cNvPr>
          <p:cNvSpPr/>
          <p:nvPr/>
        </p:nvSpPr>
        <p:spPr>
          <a:xfrm>
            <a:off x="708749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63" name="Q">
            <a:extLst>
              <a:ext uri="{FF2B5EF4-FFF2-40B4-BE49-F238E27FC236}">
                <a16:creationId xmlns="" xmlns:a16="http://schemas.microsoft.com/office/drawing/2014/main" id="{891EBD13-F325-EF47-9293-166C49F0C7C3}"/>
              </a:ext>
            </a:extLst>
          </p:cNvPr>
          <p:cNvSpPr/>
          <p:nvPr/>
        </p:nvSpPr>
        <p:spPr>
          <a:xfrm>
            <a:off x="747979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64" name="R">
            <a:extLst>
              <a:ext uri="{FF2B5EF4-FFF2-40B4-BE49-F238E27FC236}">
                <a16:creationId xmlns="" xmlns:a16="http://schemas.microsoft.com/office/drawing/2014/main" id="{9CDBC8B7-1375-E443-9DA8-D74C685AC80F}"/>
              </a:ext>
            </a:extLst>
          </p:cNvPr>
          <p:cNvSpPr/>
          <p:nvPr/>
        </p:nvSpPr>
        <p:spPr>
          <a:xfrm>
            <a:off x="787210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65" name="S">
            <a:extLst>
              <a:ext uri="{FF2B5EF4-FFF2-40B4-BE49-F238E27FC236}">
                <a16:creationId xmlns="" xmlns:a16="http://schemas.microsoft.com/office/drawing/2014/main" id="{90D0C209-2DD9-C848-AD92-2E238AFCBFF1}"/>
              </a:ext>
            </a:extLst>
          </p:cNvPr>
          <p:cNvSpPr/>
          <p:nvPr/>
        </p:nvSpPr>
        <p:spPr>
          <a:xfrm>
            <a:off x="826440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68" name="T">
            <a:extLst>
              <a:ext uri="{FF2B5EF4-FFF2-40B4-BE49-F238E27FC236}">
                <a16:creationId xmlns="" xmlns:a16="http://schemas.microsoft.com/office/drawing/2014/main" id="{A92E6F34-E0EE-B044-89A7-43433773CA7E}"/>
              </a:ext>
            </a:extLst>
          </p:cNvPr>
          <p:cNvSpPr/>
          <p:nvPr/>
        </p:nvSpPr>
        <p:spPr>
          <a:xfrm>
            <a:off x="865670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69" name="U">
            <a:extLst>
              <a:ext uri="{FF2B5EF4-FFF2-40B4-BE49-F238E27FC236}">
                <a16:creationId xmlns="" xmlns:a16="http://schemas.microsoft.com/office/drawing/2014/main" id="{FFE5915A-FB37-544A-ADC3-405F0E6470EA}"/>
              </a:ext>
            </a:extLst>
          </p:cNvPr>
          <p:cNvSpPr/>
          <p:nvPr/>
        </p:nvSpPr>
        <p:spPr>
          <a:xfrm>
            <a:off x="904900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70" name="V">
            <a:extLst>
              <a:ext uri="{FF2B5EF4-FFF2-40B4-BE49-F238E27FC236}">
                <a16:creationId xmlns="" xmlns:a16="http://schemas.microsoft.com/office/drawing/2014/main" id="{CC7029C2-E9A0-9F4A-8FC4-6A846239B4E4}"/>
              </a:ext>
            </a:extLst>
          </p:cNvPr>
          <p:cNvSpPr/>
          <p:nvPr/>
        </p:nvSpPr>
        <p:spPr>
          <a:xfrm>
            <a:off x="944131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71" name="W">
            <a:extLst>
              <a:ext uri="{FF2B5EF4-FFF2-40B4-BE49-F238E27FC236}">
                <a16:creationId xmlns="" xmlns:a16="http://schemas.microsoft.com/office/drawing/2014/main" id="{16C80A1A-C5E9-874C-8C82-CE39A241C06F}"/>
              </a:ext>
            </a:extLst>
          </p:cNvPr>
          <p:cNvSpPr/>
          <p:nvPr/>
        </p:nvSpPr>
        <p:spPr>
          <a:xfrm>
            <a:off x="98336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72" name="X">
            <a:extLst>
              <a:ext uri="{FF2B5EF4-FFF2-40B4-BE49-F238E27FC236}">
                <a16:creationId xmlns="" xmlns:a16="http://schemas.microsoft.com/office/drawing/2014/main" id="{CE0CC3B7-A007-194F-B2D6-C8BAE069DC9D}"/>
              </a:ext>
            </a:extLst>
          </p:cNvPr>
          <p:cNvSpPr/>
          <p:nvPr/>
        </p:nvSpPr>
        <p:spPr>
          <a:xfrm>
            <a:off x="1022591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73" name="Y">
            <a:extLst>
              <a:ext uri="{FF2B5EF4-FFF2-40B4-BE49-F238E27FC236}">
                <a16:creationId xmlns="" xmlns:a16="http://schemas.microsoft.com/office/drawing/2014/main" id="{1625DB0C-21BC-4246-A4D4-1DB9770B87FD}"/>
              </a:ext>
            </a:extLst>
          </p:cNvPr>
          <p:cNvSpPr/>
          <p:nvPr/>
        </p:nvSpPr>
        <p:spPr>
          <a:xfrm>
            <a:off x="1061822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74" name="Z">
            <a:extLst>
              <a:ext uri="{FF2B5EF4-FFF2-40B4-BE49-F238E27FC236}">
                <a16:creationId xmlns="" xmlns:a16="http://schemas.microsoft.com/office/drawing/2014/main" id="{120AD70A-151A-8546-96EA-25E882C79879}"/>
              </a:ext>
            </a:extLst>
          </p:cNvPr>
          <p:cNvSpPr/>
          <p:nvPr/>
        </p:nvSpPr>
        <p:spPr>
          <a:xfrm>
            <a:off x="110105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86" name="A">
            <a:extLst>
              <a:ext uri="{FF2B5EF4-FFF2-40B4-BE49-F238E27FC236}">
                <a16:creationId xmlns="" xmlns:a16="http://schemas.microsoft.com/office/drawing/2014/main" id="{A94769FE-7DE3-AB4B-8BA2-7D923A407F46}"/>
              </a:ext>
            </a:extLst>
          </p:cNvPr>
          <p:cNvSpPr/>
          <p:nvPr/>
        </p:nvSpPr>
        <p:spPr>
          <a:xfrm>
            <a:off x="120294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87" name="B">
            <a:extLst>
              <a:ext uri="{FF2B5EF4-FFF2-40B4-BE49-F238E27FC236}">
                <a16:creationId xmlns="" xmlns:a16="http://schemas.microsoft.com/office/drawing/2014/main" id="{2779405F-FE7C-8A4A-8E59-3ABEA55586C9}"/>
              </a:ext>
            </a:extLst>
          </p:cNvPr>
          <p:cNvSpPr/>
          <p:nvPr/>
        </p:nvSpPr>
        <p:spPr>
          <a:xfrm>
            <a:off x="159525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88" name="C">
            <a:extLst>
              <a:ext uri="{FF2B5EF4-FFF2-40B4-BE49-F238E27FC236}">
                <a16:creationId xmlns="" xmlns:a16="http://schemas.microsoft.com/office/drawing/2014/main" id="{6614C9F9-FB59-5C4F-921B-81C4FAADC317}"/>
              </a:ext>
            </a:extLst>
          </p:cNvPr>
          <p:cNvSpPr/>
          <p:nvPr/>
        </p:nvSpPr>
        <p:spPr>
          <a:xfrm>
            <a:off x="198755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89" name="D">
            <a:extLst>
              <a:ext uri="{FF2B5EF4-FFF2-40B4-BE49-F238E27FC236}">
                <a16:creationId xmlns="" xmlns:a16="http://schemas.microsoft.com/office/drawing/2014/main" id="{62948D41-D9D2-694A-BDA0-C4845A82152C}"/>
              </a:ext>
            </a:extLst>
          </p:cNvPr>
          <p:cNvSpPr/>
          <p:nvPr/>
        </p:nvSpPr>
        <p:spPr>
          <a:xfrm>
            <a:off x="237985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90" name="E">
            <a:extLst>
              <a:ext uri="{FF2B5EF4-FFF2-40B4-BE49-F238E27FC236}">
                <a16:creationId xmlns="" xmlns:a16="http://schemas.microsoft.com/office/drawing/2014/main" id="{215B1BD6-7CA4-2343-9E4C-C9C9068F0B9D}"/>
              </a:ext>
            </a:extLst>
          </p:cNvPr>
          <p:cNvSpPr/>
          <p:nvPr/>
        </p:nvSpPr>
        <p:spPr>
          <a:xfrm>
            <a:off x="277216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91" name="F">
            <a:extLst>
              <a:ext uri="{FF2B5EF4-FFF2-40B4-BE49-F238E27FC236}">
                <a16:creationId xmlns="" xmlns:a16="http://schemas.microsoft.com/office/drawing/2014/main" id="{E4D07723-7093-2D49-8826-7F41F3124907}"/>
              </a:ext>
            </a:extLst>
          </p:cNvPr>
          <p:cNvSpPr/>
          <p:nvPr/>
        </p:nvSpPr>
        <p:spPr>
          <a:xfrm>
            <a:off x="316446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92" name="G">
            <a:extLst>
              <a:ext uri="{FF2B5EF4-FFF2-40B4-BE49-F238E27FC236}">
                <a16:creationId xmlns="" xmlns:a16="http://schemas.microsoft.com/office/drawing/2014/main" id="{D04587C9-DC4C-4D4A-A05D-26D6F89FD236}"/>
              </a:ext>
            </a:extLst>
          </p:cNvPr>
          <p:cNvSpPr/>
          <p:nvPr/>
        </p:nvSpPr>
        <p:spPr>
          <a:xfrm>
            <a:off x="355676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93" name="H">
            <a:extLst>
              <a:ext uri="{FF2B5EF4-FFF2-40B4-BE49-F238E27FC236}">
                <a16:creationId xmlns="" xmlns:a16="http://schemas.microsoft.com/office/drawing/2014/main" id="{D37E34E4-E985-2E47-AFAF-0C8B0D0582C0}"/>
              </a:ext>
            </a:extLst>
          </p:cNvPr>
          <p:cNvSpPr/>
          <p:nvPr/>
        </p:nvSpPr>
        <p:spPr>
          <a:xfrm>
            <a:off x="394907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94" name="I">
            <a:extLst>
              <a:ext uri="{FF2B5EF4-FFF2-40B4-BE49-F238E27FC236}">
                <a16:creationId xmlns="" xmlns:a16="http://schemas.microsoft.com/office/drawing/2014/main" id="{758EC16B-1B91-8148-B166-79EBA1E27353}"/>
              </a:ext>
            </a:extLst>
          </p:cNvPr>
          <p:cNvSpPr/>
          <p:nvPr/>
        </p:nvSpPr>
        <p:spPr>
          <a:xfrm>
            <a:off x="434137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95" name="J">
            <a:extLst>
              <a:ext uri="{FF2B5EF4-FFF2-40B4-BE49-F238E27FC236}">
                <a16:creationId xmlns="" xmlns:a16="http://schemas.microsoft.com/office/drawing/2014/main" id="{1858C1F8-6FA2-F440-9A85-DF228A490ACF}"/>
              </a:ext>
            </a:extLst>
          </p:cNvPr>
          <p:cNvSpPr/>
          <p:nvPr/>
        </p:nvSpPr>
        <p:spPr>
          <a:xfrm>
            <a:off x="473367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96" name="K">
            <a:extLst>
              <a:ext uri="{FF2B5EF4-FFF2-40B4-BE49-F238E27FC236}">
                <a16:creationId xmlns="" xmlns:a16="http://schemas.microsoft.com/office/drawing/2014/main" id="{922B1C35-D0B8-964C-ADAD-B20B9C36A96C}"/>
              </a:ext>
            </a:extLst>
          </p:cNvPr>
          <p:cNvSpPr/>
          <p:nvPr/>
        </p:nvSpPr>
        <p:spPr>
          <a:xfrm>
            <a:off x="512597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97" name="L">
            <a:extLst>
              <a:ext uri="{FF2B5EF4-FFF2-40B4-BE49-F238E27FC236}">
                <a16:creationId xmlns="" xmlns:a16="http://schemas.microsoft.com/office/drawing/2014/main" id="{6A7AF80B-29CE-FF47-B139-9DD1921A0EB8}"/>
              </a:ext>
            </a:extLst>
          </p:cNvPr>
          <p:cNvSpPr/>
          <p:nvPr/>
        </p:nvSpPr>
        <p:spPr>
          <a:xfrm>
            <a:off x="551828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98" name="M">
            <a:extLst>
              <a:ext uri="{FF2B5EF4-FFF2-40B4-BE49-F238E27FC236}">
                <a16:creationId xmlns="" xmlns:a16="http://schemas.microsoft.com/office/drawing/2014/main" id="{4C5C0E22-4347-D444-A417-0D07CC5FBB6B}"/>
              </a:ext>
            </a:extLst>
          </p:cNvPr>
          <p:cNvSpPr/>
          <p:nvPr/>
        </p:nvSpPr>
        <p:spPr>
          <a:xfrm>
            <a:off x="591058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99" name="N">
            <a:extLst>
              <a:ext uri="{FF2B5EF4-FFF2-40B4-BE49-F238E27FC236}">
                <a16:creationId xmlns="" xmlns:a16="http://schemas.microsoft.com/office/drawing/2014/main" id="{25F69BFE-FB43-FD47-82FF-7741BF24AC8A}"/>
              </a:ext>
            </a:extLst>
          </p:cNvPr>
          <p:cNvSpPr/>
          <p:nvPr/>
        </p:nvSpPr>
        <p:spPr>
          <a:xfrm>
            <a:off x="630288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200" name="O">
            <a:extLst>
              <a:ext uri="{FF2B5EF4-FFF2-40B4-BE49-F238E27FC236}">
                <a16:creationId xmlns="" xmlns:a16="http://schemas.microsoft.com/office/drawing/2014/main" id="{4E124CFE-0A3E-9F4A-B623-43446D488BCA}"/>
              </a:ext>
            </a:extLst>
          </p:cNvPr>
          <p:cNvSpPr/>
          <p:nvPr/>
        </p:nvSpPr>
        <p:spPr>
          <a:xfrm>
            <a:off x="669519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201" name="P">
            <a:extLst>
              <a:ext uri="{FF2B5EF4-FFF2-40B4-BE49-F238E27FC236}">
                <a16:creationId xmlns="" xmlns:a16="http://schemas.microsoft.com/office/drawing/2014/main" id="{B416C079-BB43-EF4A-BC37-06D0BEF11717}"/>
              </a:ext>
            </a:extLst>
          </p:cNvPr>
          <p:cNvSpPr/>
          <p:nvPr/>
        </p:nvSpPr>
        <p:spPr>
          <a:xfrm>
            <a:off x="708749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02" name="Q">
            <a:extLst>
              <a:ext uri="{FF2B5EF4-FFF2-40B4-BE49-F238E27FC236}">
                <a16:creationId xmlns="" xmlns:a16="http://schemas.microsoft.com/office/drawing/2014/main" id="{7AB9E088-5158-994E-AB6C-26859D0F6804}"/>
              </a:ext>
            </a:extLst>
          </p:cNvPr>
          <p:cNvSpPr/>
          <p:nvPr/>
        </p:nvSpPr>
        <p:spPr>
          <a:xfrm>
            <a:off x="747979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03" name="R">
            <a:extLst>
              <a:ext uri="{FF2B5EF4-FFF2-40B4-BE49-F238E27FC236}">
                <a16:creationId xmlns="" xmlns:a16="http://schemas.microsoft.com/office/drawing/2014/main" id="{4E1A6873-7D3E-B04B-AA1C-03A723C1D7F4}"/>
              </a:ext>
            </a:extLst>
          </p:cNvPr>
          <p:cNvSpPr/>
          <p:nvPr/>
        </p:nvSpPr>
        <p:spPr>
          <a:xfrm>
            <a:off x="787210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04" name="S">
            <a:extLst>
              <a:ext uri="{FF2B5EF4-FFF2-40B4-BE49-F238E27FC236}">
                <a16:creationId xmlns="" xmlns:a16="http://schemas.microsoft.com/office/drawing/2014/main" id="{CE6C7CEE-1B9E-E748-B286-5975D21894C5}"/>
              </a:ext>
            </a:extLst>
          </p:cNvPr>
          <p:cNvSpPr/>
          <p:nvPr/>
        </p:nvSpPr>
        <p:spPr>
          <a:xfrm>
            <a:off x="826440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205" name="T">
            <a:extLst>
              <a:ext uri="{FF2B5EF4-FFF2-40B4-BE49-F238E27FC236}">
                <a16:creationId xmlns="" xmlns:a16="http://schemas.microsoft.com/office/drawing/2014/main" id="{B6F28009-DABB-CC4F-8E56-A0DCC45F6E7A}"/>
              </a:ext>
            </a:extLst>
          </p:cNvPr>
          <p:cNvSpPr/>
          <p:nvPr/>
        </p:nvSpPr>
        <p:spPr>
          <a:xfrm>
            <a:off x="865670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206" name="U">
            <a:extLst>
              <a:ext uri="{FF2B5EF4-FFF2-40B4-BE49-F238E27FC236}">
                <a16:creationId xmlns="" xmlns:a16="http://schemas.microsoft.com/office/drawing/2014/main" id="{EAC8C695-414A-684C-A842-E48A9415B992}"/>
              </a:ext>
            </a:extLst>
          </p:cNvPr>
          <p:cNvSpPr/>
          <p:nvPr/>
        </p:nvSpPr>
        <p:spPr>
          <a:xfrm>
            <a:off x="904900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07" name="V">
            <a:extLst>
              <a:ext uri="{FF2B5EF4-FFF2-40B4-BE49-F238E27FC236}">
                <a16:creationId xmlns="" xmlns:a16="http://schemas.microsoft.com/office/drawing/2014/main" id="{9F708919-4C1A-6241-A0AF-8B9FD589A793}"/>
              </a:ext>
            </a:extLst>
          </p:cNvPr>
          <p:cNvSpPr/>
          <p:nvPr/>
        </p:nvSpPr>
        <p:spPr>
          <a:xfrm>
            <a:off x="944131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08" name="W">
            <a:extLst>
              <a:ext uri="{FF2B5EF4-FFF2-40B4-BE49-F238E27FC236}">
                <a16:creationId xmlns="" xmlns:a16="http://schemas.microsoft.com/office/drawing/2014/main" id="{518982B2-C339-C84C-84A7-4D848D765B7D}"/>
              </a:ext>
            </a:extLst>
          </p:cNvPr>
          <p:cNvSpPr/>
          <p:nvPr/>
        </p:nvSpPr>
        <p:spPr>
          <a:xfrm>
            <a:off x="98336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09" name="X">
            <a:extLst>
              <a:ext uri="{FF2B5EF4-FFF2-40B4-BE49-F238E27FC236}">
                <a16:creationId xmlns="" xmlns:a16="http://schemas.microsoft.com/office/drawing/2014/main" id="{2F8F9F24-5C18-DD42-9DD7-7853464DD92E}"/>
              </a:ext>
            </a:extLst>
          </p:cNvPr>
          <p:cNvSpPr/>
          <p:nvPr/>
        </p:nvSpPr>
        <p:spPr>
          <a:xfrm>
            <a:off x="1022591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10" name="Y">
            <a:extLst>
              <a:ext uri="{FF2B5EF4-FFF2-40B4-BE49-F238E27FC236}">
                <a16:creationId xmlns="" xmlns:a16="http://schemas.microsoft.com/office/drawing/2014/main" id="{2CF4965F-E038-6B40-8808-0022D3430DAF}"/>
              </a:ext>
            </a:extLst>
          </p:cNvPr>
          <p:cNvSpPr/>
          <p:nvPr/>
        </p:nvSpPr>
        <p:spPr>
          <a:xfrm>
            <a:off x="1061822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11" name="Z">
            <a:extLst>
              <a:ext uri="{FF2B5EF4-FFF2-40B4-BE49-F238E27FC236}">
                <a16:creationId xmlns="" xmlns:a16="http://schemas.microsoft.com/office/drawing/2014/main" id="{77481F80-4F0E-8740-B702-E5B76FBAEE53}"/>
              </a:ext>
            </a:extLst>
          </p:cNvPr>
          <p:cNvSpPr/>
          <p:nvPr/>
        </p:nvSpPr>
        <p:spPr>
          <a:xfrm>
            <a:off x="110105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212" name="A">
            <a:extLst>
              <a:ext uri="{FF2B5EF4-FFF2-40B4-BE49-F238E27FC236}">
                <a16:creationId xmlns="" xmlns:a16="http://schemas.microsoft.com/office/drawing/2014/main" id="{773F5781-30C8-0E48-9638-BA50758A52B1}"/>
              </a:ext>
            </a:extLst>
          </p:cNvPr>
          <p:cNvSpPr/>
          <p:nvPr/>
        </p:nvSpPr>
        <p:spPr>
          <a:xfrm>
            <a:off x="121226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213" name="B">
            <a:extLst>
              <a:ext uri="{FF2B5EF4-FFF2-40B4-BE49-F238E27FC236}">
                <a16:creationId xmlns="" xmlns:a16="http://schemas.microsoft.com/office/drawing/2014/main" id="{C257EAA7-544C-A642-A4F4-EA684B8FEF63}"/>
              </a:ext>
            </a:extLst>
          </p:cNvPr>
          <p:cNvSpPr/>
          <p:nvPr/>
        </p:nvSpPr>
        <p:spPr>
          <a:xfrm>
            <a:off x="5006349" y="2369970"/>
            <a:ext cx="1050212"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B</a:t>
            </a:r>
          </a:p>
        </p:txBody>
      </p:sp>
      <p:sp>
        <p:nvSpPr>
          <p:cNvPr id="214" name="C">
            <a:extLst>
              <a:ext uri="{FF2B5EF4-FFF2-40B4-BE49-F238E27FC236}">
                <a16:creationId xmlns="" xmlns:a16="http://schemas.microsoft.com/office/drawing/2014/main" id="{500ABC29-C43A-7C4B-BA9C-BD4F81FA2C52}"/>
              </a:ext>
            </a:extLst>
          </p:cNvPr>
          <p:cNvSpPr/>
          <p:nvPr/>
        </p:nvSpPr>
        <p:spPr>
          <a:xfrm>
            <a:off x="199686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215" name="D">
            <a:extLst>
              <a:ext uri="{FF2B5EF4-FFF2-40B4-BE49-F238E27FC236}">
                <a16:creationId xmlns="" xmlns:a16="http://schemas.microsoft.com/office/drawing/2014/main" id="{B1D758F0-3F90-284A-A28F-FD55975D8FD3}"/>
              </a:ext>
            </a:extLst>
          </p:cNvPr>
          <p:cNvSpPr/>
          <p:nvPr/>
        </p:nvSpPr>
        <p:spPr>
          <a:xfrm>
            <a:off x="7273026" y="3491183"/>
            <a:ext cx="1058465" cy="100382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D</a:t>
            </a:r>
          </a:p>
        </p:txBody>
      </p:sp>
      <p:sp>
        <p:nvSpPr>
          <p:cNvPr id="216" name="E">
            <a:extLst>
              <a:ext uri="{FF2B5EF4-FFF2-40B4-BE49-F238E27FC236}">
                <a16:creationId xmlns="" xmlns:a16="http://schemas.microsoft.com/office/drawing/2014/main" id="{C31F6046-7959-8F4D-BBD6-DAB3FF4224A4}"/>
              </a:ext>
            </a:extLst>
          </p:cNvPr>
          <p:cNvSpPr/>
          <p:nvPr/>
        </p:nvSpPr>
        <p:spPr>
          <a:xfrm>
            <a:off x="6141398" y="2382942"/>
            <a:ext cx="1050212"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217" name="F">
            <a:extLst>
              <a:ext uri="{FF2B5EF4-FFF2-40B4-BE49-F238E27FC236}">
                <a16:creationId xmlns="" xmlns:a16="http://schemas.microsoft.com/office/drawing/2014/main" id="{2A88CF45-CDB3-364E-82FA-F422EC838F4C}"/>
              </a:ext>
            </a:extLst>
          </p:cNvPr>
          <p:cNvSpPr/>
          <p:nvPr/>
        </p:nvSpPr>
        <p:spPr>
          <a:xfrm>
            <a:off x="317377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218" name="G">
            <a:extLst>
              <a:ext uri="{FF2B5EF4-FFF2-40B4-BE49-F238E27FC236}">
                <a16:creationId xmlns="" xmlns:a16="http://schemas.microsoft.com/office/drawing/2014/main" id="{00B674D9-9877-624C-99DE-6E3180142710}"/>
              </a:ext>
            </a:extLst>
          </p:cNvPr>
          <p:cNvSpPr/>
          <p:nvPr/>
        </p:nvSpPr>
        <p:spPr>
          <a:xfrm>
            <a:off x="356608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19" name="H">
            <a:extLst>
              <a:ext uri="{FF2B5EF4-FFF2-40B4-BE49-F238E27FC236}">
                <a16:creationId xmlns="" xmlns:a16="http://schemas.microsoft.com/office/drawing/2014/main" id="{ACA49C93-2385-624A-B8A3-A0C5114D4417}"/>
              </a:ext>
            </a:extLst>
          </p:cNvPr>
          <p:cNvSpPr/>
          <p:nvPr/>
        </p:nvSpPr>
        <p:spPr>
          <a:xfrm>
            <a:off x="395838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220" name="I">
            <a:extLst>
              <a:ext uri="{FF2B5EF4-FFF2-40B4-BE49-F238E27FC236}">
                <a16:creationId xmlns="" xmlns:a16="http://schemas.microsoft.com/office/drawing/2014/main" id="{997458B3-70A0-DE48-B301-CDEDA4E03E9E}"/>
              </a:ext>
            </a:extLst>
          </p:cNvPr>
          <p:cNvSpPr/>
          <p:nvPr/>
        </p:nvSpPr>
        <p:spPr>
          <a:xfrm>
            <a:off x="5011181" y="3491183"/>
            <a:ext cx="1028925" cy="100382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I</a:t>
            </a:r>
          </a:p>
        </p:txBody>
      </p:sp>
      <p:sp>
        <p:nvSpPr>
          <p:cNvPr id="221" name="J">
            <a:extLst>
              <a:ext uri="{FF2B5EF4-FFF2-40B4-BE49-F238E27FC236}">
                <a16:creationId xmlns="" xmlns:a16="http://schemas.microsoft.com/office/drawing/2014/main" id="{C660C4D9-D050-E14B-8609-0A9DD810C54C}"/>
              </a:ext>
            </a:extLst>
          </p:cNvPr>
          <p:cNvSpPr/>
          <p:nvPr/>
        </p:nvSpPr>
        <p:spPr>
          <a:xfrm>
            <a:off x="474298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22" name="K">
            <a:extLst>
              <a:ext uri="{FF2B5EF4-FFF2-40B4-BE49-F238E27FC236}">
                <a16:creationId xmlns="" xmlns:a16="http://schemas.microsoft.com/office/drawing/2014/main" id="{36C2ECB2-F9E9-924A-B865-9E6C60D3FC62}"/>
              </a:ext>
            </a:extLst>
          </p:cNvPr>
          <p:cNvSpPr/>
          <p:nvPr/>
        </p:nvSpPr>
        <p:spPr>
          <a:xfrm>
            <a:off x="3876133" y="3484692"/>
            <a:ext cx="1045379" cy="101408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K</a:t>
            </a:r>
          </a:p>
        </p:txBody>
      </p:sp>
      <p:sp>
        <p:nvSpPr>
          <p:cNvPr id="223" name="L">
            <a:extLst>
              <a:ext uri="{FF2B5EF4-FFF2-40B4-BE49-F238E27FC236}">
                <a16:creationId xmlns="" xmlns:a16="http://schemas.microsoft.com/office/drawing/2014/main" id="{6C9083B3-D61B-5245-9677-9453A2C1BE40}"/>
              </a:ext>
            </a:extLst>
          </p:cNvPr>
          <p:cNvSpPr/>
          <p:nvPr/>
        </p:nvSpPr>
        <p:spPr>
          <a:xfrm>
            <a:off x="552759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224" name="M">
            <a:extLst>
              <a:ext uri="{FF2B5EF4-FFF2-40B4-BE49-F238E27FC236}">
                <a16:creationId xmlns="" xmlns:a16="http://schemas.microsoft.com/office/drawing/2014/main" id="{60A84273-3DE7-6D44-9352-D2BE83F437BA}"/>
              </a:ext>
            </a:extLst>
          </p:cNvPr>
          <p:cNvSpPr/>
          <p:nvPr/>
        </p:nvSpPr>
        <p:spPr>
          <a:xfrm>
            <a:off x="591989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225" name="N">
            <a:extLst>
              <a:ext uri="{FF2B5EF4-FFF2-40B4-BE49-F238E27FC236}">
                <a16:creationId xmlns="" xmlns:a16="http://schemas.microsoft.com/office/drawing/2014/main" id="{CE093CF5-14CC-BA40-9440-466804A4158A}"/>
              </a:ext>
            </a:extLst>
          </p:cNvPr>
          <p:cNvSpPr/>
          <p:nvPr/>
        </p:nvSpPr>
        <p:spPr>
          <a:xfrm>
            <a:off x="6146231" y="3491183"/>
            <a:ext cx="1045379"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N</a:t>
            </a:r>
          </a:p>
        </p:txBody>
      </p:sp>
      <p:sp>
        <p:nvSpPr>
          <p:cNvPr id="226" name="O">
            <a:extLst>
              <a:ext uri="{FF2B5EF4-FFF2-40B4-BE49-F238E27FC236}">
                <a16:creationId xmlns="" xmlns:a16="http://schemas.microsoft.com/office/drawing/2014/main" id="{94899361-8EB3-3D4E-9709-510F4BF3FA20}"/>
              </a:ext>
            </a:extLst>
          </p:cNvPr>
          <p:cNvSpPr/>
          <p:nvPr/>
        </p:nvSpPr>
        <p:spPr>
          <a:xfrm>
            <a:off x="670450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227" name="P">
            <a:extLst>
              <a:ext uri="{FF2B5EF4-FFF2-40B4-BE49-F238E27FC236}">
                <a16:creationId xmlns="" xmlns:a16="http://schemas.microsoft.com/office/drawing/2014/main" id="{8ED7BAC0-6F0A-9B4B-BC1B-F97A5479D200}"/>
              </a:ext>
            </a:extLst>
          </p:cNvPr>
          <p:cNvSpPr/>
          <p:nvPr/>
        </p:nvSpPr>
        <p:spPr>
          <a:xfrm>
            <a:off x="709680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28" name="Q">
            <a:extLst>
              <a:ext uri="{FF2B5EF4-FFF2-40B4-BE49-F238E27FC236}">
                <a16:creationId xmlns="" xmlns:a16="http://schemas.microsoft.com/office/drawing/2014/main" id="{376510A2-7392-2149-966B-B420AAAD1884}"/>
              </a:ext>
            </a:extLst>
          </p:cNvPr>
          <p:cNvSpPr/>
          <p:nvPr/>
        </p:nvSpPr>
        <p:spPr>
          <a:xfrm>
            <a:off x="748911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29" name="R">
            <a:extLst>
              <a:ext uri="{FF2B5EF4-FFF2-40B4-BE49-F238E27FC236}">
                <a16:creationId xmlns="" xmlns:a16="http://schemas.microsoft.com/office/drawing/2014/main" id="{E1066A96-245C-B046-A801-7E0C9C3674E4}"/>
              </a:ext>
            </a:extLst>
          </p:cNvPr>
          <p:cNvSpPr/>
          <p:nvPr/>
        </p:nvSpPr>
        <p:spPr>
          <a:xfrm>
            <a:off x="788141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30" name="S">
            <a:extLst>
              <a:ext uri="{FF2B5EF4-FFF2-40B4-BE49-F238E27FC236}">
                <a16:creationId xmlns="" xmlns:a16="http://schemas.microsoft.com/office/drawing/2014/main" id="{2D1621DB-ACAF-4246-A943-9DBCE24FE6E0}"/>
              </a:ext>
            </a:extLst>
          </p:cNvPr>
          <p:cNvSpPr/>
          <p:nvPr/>
        </p:nvSpPr>
        <p:spPr>
          <a:xfrm>
            <a:off x="827371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231" name="T">
            <a:extLst>
              <a:ext uri="{FF2B5EF4-FFF2-40B4-BE49-F238E27FC236}">
                <a16:creationId xmlns="" xmlns:a16="http://schemas.microsoft.com/office/drawing/2014/main" id="{0995B36E-BE14-594E-BE55-8639031CDD4D}"/>
              </a:ext>
            </a:extLst>
          </p:cNvPr>
          <p:cNvSpPr/>
          <p:nvPr/>
        </p:nvSpPr>
        <p:spPr>
          <a:xfrm>
            <a:off x="866601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232" name="U">
            <a:extLst>
              <a:ext uri="{FF2B5EF4-FFF2-40B4-BE49-F238E27FC236}">
                <a16:creationId xmlns="" xmlns:a16="http://schemas.microsoft.com/office/drawing/2014/main" id="{3D450063-CAA9-2241-A28F-DDA17C213A25}"/>
              </a:ext>
            </a:extLst>
          </p:cNvPr>
          <p:cNvSpPr/>
          <p:nvPr/>
        </p:nvSpPr>
        <p:spPr>
          <a:xfrm>
            <a:off x="905832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33" name="V">
            <a:extLst>
              <a:ext uri="{FF2B5EF4-FFF2-40B4-BE49-F238E27FC236}">
                <a16:creationId xmlns="" xmlns:a16="http://schemas.microsoft.com/office/drawing/2014/main" id="{B0F46762-99A0-D04E-94E9-9DBAC80DFCFE}"/>
              </a:ext>
            </a:extLst>
          </p:cNvPr>
          <p:cNvSpPr/>
          <p:nvPr/>
        </p:nvSpPr>
        <p:spPr>
          <a:xfrm>
            <a:off x="945062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34" name="W">
            <a:extLst>
              <a:ext uri="{FF2B5EF4-FFF2-40B4-BE49-F238E27FC236}">
                <a16:creationId xmlns="" xmlns:a16="http://schemas.microsoft.com/office/drawing/2014/main" id="{D53AF120-EAEF-C247-B654-7CD6C042BA3D}"/>
              </a:ext>
            </a:extLst>
          </p:cNvPr>
          <p:cNvSpPr/>
          <p:nvPr/>
        </p:nvSpPr>
        <p:spPr>
          <a:xfrm>
            <a:off x="98429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35" name="X">
            <a:extLst>
              <a:ext uri="{FF2B5EF4-FFF2-40B4-BE49-F238E27FC236}">
                <a16:creationId xmlns="" xmlns:a16="http://schemas.microsoft.com/office/drawing/2014/main" id="{8CDD6904-BF58-F840-A5BB-823C57E68ED9}"/>
              </a:ext>
            </a:extLst>
          </p:cNvPr>
          <p:cNvSpPr/>
          <p:nvPr/>
        </p:nvSpPr>
        <p:spPr>
          <a:xfrm>
            <a:off x="1023523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36" name="Y">
            <a:extLst>
              <a:ext uri="{FF2B5EF4-FFF2-40B4-BE49-F238E27FC236}">
                <a16:creationId xmlns="" xmlns:a16="http://schemas.microsoft.com/office/drawing/2014/main" id="{EED76A6E-0C62-AB41-8EA4-14930F74DDB0}"/>
              </a:ext>
            </a:extLst>
          </p:cNvPr>
          <p:cNvSpPr/>
          <p:nvPr/>
        </p:nvSpPr>
        <p:spPr>
          <a:xfrm>
            <a:off x="1062753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37" name="Z">
            <a:extLst>
              <a:ext uri="{FF2B5EF4-FFF2-40B4-BE49-F238E27FC236}">
                <a16:creationId xmlns="" xmlns:a16="http://schemas.microsoft.com/office/drawing/2014/main" id="{0026F5E3-B7FE-3042-A834-584EB1DD90C4}"/>
              </a:ext>
            </a:extLst>
          </p:cNvPr>
          <p:cNvSpPr/>
          <p:nvPr/>
        </p:nvSpPr>
        <p:spPr>
          <a:xfrm>
            <a:off x="110198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Tree>
    <p:extLst>
      <p:ext uri="{BB962C8B-B14F-4D97-AF65-F5344CB8AC3E}">
        <p14:creationId xmlns:p14="http://schemas.microsoft.com/office/powerpoint/2010/main" val="15160587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childTnLst>
                                </p:cTn>
                              </p:par>
                            </p:childTnLst>
                          </p:cTn>
                        </p:par>
                      </p:childTnLst>
                    </p:cTn>
                  </p:par>
                </p:childTnLst>
              </p:cTn>
              <p:nextCondLst>
                <p:cond evt="onClick" delay="0">
                  <p:tgtEl>
                    <p:spTgt spid="93"/>
                  </p:tgtEl>
                </p:cond>
              </p:nextCondLst>
            </p:seq>
            <p:seq concurrent="1" nextAc="seek">
              <p:cTn id="13" restart="whenNotActive" fill="hold" evtFilter="cancelBubble" nodeType="interactiveSeq">
                <p:stCondLst>
                  <p:cond evt="onClick" delay="0">
                    <p:tgtEl>
                      <p:spTgt spid="9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3"/>
                                        </p:tgtEl>
                                        <p:attrNameLst>
                                          <p:attrName>style.visibility</p:attrName>
                                        </p:attrNameLst>
                                      </p:cBhvr>
                                      <p:to>
                                        <p:strVal val="visible"/>
                                      </p:to>
                                    </p:set>
                                  </p:childTnLst>
                                </p:cTn>
                              </p:par>
                            </p:childTnLst>
                          </p:cTn>
                        </p:par>
                      </p:childTnLst>
                    </p:cTn>
                  </p:par>
                </p:childTnLst>
              </p:cTn>
              <p:nextCondLst>
                <p:cond evt="onClick" delay="0">
                  <p:tgtEl>
                    <p:spTgt spid="95"/>
                  </p:tgtEl>
                </p:cond>
              </p:nextCondLst>
            </p:seq>
            <p:seq concurrent="1" nextAc="seek">
              <p:cTn id="24" restart="whenNotActive" fill="hold" evtFilter="cancelBubble" nodeType="interactiveSeq">
                <p:stCondLst>
                  <p:cond evt="onClick" delay="0">
                    <p:tgtEl>
                      <p:spTgt spid="96"/>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4"/>
                                        </p:tgtEl>
                                        <p:attrNameLst>
                                          <p:attrName>style.visibility</p:attrName>
                                        </p:attrNameLst>
                                      </p:cBhvr>
                                      <p:to>
                                        <p:strVal val="visible"/>
                                      </p:to>
                                    </p:set>
                                  </p:childTnLst>
                                </p:cTn>
                              </p:par>
                            </p:childTnLst>
                          </p:cTn>
                        </p:par>
                      </p:childTnLst>
                    </p:cTn>
                  </p:par>
                </p:childTnLst>
              </p:cTn>
              <p:nextCondLst>
                <p:cond evt="onClick" delay="0">
                  <p:tgtEl>
                    <p:spTgt spid="96"/>
                  </p:tgtEl>
                </p:cond>
              </p:nextCondLst>
            </p:seq>
            <p:seq concurrent="1" nextAc="seek">
              <p:cTn id="35" restart="whenNotActive" fill="hold" evtFilter="cancelBubble" nodeType="interactiveSeq">
                <p:stCondLst>
                  <p:cond evt="onClick" delay="0">
                    <p:tgtEl>
                      <p:spTgt spid="97"/>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5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8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5"/>
                                        </p:tgtEl>
                                        <p:attrNameLst>
                                          <p:attrName>style.visibility</p:attrName>
                                        </p:attrNameLst>
                                      </p:cBhvr>
                                      <p:to>
                                        <p:strVal val="visible"/>
                                      </p:to>
                                    </p:set>
                                  </p:childTnLst>
                                </p:cTn>
                              </p:par>
                            </p:childTnLst>
                          </p:cTn>
                        </p:par>
                      </p:childTnLst>
                    </p:cTn>
                  </p:par>
                </p:childTnLst>
              </p:cTn>
              <p:nextCondLst>
                <p:cond evt="onClick" delay="0">
                  <p:tgtEl>
                    <p:spTgt spid="97"/>
                  </p:tgtEl>
                </p:cond>
              </p:nextCondLst>
            </p:seq>
            <p:seq concurrent="1" nextAc="seek">
              <p:cTn id="46" restart="whenNotActive" fill="hold" evtFilter="cancelBubble" nodeType="interactiveSeq">
                <p:stCondLst>
                  <p:cond evt="onClick" delay="0">
                    <p:tgtEl>
                      <p:spTgt spid="99"/>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7"/>
                                        </p:tgtEl>
                                        <p:attrNameLst>
                                          <p:attrName>style.visibility</p:attrName>
                                        </p:attrNameLst>
                                      </p:cBhvr>
                                      <p:to>
                                        <p:strVal val="visible"/>
                                      </p:to>
                                    </p:set>
                                  </p:childTnLst>
                                </p:cTn>
                              </p:par>
                            </p:childTnLst>
                          </p:cTn>
                        </p:par>
                      </p:childTnLst>
                    </p:cTn>
                  </p:par>
                </p:childTnLst>
              </p:cTn>
              <p:nextCondLst>
                <p:cond evt="onClick" delay="0">
                  <p:tgtEl>
                    <p:spTgt spid="99"/>
                  </p:tgtEl>
                </p:cond>
              </p:nextCondLst>
            </p:seq>
            <p:seq concurrent="1" nextAc="seek">
              <p:cTn id="57" restart="whenNotActive" fill="hold" evtFilter="cancelBubble" nodeType="interactiveSeq">
                <p:stCondLst>
                  <p:cond evt="onClick" delay="0">
                    <p:tgtEl>
                      <p:spTgt spid="101"/>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2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53"/>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9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18"/>
                                        </p:tgtEl>
                                        <p:attrNameLst>
                                          <p:attrName>style.visibility</p:attrName>
                                        </p:attrNameLst>
                                      </p:cBhvr>
                                      <p:to>
                                        <p:strVal val="visible"/>
                                      </p:to>
                                    </p:set>
                                  </p:childTnLst>
                                </p:cTn>
                              </p:par>
                            </p:childTnLst>
                          </p:cTn>
                        </p:par>
                      </p:childTnLst>
                    </p:cTn>
                  </p:par>
                </p:childTnLst>
              </p:cTn>
              <p:nextCondLst>
                <p:cond evt="onClick" delay="0">
                  <p:tgtEl>
                    <p:spTgt spid="101"/>
                  </p:tgtEl>
                </p:cond>
              </p:nextCondLst>
            </p:seq>
            <p:seq concurrent="1" nextAc="seek">
              <p:cTn id="68" restart="whenNotActive" fill="hold" evtFilter="cancelBubble" nodeType="interactiveSeq">
                <p:stCondLst>
                  <p:cond evt="onClick" delay="0">
                    <p:tgtEl>
                      <p:spTgt spid="102"/>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9"/>
                                        </p:tgtEl>
                                        <p:attrNameLst>
                                          <p:attrName>style.visibility</p:attrName>
                                        </p:attrNameLst>
                                      </p:cBhvr>
                                      <p:to>
                                        <p:strVal val="visible"/>
                                      </p:to>
                                    </p:set>
                                  </p:childTnLst>
                                </p:cTn>
                              </p:par>
                            </p:childTnLst>
                          </p:cTn>
                        </p:par>
                      </p:childTnLst>
                    </p:cTn>
                  </p:par>
                </p:childTnLst>
              </p:cTn>
              <p:nextCondLst>
                <p:cond evt="onClick" delay="0">
                  <p:tgtEl>
                    <p:spTgt spid="102"/>
                  </p:tgtEl>
                </p:cond>
              </p:nextCondLst>
            </p:seq>
            <p:seq concurrent="1" nextAc="seek">
              <p:cTn id="79" restart="whenNotActive" fill="hold" evtFilter="cancelBubble" nodeType="interactiveSeq">
                <p:stCondLst>
                  <p:cond evt="onClick" delay="0">
                    <p:tgtEl>
                      <p:spTgt spid="103"/>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29"/>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5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94"/>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20"/>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seq concurrent="1" nextAc="seek">
              <p:cTn id="90" restart="whenNotActive" fill="hold" evtFilter="cancelBubble" nodeType="interactiveSeq">
                <p:stCondLst>
                  <p:cond evt="onClick" delay="0">
                    <p:tgtEl>
                      <p:spTgt spid="104"/>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9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21"/>
                                        </p:tgtEl>
                                        <p:attrNameLst>
                                          <p:attrName>style.visibility</p:attrName>
                                        </p:attrNameLst>
                                      </p:cBhvr>
                                      <p:to>
                                        <p:strVal val="visible"/>
                                      </p:to>
                                    </p:set>
                                  </p:childTnLst>
                                </p:cTn>
                              </p:par>
                            </p:childTnLst>
                          </p:cTn>
                        </p:par>
                      </p:childTnLst>
                    </p:cTn>
                  </p:par>
                </p:childTnLst>
              </p:cTn>
              <p:nextCondLst>
                <p:cond evt="onClick" delay="0">
                  <p:tgtEl>
                    <p:spTgt spid="104"/>
                  </p:tgtEl>
                </p:cond>
              </p:nextCondLst>
            </p:seq>
            <p:seq concurrent="1" nextAc="seek">
              <p:cTn id="101" restart="whenNotActive" fill="hold" evtFilter="cancelBubble" nodeType="interactiveSeq">
                <p:stCondLst>
                  <p:cond evt="onClick" delay="0">
                    <p:tgtEl>
                      <p:spTgt spid="106"/>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32"/>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58"/>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9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23"/>
                                        </p:tgtEl>
                                        <p:attrNameLst>
                                          <p:attrName>style.visibility</p:attrName>
                                        </p:attrNameLst>
                                      </p:cBhvr>
                                      <p:to>
                                        <p:strVal val="visible"/>
                                      </p:to>
                                    </p:set>
                                  </p:childTnLst>
                                </p:cTn>
                              </p:par>
                            </p:childTnLst>
                          </p:cTn>
                        </p:par>
                      </p:childTnLst>
                    </p:cTn>
                  </p:par>
                </p:childTnLst>
              </p:cTn>
              <p:nextCondLst>
                <p:cond evt="onClick" delay="0">
                  <p:tgtEl>
                    <p:spTgt spid="106"/>
                  </p:tgtEl>
                </p:cond>
              </p:nextCondLst>
            </p:seq>
            <p:seq concurrent="1" nextAc="seek">
              <p:cTn id="112" restart="whenNotActive" fill="hold" evtFilter="cancelBubble" nodeType="interactiveSeq">
                <p:stCondLst>
                  <p:cond evt="onClick" delay="0">
                    <p:tgtEl>
                      <p:spTgt spid="107"/>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3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5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9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24"/>
                                        </p:tgtEl>
                                        <p:attrNameLst>
                                          <p:attrName>style.visibility</p:attrName>
                                        </p:attrNameLst>
                                      </p:cBhvr>
                                      <p:to>
                                        <p:strVal val="visible"/>
                                      </p:to>
                                    </p:set>
                                  </p:childTnLst>
                                </p:cTn>
                              </p:par>
                            </p:childTnLst>
                          </p:cTn>
                        </p:par>
                      </p:childTnLst>
                    </p:cTn>
                  </p:par>
                </p:childTnLst>
              </p:cTn>
              <p:nextCondLst>
                <p:cond evt="onClick" delay="0">
                  <p:tgtEl>
                    <p:spTgt spid="107"/>
                  </p:tgtEl>
                </p:cond>
              </p:nextCondLst>
            </p:seq>
            <p:seq concurrent="1" nextAc="seek">
              <p:cTn id="123" restart="whenNotActive" fill="hold" evtFilter="cancelBubble" nodeType="interactiveSeq">
                <p:stCondLst>
                  <p:cond evt="onClick" delay="0">
                    <p:tgtEl>
                      <p:spTgt spid="105"/>
                    </p:tgtEl>
                  </p:cond>
                </p:stCondLst>
                <p:endSync evt="end" delay="0">
                  <p:rtn val="all"/>
                </p:endSync>
                <p:childTnLst>
                  <p:par>
                    <p:cTn id="124" fill="hold">
                      <p:stCondLst>
                        <p:cond delay="0"/>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31"/>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57"/>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96"/>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22"/>
                                        </p:tgtEl>
                                        <p:attrNameLst>
                                          <p:attrName>style.visibility</p:attrName>
                                        </p:attrNameLst>
                                      </p:cBhvr>
                                      <p:to>
                                        <p:strVal val="visible"/>
                                      </p:to>
                                    </p:set>
                                  </p:childTnLst>
                                </p:cTn>
                              </p:par>
                            </p:childTnLst>
                          </p:cTn>
                        </p:par>
                      </p:childTnLst>
                    </p:cTn>
                  </p:par>
                </p:childTnLst>
              </p:cTn>
              <p:nextCondLst>
                <p:cond evt="onClick" delay="0">
                  <p:tgtEl>
                    <p:spTgt spid="105"/>
                  </p:tgtEl>
                </p:cond>
              </p:nextCondLst>
            </p:seq>
            <p:seq concurrent="1" nextAc="seek">
              <p:cTn id="134" restart="whenNotActive" fill="hold" evtFilter="cancelBubble" nodeType="interactiveSeq">
                <p:stCondLst>
                  <p:cond evt="onClick" delay="0">
                    <p:tgtEl>
                      <p:spTgt spid="108"/>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3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6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25"/>
                                        </p:tgtEl>
                                        <p:attrNameLst>
                                          <p:attrName>style.visibility</p:attrName>
                                        </p:attrNameLst>
                                      </p:cBhvr>
                                      <p:to>
                                        <p:strVal val="visible"/>
                                      </p:to>
                                    </p:set>
                                  </p:childTnLst>
                                </p:cTn>
                              </p:par>
                            </p:childTnLst>
                          </p:cTn>
                        </p:par>
                      </p:childTnLst>
                    </p:cTn>
                  </p:par>
                </p:childTnLst>
              </p:cTn>
              <p:nextCondLst>
                <p:cond evt="onClick" delay="0">
                  <p:tgtEl>
                    <p:spTgt spid="108"/>
                  </p:tgtEl>
                </p:cond>
              </p:nextCondLst>
            </p:seq>
            <p:seq concurrent="1" nextAc="seek">
              <p:cTn id="145" restart="whenNotActive" fill="hold" evtFilter="cancelBubble" nodeType="interactiveSeq">
                <p:stCondLst>
                  <p:cond evt="onClick" delay="0">
                    <p:tgtEl>
                      <p:spTgt spid="109"/>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135"/>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161"/>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200"/>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226"/>
                                        </p:tgtEl>
                                        <p:attrNameLst>
                                          <p:attrName>style.visibility</p:attrName>
                                        </p:attrNameLst>
                                      </p:cBhvr>
                                      <p:to>
                                        <p:strVal val="visible"/>
                                      </p:to>
                                    </p:set>
                                  </p:childTnLst>
                                </p:cTn>
                              </p:par>
                            </p:childTnLst>
                          </p:cTn>
                        </p:par>
                      </p:childTnLst>
                    </p:cTn>
                  </p:par>
                </p:childTnLst>
              </p:cTn>
              <p:nextCondLst>
                <p:cond evt="onClick" delay="0">
                  <p:tgtEl>
                    <p:spTgt spid="109"/>
                  </p:tgtEl>
                </p:cond>
              </p:nextCondLst>
            </p:seq>
            <p:seq concurrent="1" nextAc="seek">
              <p:cTn id="156" restart="whenNotActive" fill="hold" evtFilter="cancelBubble" nodeType="interactiveSeq">
                <p:stCondLst>
                  <p:cond evt="onClick" delay="0">
                    <p:tgtEl>
                      <p:spTgt spid="110"/>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3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6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01"/>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27"/>
                                        </p:tgtEl>
                                        <p:attrNameLst>
                                          <p:attrName>style.visibility</p:attrName>
                                        </p:attrNameLst>
                                      </p:cBhvr>
                                      <p:to>
                                        <p:strVal val="visible"/>
                                      </p:to>
                                    </p:set>
                                  </p:childTnLst>
                                </p:cTn>
                              </p:par>
                            </p:childTnLst>
                          </p:cTn>
                        </p:par>
                      </p:childTnLst>
                    </p:cTn>
                  </p:par>
                </p:childTnLst>
              </p:cTn>
              <p:nextCondLst>
                <p:cond evt="onClick" delay="0">
                  <p:tgtEl>
                    <p:spTgt spid="110"/>
                  </p:tgtEl>
                </p:cond>
              </p:nextCondLst>
            </p:seq>
            <p:seq concurrent="1" nextAc="seek">
              <p:cTn id="167" restart="whenNotActive" fill="hold" evtFilter="cancelBubble" nodeType="interactiveSeq">
                <p:stCondLst>
                  <p:cond evt="onClick" delay="0">
                    <p:tgtEl>
                      <p:spTgt spid="98"/>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25"/>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51"/>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190"/>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16"/>
                                        </p:tgtEl>
                                        <p:attrNameLst>
                                          <p:attrName>style.visibility</p:attrName>
                                        </p:attrNameLst>
                                      </p:cBhvr>
                                      <p:to>
                                        <p:strVal val="visible"/>
                                      </p:to>
                                    </p:set>
                                  </p:childTnLst>
                                </p:cTn>
                              </p:par>
                            </p:childTnLst>
                          </p:cTn>
                        </p:par>
                      </p:childTnLst>
                    </p:cTn>
                  </p:par>
                </p:childTnLst>
              </p:cTn>
              <p:nextCondLst>
                <p:cond evt="onClick" delay="0">
                  <p:tgtEl>
                    <p:spTgt spid="98"/>
                  </p:tgtEl>
                </p:cond>
              </p:nextCondLst>
            </p:seq>
            <p:seq concurrent="1" nextAc="seek">
              <p:cTn id="178" restart="whenNotActive" fill="hold" evtFilter="cancelBubble" nodeType="interactiveSeq">
                <p:stCondLst>
                  <p:cond evt="onClick" delay="0">
                    <p:tgtEl>
                      <p:spTgt spid="111"/>
                    </p:tgtEl>
                  </p:cond>
                </p:stCondLst>
                <p:endSync evt="end" delay="0">
                  <p:rtn val="all"/>
                </p:endSync>
                <p:childTnLst>
                  <p:par>
                    <p:cTn id="179" fill="hold">
                      <p:stCondLst>
                        <p:cond delay="0"/>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37"/>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6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02"/>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28"/>
                                        </p:tgtEl>
                                        <p:attrNameLst>
                                          <p:attrName>style.visibility</p:attrName>
                                        </p:attrNameLst>
                                      </p:cBhvr>
                                      <p:to>
                                        <p:strVal val="visible"/>
                                      </p:to>
                                    </p:set>
                                  </p:childTnLst>
                                </p:cTn>
                              </p:par>
                            </p:childTnLst>
                          </p:cTn>
                        </p:par>
                      </p:childTnLst>
                    </p:cTn>
                  </p:par>
                </p:childTnLst>
              </p:cTn>
              <p:nextCondLst>
                <p:cond evt="onClick" delay="0">
                  <p:tgtEl>
                    <p:spTgt spid="111"/>
                  </p:tgtEl>
                </p:cond>
              </p:nextCondLst>
            </p:seq>
            <p:seq concurrent="1" nextAc="seek">
              <p:cTn id="189" restart="whenNotActive" fill="hold" evtFilter="cancelBubble" nodeType="interactiveSeq">
                <p:stCondLst>
                  <p:cond evt="onClick" delay="0">
                    <p:tgtEl>
                      <p:spTgt spid="112"/>
                    </p:tgtEl>
                  </p:cond>
                </p:stCondLst>
                <p:endSync evt="end" delay="0">
                  <p:rtn val="all"/>
                </p:endSync>
                <p:childTnLst>
                  <p:par>
                    <p:cTn id="190" fill="hold">
                      <p:stCondLst>
                        <p:cond delay="0"/>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138"/>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164"/>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203"/>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229"/>
                                        </p:tgtEl>
                                        <p:attrNameLst>
                                          <p:attrName>style.visibility</p:attrName>
                                        </p:attrNameLst>
                                      </p:cBhvr>
                                      <p:to>
                                        <p:strVal val="visible"/>
                                      </p:to>
                                    </p:set>
                                  </p:childTnLst>
                                </p:cTn>
                              </p:par>
                            </p:childTnLst>
                          </p:cTn>
                        </p:par>
                      </p:childTnLst>
                    </p:cTn>
                  </p:par>
                </p:childTnLst>
              </p:cTn>
              <p:nextCondLst>
                <p:cond evt="onClick" delay="0">
                  <p:tgtEl>
                    <p:spTgt spid="112"/>
                  </p:tgtEl>
                </p:cond>
              </p:nextCondLst>
            </p:seq>
            <p:seq concurrent="1" nextAc="seek">
              <p:cTn id="200" restart="whenNotActive" fill="hold" evtFilter="cancelBubble" nodeType="interactiveSeq">
                <p:stCondLst>
                  <p:cond evt="onClick" delay="0">
                    <p:tgtEl>
                      <p:spTgt spid="113"/>
                    </p:tgtEl>
                  </p:cond>
                </p:stCondLst>
                <p:endSync evt="end" delay="0">
                  <p:rtn val="all"/>
                </p:endSync>
                <p:childTnLst>
                  <p:par>
                    <p:cTn id="201" fill="hold">
                      <p:stCondLst>
                        <p:cond delay="0"/>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139"/>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65"/>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04"/>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30"/>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1" nodeType="clickEffect">
                                  <p:stCondLst>
                                    <p:cond delay="0"/>
                                  </p:stCondLst>
                                  <p:childTnLst>
                                    <p:set>
                                      <p:cBhvr>
                                        <p:cTn id="214" dur="1" fill="hold">
                                          <p:stCondLst>
                                            <p:cond delay="0"/>
                                          </p:stCondLst>
                                        </p:cTn>
                                        <p:tgtEl>
                                          <p:spTgt spid="139"/>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165"/>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204"/>
                                        </p:tgtEl>
                                        <p:attrNameLst>
                                          <p:attrName>style.visibility</p:attrName>
                                        </p:attrNameLst>
                                      </p:cBhvr>
                                      <p:to>
                                        <p:strVal val="visible"/>
                                      </p:to>
                                    </p:set>
                                  </p:childTnLst>
                                </p:cTn>
                              </p:par>
                              <p:par>
                                <p:cTn id="219" presetID="1" presetClass="entr" presetSubtype="0" fill="hold" grpId="1" nodeType="withEffect">
                                  <p:stCondLst>
                                    <p:cond delay="0"/>
                                  </p:stCondLst>
                                  <p:childTnLst>
                                    <p:set>
                                      <p:cBhvr>
                                        <p:cTn id="220" dur="1" fill="hold">
                                          <p:stCondLst>
                                            <p:cond delay="0"/>
                                          </p:stCondLst>
                                        </p:cTn>
                                        <p:tgtEl>
                                          <p:spTgt spid="230"/>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221" restart="whenNotActive" fill="hold" evtFilter="cancelBubble" nodeType="interactiveSeq">
                <p:stCondLst>
                  <p:cond evt="onClick" delay="0">
                    <p:tgtEl>
                      <p:spTgt spid="114"/>
                    </p:tgtEl>
                  </p:cond>
                </p:stCondLst>
                <p:endSync evt="end" delay="0">
                  <p:rtn val="all"/>
                </p:endSync>
                <p:childTnLst>
                  <p:par>
                    <p:cTn id="222" fill="hold">
                      <p:stCondLst>
                        <p:cond delay="0"/>
                      </p:stCondLst>
                      <p:childTnLst>
                        <p:par>
                          <p:cTn id="223" fill="hold">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140"/>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68"/>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205"/>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231"/>
                                        </p:tgtEl>
                                        <p:attrNameLst>
                                          <p:attrName>style.visibility</p:attrName>
                                        </p:attrNameLst>
                                      </p:cBhvr>
                                      <p:to>
                                        <p:strVal val="visible"/>
                                      </p:to>
                                    </p:set>
                                  </p:childTnLst>
                                </p:cTn>
                              </p:par>
                            </p:childTnLst>
                          </p:cTn>
                        </p:par>
                      </p:childTnLst>
                    </p:cTn>
                  </p:par>
                </p:childTnLst>
              </p:cTn>
              <p:nextCondLst>
                <p:cond evt="onClick" delay="0">
                  <p:tgtEl>
                    <p:spTgt spid="114"/>
                  </p:tgtEl>
                </p:cond>
              </p:nextCondLst>
            </p:seq>
            <p:seq concurrent="1" nextAc="seek">
              <p:cTn id="232" restart="whenNotActive" fill="hold" evtFilter="cancelBubble" nodeType="interactiveSeq">
                <p:stCondLst>
                  <p:cond evt="onClick" delay="0">
                    <p:tgtEl>
                      <p:spTgt spid="115"/>
                    </p:tgtEl>
                  </p:cond>
                </p:stCondLst>
                <p:endSync evt="end" delay="0">
                  <p:rtn val="all"/>
                </p:endSync>
                <p:childTnLst>
                  <p:par>
                    <p:cTn id="233" fill="hold">
                      <p:stCondLst>
                        <p:cond delay="0"/>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41"/>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69"/>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06"/>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32"/>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243" restart="whenNotActive" fill="hold" evtFilter="cancelBubble" nodeType="interactiveSeq">
                <p:stCondLst>
                  <p:cond evt="onClick" delay="0">
                    <p:tgtEl>
                      <p:spTgt spid="116"/>
                    </p:tgtEl>
                  </p:cond>
                </p:stCondLst>
                <p:endSync evt="end" delay="0">
                  <p:rtn val="all"/>
                </p:endSync>
                <p:childTnLst>
                  <p:par>
                    <p:cTn id="244" fill="hold">
                      <p:stCondLst>
                        <p:cond delay="0"/>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142"/>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170"/>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207"/>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233"/>
                                        </p:tgtEl>
                                        <p:attrNameLst>
                                          <p:attrName>style.visibility</p:attrName>
                                        </p:attrNameLst>
                                      </p:cBhvr>
                                      <p:to>
                                        <p:strVal val="visible"/>
                                      </p:to>
                                    </p:set>
                                  </p:childTnLst>
                                </p:cTn>
                              </p:par>
                            </p:childTnLst>
                          </p:cTn>
                        </p:par>
                      </p:childTnLst>
                    </p:cTn>
                  </p:par>
                </p:childTnLst>
              </p:cTn>
              <p:nextCondLst>
                <p:cond evt="onClick" delay="0">
                  <p:tgtEl>
                    <p:spTgt spid="116"/>
                  </p:tgtEl>
                </p:cond>
              </p:nextCondLst>
            </p:seq>
            <p:seq concurrent="1" nextAc="seek">
              <p:cTn id="254" restart="whenNotActive" fill="hold" evtFilter="cancelBubble" nodeType="interactiveSeq">
                <p:stCondLst>
                  <p:cond evt="onClick" delay="0">
                    <p:tgtEl>
                      <p:spTgt spid="117"/>
                    </p:tgtEl>
                  </p:cond>
                </p:stCondLst>
                <p:endSync evt="end" delay="0">
                  <p:rtn val="all"/>
                </p:endSync>
                <p:childTnLst>
                  <p:par>
                    <p:cTn id="255" fill="hold">
                      <p:stCondLst>
                        <p:cond delay="0"/>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143"/>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71"/>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08"/>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234"/>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seq concurrent="1" nextAc="seek">
              <p:cTn id="265" restart="whenNotActive" fill="hold" evtFilter="cancelBubble" nodeType="interactiveSeq">
                <p:stCondLst>
                  <p:cond evt="onClick" delay="0">
                    <p:tgtEl>
                      <p:spTgt spid="118"/>
                    </p:tgtEl>
                  </p:cond>
                </p:stCondLst>
                <p:endSync evt="end" delay="0">
                  <p:rtn val="all"/>
                </p:endSync>
                <p:childTnLst>
                  <p:par>
                    <p:cTn id="266" fill="hold">
                      <p:stCondLst>
                        <p:cond delay="0"/>
                      </p:stCondLst>
                      <p:childTnLst>
                        <p:par>
                          <p:cTn id="267" fill="hold">
                            <p:stCondLst>
                              <p:cond delay="0"/>
                            </p:stCondLst>
                            <p:childTnLst>
                              <p:par>
                                <p:cTn id="268" presetID="1" presetClass="entr" presetSubtype="0" fill="hold" grpId="0" nodeType="clickEffect">
                                  <p:stCondLst>
                                    <p:cond delay="0"/>
                                  </p:stCondLst>
                                  <p:childTnLst>
                                    <p:set>
                                      <p:cBhvr>
                                        <p:cTn id="269" dur="1" fill="hold">
                                          <p:stCondLst>
                                            <p:cond delay="0"/>
                                          </p:stCondLst>
                                        </p:cTn>
                                        <p:tgtEl>
                                          <p:spTgt spid="144"/>
                                        </p:tgtEl>
                                        <p:attrNameLst>
                                          <p:attrName>style.visibility</p:attrName>
                                        </p:attrNameLst>
                                      </p:cBhvr>
                                      <p:to>
                                        <p:strVal val="visible"/>
                                      </p:to>
                                    </p:set>
                                  </p:childTnLst>
                                </p:cTn>
                              </p:par>
                              <p:par>
                                <p:cTn id="270" presetID="1" presetClass="entr" presetSubtype="0" fill="hold" grpId="0" nodeType="withEffect">
                                  <p:stCondLst>
                                    <p:cond delay="0"/>
                                  </p:stCondLst>
                                  <p:childTnLst>
                                    <p:set>
                                      <p:cBhvr>
                                        <p:cTn id="271" dur="1" fill="hold">
                                          <p:stCondLst>
                                            <p:cond delay="0"/>
                                          </p:stCondLst>
                                        </p:cTn>
                                        <p:tgtEl>
                                          <p:spTgt spid="172"/>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209"/>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235"/>
                                        </p:tgtEl>
                                        <p:attrNameLst>
                                          <p:attrName>style.visibility</p:attrName>
                                        </p:attrNameLst>
                                      </p:cBhvr>
                                      <p:to>
                                        <p:strVal val="visible"/>
                                      </p:to>
                                    </p:set>
                                  </p:childTnLst>
                                </p:cTn>
                              </p:par>
                            </p:childTnLst>
                          </p:cTn>
                        </p:par>
                      </p:childTnLst>
                    </p:cTn>
                  </p:par>
                </p:childTnLst>
              </p:cTn>
              <p:nextCondLst>
                <p:cond evt="onClick" delay="0">
                  <p:tgtEl>
                    <p:spTgt spid="118"/>
                  </p:tgtEl>
                </p:cond>
              </p:nextCondLst>
            </p:seq>
            <p:seq concurrent="1" nextAc="seek">
              <p:cTn id="276" restart="whenNotActive" fill="hold" evtFilter="cancelBubble" nodeType="interactiveSeq">
                <p:stCondLst>
                  <p:cond evt="onClick" delay="0">
                    <p:tgtEl>
                      <p:spTgt spid="120"/>
                    </p:tgtEl>
                  </p:cond>
                </p:stCondLst>
                <p:endSync evt="end" delay="0">
                  <p:rtn val="all"/>
                </p:endSync>
                <p:childTnLst>
                  <p:par>
                    <p:cTn id="277" fill="hold">
                      <p:stCondLst>
                        <p:cond delay="0"/>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146"/>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74"/>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211"/>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237"/>
                                        </p:tgtEl>
                                        <p:attrNameLst>
                                          <p:attrName>style.visibility</p:attrName>
                                        </p:attrNameLst>
                                      </p:cBhvr>
                                      <p:to>
                                        <p:strVal val="visible"/>
                                      </p:to>
                                    </p:set>
                                  </p:childTnLst>
                                </p:cTn>
                              </p:par>
                            </p:childTnLst>
                          </p:cTn>
                        </p:par>
                      </p:childTnLst>
                    </p:cTn>
                  </p:par>
                </p:childTnLst>
              </p:cTn>
              <p:nextCondLst>
                <p:cond evt="onClick" delay="0">
                  <p:tgtEl>
                    <p:spTgt spid="120"/>
                  </p:tgtEl>
                </p:cond>
              </p:nextCondLst>
            </p:seq>
            <p:seq concurrent="1" nextAc="seek">
              <p:cTn id="287" restart="whenNotActive" fill="hold" evtFilter="cancelBubble" nodeType="interactiveSeq">
                <p:stCondLst>
                  <p:cond evt="onClick" delay="0">
                    <p:tgtEl>
                      <p:spTgt spid="119"/>
                    </p:tgtEl>
                  </p:cond>
                </p:stCondLst>
                <p:endSync evt="end" delay="0">
                  <p:rtn val="all"/>
                </p:endSync>
                <p:childTnLst>
                  <p:par>
                    <p:cTn id="288" fill="hold">
                      <p:stCondLst>
                        <p:cond delay="0"/>
                      </p:stCondLst>
                      <p:childTnLst>
                        <p:par>
                          <p:cTn id="289" fill="hold">
                            <p:stCondLst>
                              <p:cond delay="0"/>
                            </p:stCondLst>
                            <p:childTnLst>
                              <p:par>
                                <p:cTn id="290" presetID="1" presetClass="entr" presetSubtype="0" fill="hold" grpId="0" nodeType="clickEffect">
                                  <p:stCondLst>
                                    <p:cond delay="0"/>
                                  </p:stCondLst>
                                  <p:childTnLst>
                                    <p:set>
                                      <p:cBhvr>
                                        <p:cTn id="291" dur="1" fill="hold">
                                          <p:stCondLst>
                                            <p:cond delay="0"/>
                                          </p:stCondLst>
                                        </p:cTn>
                                        <p:tgtEl>
                                          <p:spTgt spid="145"/>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173"/>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210"/>
                                        </p:tgtEl>
                                        <p:attrNameLst>
                                          <p:attrName>style.visibility</p:attrName>
                                        </p:attrNameLst>
                                      </p:cBhvr>
                                      <p:to>
                                        <p:strVal val="visible"/>
                                      </p:to>
                                    </p:set>
                                  </p:childTnLst>
                                </p:cTn>
                              </p:par>
                              <p:par>
                                <p:cTn id="296" presetID="1" presetClass="entr" presetSubtype="0" fill="hold" grpId="0" nodeType="withEffect">
                                  <p:stCondLst>
                                    <p:cond delay="0"/>
                                  </p:stCondLst>
                                  <p:childTnLst>
                                    <p:set>
                                      <p:cBhvr>
                                        <p:cTn id="297"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119"/>
                  </p:tgtEl>
                </p:cond>
              </p:nextCondLst>
            </p:seq>
          </p:childTnLst>
        </p:cTn>
      </p:par>
    </p:tnLst>
    <p:bldLst>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39" grpId="1"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5" grpId="1" animBg="1"/>
      <p:bldP spid="168" grpId="0" animBg="1"/>
      <p:bldP spid="169" grpId="0" animBg="1"/>
      <p:bldP spid="170" grpId="0" animBg="1"/>
      <p:bldP spid="171" grpId="0" animBg="1"/>
      <p:bldP spid="172" grpId="0" animBg="1"/>
      <p:bldP spid="173" grpId="0" animBg="1"/>
      <p:bldP spid="174"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4" grpId="1"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0" grpId="1" animBg="1"/>
      <p:bldP spid="231" grpId="0" animBg="1"/>
      <p:bldP spid="232" grpId="0" animBg="1"/>
      <p:bldP spid="233" grpId="0" animBg="1"/>
      <p:bldP spid="234" grpId="0" animBg="1"/>
      <p:bldP spid="235" grpId="0" animBg="1"/>
      <p:bldP spid="236" grpId="0" animBg="1"/>
      <p:bldP spid="2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a:extLst>
              <a:ext uri="{FF2B5EF4-FFF2-40B4-BE49-F238E27FC236}">
                <a16:creationId xmlns="" xmlns:a16="http://schemas.microsoft.com/office/drawing/2014/main" id="{F4F92820-0C18-2A44-9A17-2DCB786A91C2}"/>
              </a:ext>
            </a:extLst>
          </p:cNvPr>
          <p:cNvSpPr/>
          <p:nvPr/>
        </p:nvSpPr>
        <p:spPr>
          <a:xfrm>
            <a:off x="1606035"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Rounded Rectangle 65">
            <a:extLst>
              <a:ext uri="{FF2B5EF4-FFF2-40B4-BE49-F238E27FC236}">
                <a16:creationId xmlns="" xmlns:a16="http://schemas.microsoft.com/office/drawing/2014/main" id="{EE3ABFD7-C0A7-4249-B71B-87FD0E097C13}"/>
              </a:ext>
            </a:extLst>
          </p:cNvPr>
          <p:cNvSpPr/>
          <p:nvPr/>
        </p:nvSpPr>
        <p:spPr>
          <a:xfrm>
            <a:off x="2741084"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rgbClr val="49166D"/>
              </a:solidFill>
            </a:endParaRPr>
          </a:p>
        </p:txBody>
      </p:sp>
      <p:sp>
        <p:nvSpPr>
          <p:cNvPr id="67" name="Rounded Rectangle 66">
            <a:extLst>
              <a:ext uri="{FF2B5EF4-FFF2-40B4-BE49-F238E27FC236}">
                <a16:creationId xmlns="" xmlns:a16="http://schemas.microsoft.com/office/drawing/2014/main" id="{C45ABAEC-5079-6249-94F2-66429B48E733}"/>
              </a:ext>
            </a:extLst>
          </p:cNvPr>
          <p:cNvSpPr/>
          <p:nvPr/>
        </p:nvSpPr>
        <p:spPr>
          <a:xfrm>
            <a:off x="3876133"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ounded Rectangle 67">
            <a:extLst>
              <a:ext uri="{FF2B5EF4-FFF2-40B4-BE49-F238E27FC236}">
                <a16:creationId xmlns="" xmlns:a16="http://schemas.microsoft.com/office/drawing/2014/main" id="{94D12291-B4AC-914F-A82F-221B4D933AFB}"/>
              </a:ext>
            </a:extLst>
          </p:cNvPr>
          <p:cNvSpPr/>
          <p:nvPr/>
        </p:nvSpPr>
        <p:spPr>
          <a:xfrm>
            <a:off x="5011182"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9166D"/>
              </a:solidFill>
            </a:endParaRPr>
          </a:p>
        </p:txBody>
      </p:sp>
      <p:sp>
        <p:nvSpPr>
          <p:cNvPr id="69" name="Rounded Rectangle 68">
            <a:extLst>
              <a:ext uri="{FF2B5EF4-FFF2-40B4-BE49-F238E27FC236}">
                <a16:creationId xmlns="" xmlns:a16="http://schemas.microsoft.com/office/drawing/2014/main" id="{940455EB-350D-AA4B-AFE5-2E27AE4A6962}"/>
              </a:ext>
            </a:extLst>
          </p:cNvPr>
          <p:cNvSpPr/>
          <p:nvPr/>
        </p:nvSpPr>
        <p:spPr>
          <a:xfrm>
            <a:off x="6146231"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0" name="Rounded Rectangle 69">
            <a:extLst>
              <a:ext uri="{FF2B5EF4-FFF2-40B4-BE49-F238E27FC236}">
                <a16:creationId xmlns="" xmlns:a16="http://schemas.microsoft.com/office/drawing/2014/main" id="{067A4D92-71A2-2748-9DEB-19537E22A8CE}"/>
              </a:ext>
            </a:extLst>
          </p:cNvPr>
          <p:cNvSpPr/>
          <p:nvPr/>
        </p:nvSpPr>
        <p:spPr>
          <a:xfrm>
            <a:off x="7281280"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1" name="Rounded Rectangle 70">
            <a:extLst>
              <a:ext uri="{FF2B5EF4-FFF2-40B4-BE49-F238E27FC236}">
                <a16:creationId xmlns="" xmlns:a16="http://schemas.microsoft.com/office/drawing/2014/main" id="{42C387CB-A5E7-D740-86E5-8F399DB0C98B}"/>
              </a:ext>
            </a:extLst>
          </p:cNvPr>
          <p:cNvSpPr/>
          <p:nvPr/>
        </p:nvSpPr>
        <p:spPr>
          <a:xfrm>
            <a:off x="8416329"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ounded Rectangle 71">
            <a:extLst>
              <a:ext uri="{FF2B5EF4-FFF2-40B4-BE49-F238E27FC236}">
                <a16:creationId xmlns="" xmlns:a16="http://schemas.microsoft.com/office/drawing/2014/main" id="{001D5E45-251C-8E43-A010-0EC53C0548FC}"/>
              </a:ext>
            </a:extLst>
          </p:cNvPr>
          <p:cNvSpPr/>
          <p:nvPr/>
        </p:nvSpPr>
        <p:spPr>
          <a:xfrm>
            <a:off x="9551378"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ounded Rectangle 73">
            <a:extLst>
              <a:ext uri="{FF2B5EF4-FFF2-40B4-BE49-F238E27FC236}">
                <a16:creationId xmlns="" xmlns:a16="http://schemas.microsoft.com/office/drawing/2014/main" id="{17458134-687A-424C-868E-842ABA68E8B0}"/>
              </a:ext>
            </a:extLst>
          </p:cNvPr>
          <p:cNvSpPr/>
          <p:nvPr/>
        </p:nvSpPr>
        <p:spPr>
          <a:xfrm>
            <a:off x="466153" y="3494959"/>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Rounded Rectangle 74">
            <a:extLst>
              <a:ext uri="{FF2B5EF4-FFF2-40B4-BE49-F238E27FC236}">
                <a16:creationId xmlns="" xmlns:a16="http://schemas.microsoft.com/office/drawing/2014/main" id="{41107E5F-2497-0249-8C3A-B793A4F23637}"/>
              </a:ext>
            </a:extLst>
          </p:cNvPr>
          <p:cNvSpPr/>
          <p:nvPr/>
        </p:nvSpPr>
        <p:spPr>
          <a:xfrm>
            <a:off x="1601202"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a:extLst>
              <a:ext uri="{FF2B5EF4-FFF2-40B4-BE49-F238E27FC236}">
                <a16:creationId xmlns="" xmlns:a16="http://schemas.microsoft.com/office/drawing/2014/main" id="{D55CC80E-0C32-A048-93DC-B68431216FAA}"/>
              </a:ext>
            </a:extLst>
          </p:cNvPr>
          <p:cNvSpPr/>
          <p:nvPr/>
        </p:nvSpPr>
        <p:spPr>
          <a:xfrm>
            <a:off x="2736251"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7" name="Rounded Rectangle 76">
            <a:extLst>
              <a:ext uri="{FF2B5EF4-FFF2-40B4-BE49-F238E27FC236}">
                <a16:creationId xmlns="" xmlns:a16="http://schemas.microsoft.com/office/drawing/2014/main" id="{4D683ED0-4624-3941-BB9E-537DB888163C}"/>
              </a:ext>
            </a:extLst>
          </p:cNvPr>
          <p:cNvSpPr/>
          <p:nvPr/>
        </p:nvSpPr>
        <p:spPr>
          <a:xfrm>
            <a:off x="3871300"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8" name="Rounded Rectangle 77">
            <a:extLst>
              <a:ext uri="{FF2B5EF4-FFF2-40B4-BE49-F238E27FC236}">
                <a16:creationId xmlns="" xmlns:a16="http://schemas.microsoft.com/office/drawing/2014/main" id="{FB5263CC-F135-2F45-8B20-FC8FFCB30211}"/>
              </a:ext>
            </a:extLst>
          </p:cNvPr>
          <p:cNvSpPr/>
          <p:nvPr/>
        </p:nvSpPr>
        <p:spPr>
          <a:xfrm>
            <a:off x="5006349"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9" name="Rounded Rectangle 78">
            <a:extLst>
              <a:ext uri="{FF2B5EF4-FFF2-40B4-BE49-F238E27FC236}">
                <a16:creationId xmlns="" xmlns:a16="http://schemas.microsoft.com/office/drawing/2014/main" id="{B9AFF664-C7F4-B343-8880-BB5E06872005}"/>
              </a:ext>
            </a:extLst>
          </p:cNvPr>
          <p:cNvSpPr/>
          <p:nvPr/>
        </p:nvSpPr>
        <p:spPr>
          <a:xfrm>
            <a:off x="6141398"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0" name="Rounded Rectangle 79">
            <a:extLst>
              <a:ext uri="{FF2B5EF4-FFF2-40B4-BE49-F238E27FC236}">
                <a16:creationId xmlns="" xmlns:a16="http://schemas.microsoft.com/office/drawing/2014/main" id="{D1DD21C4-1BBB-F344-B4A0-DE326DF48061}"/>
              </a:ext>
            </a:extLst>
          </p:cNvPr>
          <p:cNvSpPr/>
          <p:nvPr/>
        </p:nvSpPr>
        <p:spPr>
          <a:xfrm>
            <a:off x="7276447"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1" name="Rounded Rectangle 80">
            <a:extLst>
              <a:ext uri="{FF2B5EF4-FFF2-40B4-BE49-F238E27FC236}">
                <a16:creationId xmlns="" xmlns:a16="http://schemas.microsoft.com/office/drawing/2014/main" id="{891264B7-0081-E849-A759-5B2048B3A9FC}"/>
              </a:ext>
            </a:extLst>
          </p:cNvPr>
          <p:cNvSpPr/>
          <p:nvPr/>
        </p:nvSpPr>
        <p:spPr>
          <a:xfrm>
            <a:off x="8411496"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2" name="Rounded Rectangle 81">
            <a:extLst>
              <a:ext uri="{FF2B5EF4-FFF2-40B4-BE49-F238E27FC236}">
                <a16:creationId xmlns="" xmlns:a16="http://schemas.microsoft.com/office/drawing/2014/main" id="{BDACAF7B-0FEA-5549-A679-C13C2DD40701}"/>
              </a:ext>
            </a:extLst>
          </p:cNvPr>
          <p:cNvSpPr/>
          <p:nvPr/>
        </p:nvSpPr>
        <p:spPr>
          <a:xfrm>
            <a:off x="9546545"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3" name="Rounded Rectangle 82">
            <a:extLst>
              <a:ext uri="{FF2B5EF4-FFF2-40B4-BE49-F238E27FC236}">
                <a16:creationId xmlns="" xmlns:a16="http://schemas.microsoft.com/office/drawing/2014/main" id="{9850EC28-977D-2243-B126-DF208D28A7D9}"/>
              </a:ext>
            </a:extLst>
          </p:cNvPr>
          <p:cNvSpPr/>
          <p:nvPr/>
        </p:nvSpPr>
        <p:spPr>
          <a:xfrm>
            <a:off x="10681594"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Rounded Rectangle 84">
            <a:extLst>
              <a:ext uri="{FF2B5EF4-FFF2-40B4-BE49-F238E27FC236}">
                <a16:creationId xmlns="" xmlns:a16="http://schemas.microsoft.com/office/drawing/2014/main" id="{390289BF-7FF8-A84B-A6BA-0EAF5D49F117}"/>
              </a:ext>
            </a:extLst>
          </p:cNvPr>
          <p:cNvSpPr/>
          <p:nvPr/>
        </p:nvSpPr>
        <p:spPr>
          <a:xfrm>
            <a:off x="1601202"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Rounded Rectangle 85">
            <a:extLst>
              <a:ext uri="{FF2B5EF4-FFF2-40B4-BE49-F238E27FC236}">
                <a16:creationId xmlns="" xmlns:a16="http://schemas.microsoft.com/office/drawing/2014/main" id="{24379167-9C11-2C42-8AAC-0DFF5CCA19D1}"/>
              </a:ext>
            </a:extLst>
          </p:cNvPr>
          <p:cNvSpPr/>
          <p:nvPr/>
        </p:nvSpPr>
        <p:spPr>
          <a:xfrm>
            <a:off x="2736251"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Rounded Rectangle 86">
            <a:extLst>
              <a:ext uri="{FF2B5EF4-FFF2-40B4-BE49-F238E27FC236}">
                <a16:creationId xmlns="" xmlns:a16="http://schemas.microsoft.com/office/drawing/2014/main" id="{3A89E3E3-F21E-854E-80AA-A52C9007F1DB}"/>
              </a:ext>
            </a:extLst>
          </p:cNvPr>
          <p:cNvSpPr/>
          <p:nvPr/>
        </p:nvSpPr>
        <p:spPr>
          <a:xfrm>
            <a:off x="3871300"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ounded Rectangle 87">
            <a:extLst>
              <a:ext uri="{FF2B5EF4-FFF2-40B4-BE49-F238E27FC236}">
                <a16:creationId xmlns="" xmlns:a16="http://schemas.microsoft.com/office/drawing/2014/main" id="{7830208B-E6A1-8D4E-823B-7A52C475F89D}"/>
              </a:ext>
            </a:extLst>
          </p:cNvPr>
          <p:cNvSpPr/>
          <p:nvPr/>
        </p:nvSpPr>
        <p:spPr>
          <a:xfrm>
            <a:off x="5006349"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ounded Rectangle 88">
            <a:extLst>
              <a:ext uri="{FF2B5EF4-FFF2-40B4-BE49-F238E27FC236}">
                <a16:creationId xmlns="" xmlns:a16="http://schemas.microsoft.com/office/drawing/2014/main" id="{AF11E071-E6A8-9247-B1FA-FBCDFA960D31}"/>
              </a:ext>
            </a:extLst>
          </p:cNvPr>
          <p:cNvSpPr/>
          <p:nvPr/>
        </p:nvSpPr>
        <p:spPr>
          <a:xfrm>
            <a:off x="6141398"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Rounded Rectangle 89">
            <a:extLst>
              <a:ext uri="{FF2B5EF4-FFF2-40B4-BE49-F238E27FC236}">
                <a16:creationId xmlns="" xmlns:a16="http://schemas.microsoft.com/office/drawing/2014/main" id="{6A69A3FF-E6EC-1744-8AAC-8A1829D60617}"/>
              </a:ext>
            </a:extLst>
          </p:cNvPr>
          <p:cNvSpPr/>
          <p:nvPr/>
        </p:nvSpPr>
        <p:spPr>
          <a:xfrm>
            <a:off x="7276447"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Rounded Rectangle 90">
            <a:extLst>
              <a:ext uri="{FF2B5EF4-FFF2-40B4-BE49-F238E27FC236}">
                <a16:creationId xmlns="" xmlns:a16="http://schemas.microsoft.com/office/drawing/2014/main" id="{097928C0-4243-8F46-8CCD-D03F33AEAF1F}"/>
              </a:ext>
            </a:extLst>
          </p:cNvPr>
          <p:cNvSpPr/>
          <p:nvPr/>
        </p:nvSpPr>
        <p:spPr>
          <a:xfrm>
            <a:off x="8411496" y="4616850"/>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a:extLst>
              <a:ext uri="{FF2B5EF4-FFF2-40B4-BE49-F238E27FC236}">
                <a16:creationId xmlns="" xmlns:a16="http://schemas.microsoft.com/office/drawing/2014/main" id="{824CB955-9197-954C-9430-839BBFDCEAB1}"/>
              </a:ext>
            </a:extLst>
          </p:cNvPr>
          <p:cNvSpPr/>
          <p:nvPr/>
        </p:nvSpPr>
        <p:spPr>
          <a:xfrm>
            <a:off x="9546545"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TextBox 93">
            <a:extLst>
              <a:ext uri="{FF2B5EF4-FFF2-40B4-BE49-F238E27FC236}">
                <a16:creationId xmlns="" xmlns:a16="http://schemas.microsoft.com/office/drawing/2014/main" id="{BBD444DD-220B-824E-AB44-938C1F5FBBD9}"/>
              </a:ext>
            </a:extLst>
          </p:cNvPr>
          <p:cNvSpPr txBox="1"/>
          <p:nvPr/>
        </p:nvSpPr>
        <p:spPr>
          <a:xfrm>
            <a:off x="1035509" y="935959"/>
            <a:ext cx="10120982" cy="1077218"/>
          </a:xfrm>
          <a:prstGeom prst="rect">
            <a:avLst/>
          </a:prstGeom>
          <a:noFill/>
        </p:spPr>
        <p:txBody>
          <a:bodyPr wrap="square" rtlCol="0">
            <a:spAutoFit/>
          </a:bodyPr>
          <a:lstStyle/>
          <a:p>
            <a:pPr algn="ctr"/>
            <a:r>
              <a:rPr lang="en-CA" b="1" dirty="0">
                <a:solidFill>
                  <a:srgbClr val="54595F"/>
                </a:solidFill>
                <a:latin typeface="Arial" panose="020B0604020202020204" pitchFamily="34" charset="0"/>
                <a:ea typeface="Helvetica Neue" panose="02000503000000020004" pitchFamily="2" charset="0"/>
                <a:cs typeface="Arial" panose="020B0604020202020204" pitchFamily="34" charset="0"/>
              </a:rPr>
              <a:t>Question E</a:t>
            </a:r>
          </a:p>
          <a:p>
            <a:pPr algn="ct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What’s one way to spread positivity online?</a:t>
            </a:r>
            <a:endParaRPr lang="en-US" sz="2800" dirty="0">
              <a:solidFill>
                <a:srgbClr val="54595F"/>
              </a:solidFill>
              <a:latin typeface="Arial" panose="020B0604020202020204" pitchFamily="34" charset="0"/>
              <a:ea typeface="Helvetica Neue" panose="02000503000000020004" pitchFamily="2" charset="0"/>
              <a:cs typeface="Arial" panose="020B0604020202020204" pitchFamily="34" charset="0"/>
            </a:endParaRPr>
          </a:p>
          <a:p>
            <a:endParaRPr lang="en-US" dirty="0"/>
          </a:p>
        </p:txBody>
      </p:sp>
      <p:sp>
        <p:nvSpPr>
          <p:cNvPr id="179" name="Rounded Rectangle 178">
            <a:extLst>
              <a:ext uri="{FF2B5EF4-FFF2-40B4-BE49-F238E27FC236}">
                <a16:creationId xmlns="" xmlns:a16="http://schemas.microsoft.com/office/drawing/2014/main" id="{3A0DE3D0-AE18-F842-AD3E-D2B07B476292}"/>
              </a:ext>
            </a:extLst>
          </p:cNvPr>
          <p:cNvSpPr/>
          <p:nvPr/>
        </p:nvSpPr>
        <p:spPr>
          <a:xfrm>
            <a:off x="2750086" y="3515101"/>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84" name="Rounded Rectangle 183">
            <a:extLst>
              <a:ext uri="{FF2B5EF4-FFF2-40B4-BE49-F238E27FC236}">
                <a16:creationId xmlns="" xmlns:a16="http://schemas.microsoft.com/office/drawing/2014/main" id="{62EC27D3-0E32-B648-8048-4B173B60BEDD}"/>
              </a:ext>
            </a:extLst>
          </p:cNvPr>
          <p:cNvSpPr/>
          <p:nvPr/>
        </p:nvSpPr>
        <p:spPr>
          <a:xfrm>
            <a:off x="8422139" y="3504834"/>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185" name="Rounded Rectangle 184">
            <a:extLst>
              <a:ext uri="{FF2B5EF4-FFF2-40B4-BE49-F238E27FC236}">
                <a16:creationId xmlns="" xmlns:a16="http://schemas.microsoft.com/office/drawing/2014/main" id="{C463CD5B-A5BC-8049-8C15-58DBD7744725}"/>
              </a:ext>
            </a:extLst>
          </p:cNvPr>
          <p:cNvSpPr/>
          <p:nvPr/>
        </p:nvSpPr>
        <p:spPr>
          <a:xfrm>
            <a:off x="9546545" y="3491183"/>
            <a:ext cx="105504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73" name="Rounded Rectangle 72">
            <a:extLst>
              <a:ext uri="{FF2B5EF4-FFF2-40B4-BE49-F238E27FC236}">
                <a16:creationId xmlns="" xmlns:a16="http://schemas.microsoft.com/office/drawing/2014/main" id="{91B18807-42D2-3D46-BBB5-BCDCFE428474}"/>
              </a:ext>
            </a:extLst>
          </p:cNvPr>
          <p:cNvSpPr/>
          <p:nvPr/>
        </p:nvSpPr>
        <p:spPr>
          <a:xfrm>
            <a:off x="10676761" y="3491183"/>
            <a:ext cx="1055045"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pic>
        <p:nvPicPr>
          <p:cNvPr id="101" name="Graphic 100" descr="Home with solid fill">
            <a:hlinkClick r:id="rId2" action="ppaction://hlinksldjump"/>
            <a:extLst>
              <a:ext uri="{FF2B5EF4-FFF2-40B4-BE49-F238E27FC236}">
                <a16:creationId xmlns="" xmlns:a16="http://schemas.microsoft.com/office/drawing/2014/main" id="{B15FDCF5-C45C-8345-BD53-9738502A6F5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999783" y="4799728"/>
            <a:ext cx="810872" cy="810872"/>
          </a:xfrm>
          <a:prstGeom prst="rect">
            <a:avLst/>
          </a:prstGeom>
        </p:spPr>
      </p:pic>
      <p:sp>
        <p:nvSpPr>
          <p:cNvPr id="102" name="A - 1">
            <a:extLst>
              <a:ext uri="{FF2B5EF4-FFF2-40B4-BE49-F238E27FC236}">
                <a16:creationId xmlns="" xmlns:a16="http://schemas.microsoft.com/office/drawing/2014/main" id="{664CC3F1-8901-B54E-8EE6-9BCD9B119EF2}"/>
              </a:ext>
            </a:extLst>
          </p:cNvPr>
          <p:cNvSpPr/>
          <p:nvPr/>
        </p:nvSpPr>
        <p:spPr>
          <a:xfrm>
            <a:off x="103550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03" name="B - 1">
            <a:extLst>
              <a:ext uri="{FF2B5EF4-FFF2-40B4-BE49-F238E27FC236}">
                <a16:creationId xmlns="" xmlns:a16="http://schemas.microsoft.com/office/drawing/2014/main" id="{91918F85-4FA3-4746-8E0A-674A551F2BB7}"/>
              </a:ext>
            </a:extLst>
          </p:cNvPr>
          <p:cNvSpPr/>
          <p:nvPr/>
        </p:nvSpPr>
        <p:spPr>
          <a:xfrm>
            <a:off x="142781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04" name="C - 1">
            <a:extLst>
              <a:ext uri="{FF2B5EF4-FFF2-40B4-BE49-F238E27FC236}">
                <a16:creationId xmlns="" xmlns:a16="http://schemas.microsoft.com/office/drawing/2014/main" id="{08460DDE-91C4-CF4A-9F1F-7183B18CF25C}"/>
              </a:ext>
            </a:extLst>
          </p:cNvPr>
          <p:cNvSpPr/>
          <p:nvPr/>
        </p:nvSpPr>
        <p:spPr>
          <a:xfrm>
            <a:off x="182011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05" name="D - 1">
            <a:extLst>
              <a:ext uri="{FF2B5EF4-FFF2-40B4-BE49-F238E27FC236}">
                <a16:creationId xmlns="" xmlns:a16="http://schemas.microsoft.com/office/drawing/2014/main" id="{D34CE7C8-E706-5242-AFB3-369A51BD75E5}"/>
              </a:ext>
            </a:extLst>
          </p:cNvPr>
          <p:cNvSpPr/>
          <p:nvPr/>
        </p:nvSpPr>
        <p:spPr>
          <a:xfrm>
            <a:off x="221241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06" name="E - 1">
            <a:extLst>
              <a:ext uri="{FF2B5EF4-FFF2-40B4-BE49-F238E27FC236}">
                <a16:creationId xmlns="" xmlns:a16="http://schemas.microsoft.com/office/drawing/2014/main" id="{7ADABE79-A71B-4145-94B1-6E6464710C48}"/>
              </a:ext>
            </a:extLst>
          </p:cNvPr>
          <p:cNvSpPr/>
          <p:nvPr/>
        </p:nvSpPr>
        <p:spPr>
          <a:xfrm>
            <a:off x="260472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07" name="F - 1">
            <a:extLst>
              <a:ext uri="{FF2B5EF4-FFF2-40B4-BE49-F238E27FC236}">
                <a16:creationId xmlns="" xmlns:a16="http://schemas.microsoft.com/office/drawing/2014/main" id="{D90DF263-7EE6-9D4B-9B1D-B5B4BC2F6550}"/>
              </a:ext>
            </a:extLst>
          </p:cNvPr>
          <p:cNvSpPr/>
          <p:nvPr/>
        </p:nvSpPr>
        <p:spPr>
          <a:xfrm>
            <a:off x="299702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08" name="G - 1">
            <a:extLst>
              <a:ext uri="{FF2B5EF4-FFF2-40B4-BE49-F238E27FC236}">
                <a16:creationId xmlns="" xmlns:a16="http://schemas.microsoft.com/office/drawing/2014/main" id="{077FBF10-CBBE-1648-AC03-FCCC1A8E02E1}"/>
              </a:ext>
            </a:extLst>
          </p:cNvPr>
          <p:cNvSpPr/>
          <p:nvPr/>
        </p:nvSpPr>
        <p:spPr>
          <a:xfrm>
            <a:off x="338932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09" name="H - 1">
            <a:extLst>
              <a:ext uri="{FF2B5EF4-FFF2-40B4-BE49-F238E27FC236}">
                <a16:creationId xmlns="" xmlns:a16="http://schemas.microsoft.com/office/drawing/2014/main" id="{6F8BED27-92EB-2342-BED0-ACF11258F414}"/>
              </a:ext>
            </a:extLst>
          </p:cNvPr>
          <p:cNvSpPr/>
          <p:nvPr/>
        </p:nvSpPr>
        <p:spPr>
          <a:xfrm>
            <a:off x="378163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10" name="I - 1">
            <a:extLst>
              <a:ext uri="{FF2B5EF4-FFF2-40B4-BE49-F238E27FC236}">
                <a16:creationId xmlns="" xmlns:a16="http://schemas.microsoft.com/office/drawing/2014/main" id="{D1BBF223-1B41-0A41-8D1A-F146CBEC541D}"/>
              </a:ext>
            </a:extLst>
          </p:cNvPr>
          <p:cNvSpPr/>
          <p:nvPr/>
        </p:nvSpPr>
        <p:spPr>
          <a:xfrm>
            <a:off x="417393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11" name="J - 1">
            <a:extLst>
              <a:ext uri="{FF2B5EF4-FFF2-40B4-BE49-F238E27FC236}">
                <a16:creationId xmlns="" xmlns:a16="http://schemas.microsoft.com/office/drawing/2014/main" id="{DF93EE74-BDB3-FB45-91F9-8D86083B27D6}"/>
              </a:ext>
            </a:extLst>
          </p:cNvPr>
          <p:cNvSpPr/>
          <p:nvPr/>
        </p:nvSpPr>
        <p:spPr>
          <a:xfrm>
            <a:off x="456623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12" name="K - 1">
            <a:extLst>
              <a:ext uri="{FF2B5EF4-FFF2-40B4-BE49-F238E27FC236}">
                <a16:creationId xmlns="" xmlns:a16="http://schemas.microsoft.com/office/drawing/2014/main" id="{87500F13-F882-D64E-BCDB-C4D3865E0C0C}"/>
              </a:ext>
            </a:extLst>
          </p:cNvPr>
          <p:cNvSpPr/>
          <p:nvPr/>
        </p:nvSpPr>
        <p:spPr>
          <a:xfrm>
            <a:off x="495853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13" name="L - 1">
            <a:extLst>
              <a:ext uri="{FF2B5EF4-FFF2-40B4-BE49-F238E27FC236}">
                <a16:creationId xmlns="" xmlns:a16="http://schemas.microsoft.com/office/drawing/2014/main" id="{3429DFEF-2A5C-2044-AB4B-AC684CF36ED5}"/>
              </a:ext>
            </a:extLst>
          </p:cNvPr>
          <p:cNvSpPr/>
          <p:nvPr/>
        </p:nvSpPr>
        <p:spPr>
          <a:xfrm>
            <a:off x="535084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14" name="M - 1">
            <a:extLst>
              <a:ext uri="{FF2B5EF4-FFF2-40B4-BE49-F238E27FC236}">
                <a16:creationId xmlns="" xmlns:a16="http://schemas.microsoft.com/office/drawing/2014/main" id="{8F053FAC-32E3-F14B-BE5A-95522899C346}"/>
              </a:ext>
            </a:extLst>
          </p:cNvPr>
          <p:cNvSpPr/>
          <p:nvPr/>
        </p:nvSpPr>
        <p:spPr>
          <a:xfrm>
            <a:off x="574314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15" name="N - 1">
            <a:extLst>
              <a:ext uri="{FF2B5EF4-FFF2-40B4-BE49-F238E27FC236}">
                <a16:creationId xmlns="" xmlns:a16="http://schemas.microsoft.com/office/drawing/2014/main" id="{A097DF7E-5106-7D41-9BC9-0BAE29D6C74D}"/>
              </a:ext>
            </a:extLst>
          </p:cNvPr>
          <p:cNvSpPr/>
          <p:nvPr/>
        </p:nvSpPr>
        <p:spPr>
          <a:xfrm>
            <a:off x="613544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16" name="O - 1">
            <a:extLst>
              <a:ext uri="{FF2B5EF4-FFF2-40B4-BE49-F238E27FC236}">
                <a16:creationId xmlns="" xmlns:a16="http://schemas.microsoft.com/office/drawing/2014/main" id="{5B9AB3B4-9812-964E-AC7F-CF037B621749}"/>
              </a:ext>
            </a:extLst>
          </p:cNvPr>
          <p:cNvSpPr/>
          <p:nvPr/>
        </p:nvSpPr>
        <p:spPr>
          <a:xfrm>
            <a:off x="652775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17" name="P - 1">
            <a:extLst>
              <a:ext uri="{FF2B5EF4-FFF2-40B4-BE49-F238E27FC236}">
                <a16:creationId xmlns="" xmlns:a16="http://schemas.microsoft.com/office/drawing/2014/main" id="{1C3B4338-6B67-0C4B-8326-8ED238AA539D}"/>
              </a:ext>
            </a:extLst>
          </p:cNvPr>
          <p:cNvSpPr/>
          <p:nvPr/>
        </p:nvSpPr>
        <p:spPr>
          <a:xfrm>
            <a:off x="692005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18" name="Q - 1">
            <a:extLst>
              <a:ext uri="{FF2B5EF4-FFF2-40B4-BE49-F238E27FC236}">
                <a16:creationId xmlns="" xmlns:a16="http://schemas.microsoft.com/office/drawing/2014/main" id="{02FD31FE-F236-D44F-8311-34AA9BAC1643}"/>
              </a:ext>
            </a:extLst>
          </p:cNvPr>
          <p:cNvSpPr/>
          <p:nvPr/>
        </p:nvSpPr>
        <p:spPr>
          <a:xfrm>
            <a:off x="731235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19" name="R - 1">
            <a:extLst>
              <a:ext uri="{FF2B5EF4-FFF2-40B4-BE49-F238E27FC236}">
                <a16:creationId xmlns="" xmlns:a16="http://schemas.microsoft.com/office/drawing/2014/main" id="{E1C07E8A-243C-2846-ADDB-FEE86ECD5038}"/>
              </a:ext>
            </a:extLst>
          </p:cNvPr>
          <p:cNvSpPr/>
          <p:nvPr/>
        </p:nvSpPr>
        <p:spPr>
          <a:xfrm>
            <a:off x="770466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20" name="S - 1">
            <a:extLst>
              <a:ext uri="{FF2B5EF4-FFF2-40B4-BE49-F238E27FC236}">
                <a16:creationId xmlns="" xmlns:a16="http://schemas.microsoft.com/office/drawing/2014/main" id="{AC219E51-6C4D-9744-970C-39E204BDE811}"/>
              </a:ext>
            </a:extLst>
          </p:cNvPr>
          <p:cNvSpPr/>
          <p:nvPr/>
        </p:nvSpPr>
        <p:spPr>
          <a:xfrm>
            <a:off x="809696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21" name="T - 1">
            <a:extLst>
              <a:ext uri="{FF2B5EF4-FFF2-40B4-BE49-F238E27FC236}">
                <a16:creationId xmlns="" xmlns:a16="http://schemas.microsoft.com/office/drawing/2014/main" id="{77A47656-2E70-1F4D-BB17-2398C911CA0C}"/>
              </a:ext>
            </a:extLst>
          </p:cNvPr>
          <p:cNvSpPr/>
          <p:nvPr/>
        </p:nvSpPr>
        <p:spPr>
          <a:xfrm>
            <a:off x="848926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22" name="U - 1">
            <a:extLst>
              <a:ext uri="{FF2B5EF4-FFF2-40B4-BE49-F238E27FC236}">
                <a16:creationId xmlns="" xmlns:a16="http://schemas.microsoft.com/office/drawing/2014/main" id="{F851307D-7ADD-B848-AF81-EF7C7469AEE7}"/>
              </a:ext>
            </a:extLst>
          </p:cNvPr>
          <p:cNvSpPr/>
          <p:nvPr/>
        </p:nvSpPr>
        <p:spPr>
          <a:xfrm>
            <a:off x="888156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23" name="V - 1">
            <a:extLst>
              <a:ext uri="{FF2B5EF4-FFF2-40B4-BE49-F238E27FC236}">
                <a16:creationId xmlns="" xmlns:a16="http://schemas.microsoft.com/office/drawing/2014/main" id="{2907AE06-323C-D541-803F-12F5EC5FCBE8}"/>
              </a:ext>
            </a:extLst>
          </p:cNvPr>
          <p:cNvSpPr/>
          <p:nvPr/>
        </p:nvSpPr>
        <p:spPr>
          <a:xfrm>
            <a:off x="927387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24" name="W - 1">
            <a:extLst>
              <a:ext uri="{FF2B5EF4-FFF2-40B4-BE49-F238E27FC236}">
                <a16:creationId xmlns="" xmlns:a16="http://schemas.microsoft.com/office/drawing/2014/main" id="{C8E1BC2E-4D4D-C64F-91A0-22184A14D873}"/>
              </a:ext>
            </a:extLst>
          </p:cNvPr>
          <p:cNvSpPr/>
          <p:nvPr/>
        </p:nvSpPr>
        <p:spPr>
          <a:xfrm>
            <a:off x="96661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25" name="X - 1">
            <a:extLst>
              <a:ext uri="{FF2B5EF4-FFF2-40B4-BE49-F238E27FC236}">
                <a16:creationId xmlns="" xmlns:a16="http://schemas.microsoft.com/office/drawing/2014/main" id="{BD79139F-BA4C-5746-92BC-9DE003887A0E}"/>
              </a:ext>
            </a:extLst>
          </p:cNvPr>
          <p:cNvSpPr/>
          <p:nvPr/>
        </p:nvSpPr>
        <p:spPr>
          <a:xfrm>
            <a:off x="1005847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26" name="Y - 1">
            <a:extLst>
              <a:ext uri="{FF2B5EF4-FFF2-40B4-BE49-F238E27FC236}">
                <a16:creationId xmlns="" xmlns:a16="http://schemas.microsoft.com/office/drawing/2014/main" id="{70A4D76C-7063-0E42-B984-720DF66FCC15}"/>
              </a:ext>
            </a:extLst>
          </p:cNvPr>
          <p:cNvSpPr/>
          <p:nvPr/>
        </p:nvSpPr>
        <p:spPr>
          <a:xfrm>
            <a:off x="1045078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27" name="Z - 1">
            <a:extLst>
              <a:ext uri="{FF2B5EF4-FFF2-40B4-BE49-F238E27FC236}">
                <a16:creationId xmlns="" xmlns:a16="http://schemas.microsoft.com/office/drawing/2014/main" id="{CAE9FDA8-7E1B-3B4D-A477-CD32E8123A12}"/>
              </a:ext>
            </a:extLst>
          </p:cNvPr>
          <p:cNvSpPr/>
          <p:nvPr/>
        </p:nvSpPr>
        <p:spPr>
          <a:xfrm>
            <a:off x="108430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28" name="A">
            <a:extLst>
              <a:ext uri="{FF2B5EF4-FFF2-40B4-BE49-F238E27FC236}">
                <a16:creationId xmlns="" xmlns:a16="http://schemas.microsoft.com/office/drawing/2014/main" id="{1CB35F84-7F0C-904D-ACFE-728546AD203A}"/>
              </a:ext>
            </a:extLst>
          </p:cNvPr>
          <p:cNvSpPr/>
          <p:nvPr/>
        </p:nvSpPr>
        <p:spPr>
          <a:xfrm>
            <a:off x="120294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29" name="B">
            <a:extLst>
              <a:ext uri="{FF2B5EF4-FFF2-40B4-BE49-F238E27FC236}">
                <a16:creationId xmlns="" xmlns:a16="http://schemas.microsoft.com/office/drawing/2014/main" id="{DA198E37-2763-7849-998B-DFCCC800AF28}"/>
              </a:ext>
            </a:extLst>
          </p:cNvPr>
          <p:cNvSpPr/>
          <p:nvPr/>
        </p:nvSpPr>
        <p:spPr>
          <a:xfrm>
            <a:off x="159525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30" name="C">
            <a:extLst>
              <a:ext uri="{FF2B5EF4-FFF2-40B4-BE49-F238E27FC236}">
                <a16:creationId xmlns="" xmlns:a16="http://schemas.microsoft.com/office/drawing/2014/main" id="{8F213F07-038E-1E48-A026-6F15E297CDD5}"/>
              </a:ext>
            </a:extLst>
          </p:cNvPr>
          <p:cNvSpPr/>
          <p:nvPr/>
        </p:nvSpPr>
        <p:spPr>
          <a:xfrm>
            <a:off x="198755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31" name="D">
            <a:extLst>
              <a:ext uri="{FF2B5EF4-FFF2-40B4-BE49-F238E27FC236}">
                <a16:creationId xmlns="" xmlns:a16="http://schemas.microsoft.com/office/drawing/2014/main" id="{2C04CB67-C014-B045-B2FE-4919C2727BA0}"/>
              </a:ext>
            </a:extLst>
          </p:cNvPr>
          <p:cNvSpPr/>
          <p:nvPr/>
        </p:nvSpPr>
        <p:spPr>
          <a:xfrm>
            <a:off x="237985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32" name="E">
            <a:extLst>
              <a:ext uri="{FF2B5EF4-FFF2-40B4-BE49-F238E27FC236}">
                <a16:creationId xmlns="" xmlns:a16="http://schemas.microsoft.com/office/drawing/2014/main" id="{69310BED-D2BC-9941-8B74-19D01DA37A83}"/>
              </a:ext>
            </a:extLst>
          </p:cNvPr>
          <p:cNvSpPr/>
          <p:nvPr/>
        </p:nvSpPr>
        <p:spPr>
          <a:xfrm>
            <a:off x="277216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33" name="F">
            <a:extLst>
              <a:ext uri="{FF2B5EF4-FFF2-40B4-BE49-F238E27FC236}">
                <a16:creationId xmlns="" xmlns:a16="http://schemas.microsoft.com/office/drawing/2014/main" id="{226DF5C0-4B92-5F46-A636-A8DFE7437C5D}"/>
              </a:ext>
            </a:extLst>
          </p:cNvPr>
          <p:cNvSpPr/>
          <p:nvPr/>
        </p:nvSpPr>
        <p:spPr>
          <a:xfrm>
            <a:off x="316446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34" name="G">
            <a:extLst>
              <a:ext uri="{FF2B5EF4-FFF2-40B4-BE49-F238E27FC236}">
                <a16:creationId xmlns="" xmlns:a16="http://schemas.microsoft.com/office/drawing/2014/main" id="{91055AAF-EA01-864D-B1EC-86192ABB3A1D}"/>
              </a:ext>
            </a:extLst>
          </p:cNvPr>
          <p:cNvSpPr/>
          <p:nvPr/>
        </p:nvSpPr>
        <p:spPr>
          <a:xfrm>
            <a:off x="355676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35" name="H">
            <a:extLst>
              <a:ext uri="{FF2B5EF4-FFF2-40B4-BE49-F238E27FC236}">
                <a16:creationId xmlns="" xmlns:a16="http://schemas.microsoft.com/office/drawing/2014/main" id="{477640F8-C544-C641-A4F5-B7F344F45A9D}"/>
              </a:ext>
            </a:extLst>
          </p:cNvPr>
          <p:cNvSpPr/>
          <p:nvPr/>
        </p:nvSpPr>
        <p:spPr>
          <a:xfrm>
            <a:off x="394907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36" name="I">
            <a:extLst>
              <a:ext uri="{FF2B5EF4-FFF2-40B4-BE49-F238E27FC236}">
                <a16:creationId xmlns="" xmlns:a16="http://schemas.microsoft.com/office/drawing/2014/main" id="{612F5725-0052-9C45-AA31-174C788BA1D7}"/>
              </a:ext>
            </a:extLst>
          </p:cNvPr>
          <p:cNvSpPr/>
          <p:nvPr/>
        </p:nvSpPr>
        <p:spPr>
          <a:xfrm>
            <a:off x="434137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37" name="J">
            <a:extLst>
              <a:ext uri="{FF2B5EF4-FFF2-40B4-BE49-F238E27FC236}">
                <a16:creationId xmlns="" xmlns:a16="http://schemas.microsoft.com/office/drawing/2014/main" id="{6E5284F8-E941-3846-863B-5B55569D1654}"/>
              </a:ext>
            </a:extLst>
          </p:cNvPr>
          <p:cNvSpPr/>
          <p:nvPr/>
        </p:nvSpPr>
        <p:spPr>
          <a:xfrm>
            <a:off x="473367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38" name="K">
            <a:extLst>
              <a:ext uri="{FF2B5EF4-FFF2-40B4-BE49-F238E27FC236}">
                <a16:creationId xmlns="" xmlns:a16="http://schemas.microsoft.com/office/drawing/2014/main" id="{81C10859-E401-1A4A-866F-7B975B253D7C}"/>
              </a:ext>
            </a:extLst>
          </p:cNvPr>
          <p:cNvSpPr/>
          <p:nvPr/>
        </p:nvSpPr>
        <p:spPr>
          <a:xfrm>
            <a:off x="512597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39" name="L">
            <a:extLst>
              <a:ext uri="{FF2B5EF4-FFF2-40B4-BE49-F238E27FC236}">
                <a16:creationId xmlns="" xmlns:a16="http://schemas.microsoft.com/office/drawing/2014/main" id="{9CEF80CC-68CC-BA43-AB27-CAB5C6EB3ACC}"/>
              </a:ext>
            </a:extLst>
          </p:cNvPr>
          <p:cNvSpPr/>
          <p:nvPr/>
        </p:nvSpPr>
        <p:spPr>
          <a:xfrm>
            <a:off x="551828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40" name="M">
            <a:extLst>
              <a:ext uri="{FF2B5EF4-FFF2-40B4-BE49-F238E27FC236}">
                <a16:creationId xmlns="" xmlns:a16="http://schemas.microsoft.com/office/drawing/2014/main" id="{7B4AA333-80AE-E340-AC10-D34CFF1FCB9F}"/>
              </a:ext>
            </a:extLst>
          </p:cNvPr>
          <p:cNvSpPr/>
          <p:nvPr/>
        </p:nvSpPr>
        <p:spPr>
          <a:xfrm>
            <a:off x="591058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41" name="N">
            <a:extLst>
              <a:ext uri="{FF2B5EF4-FFF2-40B4-BE49-F238E27FC236}">
                <a16:creationId xmlns="" xmlns:a16="http://schemas.microsoft.com/office/drawing/2014/main" id="{32451F95-1B93-B84D-B64E-C36BAC1C3FE5}"/>
              </a:ext>
            </a:extLst>
          </p:cNvPr>
          <p:cNvSpPr/>
          <p:nvPr/>
        </p:nvSpPr>
        <p:spPr>
          <a:xfrm>
            <a:off x="630288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42" name="O">
            <a:extLst>
              <a:ext uri="{FF2B5EF4-FFF2-40B4-BE49-F238E27FC236}">
                <a16:creationId xmlns="" xmlns:a16="http://schemas.microsoft.com/office/drawing/2014/main" id="{6101ADE8-8930-F94B-840F-275553A0D0C2}"/>
              </a:ext>
            </a:extLst>
          </p:cNvPr>
          <p:cNvSpPr/>
          <p:nvPr/>
        </p:nvSpPr>
        <p:spPr>
          <a:xfrm>
            <a:off x="669519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43" name="P">
            <a:extLst>
              <a:ext uri="{FF2B5EF4-FFF2-40B4-BE49-F238E27FC236}">
                <a16:creationId xmlns="" xmlns:a16="http://schemas.microsoft.com/office/drawing/2014/main" id="{819972AF-D2AB-DA45-975A-1A2F1911FF72}"/>
              </a:ext>
            </a:extLst>
          </p:cNvPr>
          <p:cNvSpPr/>
          <p:nvPr/>
        </p:nvSpPr>
        <p:spPr>
          <a:xfrm>
            <a:off x="708749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44" name="Q">
            <a:extLst>
              <a:ext uri="{FF2B5EF4-FFF2-40B4-BE49-F238E27FC236}">
                <a16:creationId xmlns="" xmlns:a16="http://schemas.microsoft.com/office/drawing/2014/main" id="{15C30048-67B3-3146-BE7D-CA961B54D7E6}"/>
              </a:ext>
            </a:extLst>
          </p:cNvPr>
          <p:cNvSpPr/>
          <p:nvPr/>
        </p:nvSpPr>
        <p:spPr>
          <a:xfrm>
            <a:off x="747979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45" name="R">
            <a:extLst>
              <a:ext uri="{FF2B5EF4-FFF2-40B4-BE49-F238E27FC236}">
                <a16:creationId xmlns="" xmlns:a16="http://schemas.microsoft.com/office/drawing/2014/main" id="{D5A25543-A3A2-7A4A-AD5B-ECEC1C5EB451}"/>
              </a:ext>
            </a:extLst>
          </p:cNvPr>
          <p:cNvSpPr/>
          <p:nvPr/>
        </p:nvSpPr>
        <p:spPr>
          <a:xfrm>
            <a:off x="787210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46" name="S">
            <a:extLst>
              <a:ext uri="{FF2B5EF4-FFF2-40B4-BE49-F238E27FC236}">
                <a16:creationId xmlns="" xmlns:a16="http://schemas.microsoft.com/office/drawing/2014/main" id="{F616B2A7-B688-944F-9395-41D9B4613F08}"/>
              </a:ext>
            </a:extLst>
          </p:cNvPr>
          <p:cNvSpPr/>
          <p:nvPr/>
        </p:nvSpPr>
        <p:spPr>
          <a:xfrm>
            <a:off x="826440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47" name="T">
            <a:extLst>
              <a:ext uri="{FF2B5EF4-FFF2-40B4-BE49-F238E27FC236}">
                <a16:creationId xmlns="" xmlns:a16="http://schemas.microsoft.com/office/drawing/2014/main" id="{31CFECE3-8C3B-FC40-B0EB-3A79FA33D75E}"/>
              </a:ext>
            </a:extLst>
          </p:cNvPr>
          <p:cNvSpPr/>
          <p:nvPr/>
        </p:nvSpPr>
        <p:spPr>
          <a:xfrm>
            <a:off x="865670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48" name="U">
            <a:extLst>
              <a:ext uri="{FF2B5EF4-FFF2-40B4-BE49-F238E27FC236}">
                <a16:creationId xmlns="" xmlns:a16="http://schemas.microsoft.com/office/drawing/2014/main" id="{D3BF2C0D-5026-E744-94A5-19FCE08DE715}"/>
              </a:ext>
            </a:extLst>
          </p:cNvPr>
          <p:cNvSpPr/>
          <p:nvPr/>
        </p:nvSpPr>
        <p:spPr>
          <a:xfrm>
            <a:off x="904900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49" name="V">
            <a:extLst>
              <a:ext uri="{FF2B5EF4-FFF2-40B4-BE49-F238E27FC236}">
                <a16:creationId xmlns="" xmlns:a16="http://schemas.microsoft.com/office/drawing/2014/main" id="{5F16031E-B3D9-8E42-8DFD-A477A0A9CC4A}"/>
              </a:ext>
            </a:extLst>
          </p:cNvPr>
          <p:cNvSpPr/>
          <p:nvPr/>
        </p:nvSpPr>
        <p:spPr>
          <a:xfrm>
            <a:off x="944131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50" name="W">
            <a:extLst>
              <a:ext uri="{FF2B5EF4-FFF2-40B4-BE49-F238E27FC236}">
                <a16:creationId xmlns="" xmlns:a16="http://schemas.microsoft.com/office/drawing/2014/main" id="{F9DF843D-6D63-CF47-B93A-F1299FA6C9DE}"/>
              </a:ext>
            </a:extLst>
          </p:cNvPr>
          <p:cNvSpPr/>
          <p:nvPr/>
        </p:nvSpPr>
        <p:spPr>
          <a:xfrm>
            <a:off x="98336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51" name="X">
            <a:extLst>
              <a:ext uri="{FF2B5EF4-FFF2-40B4-BE49-F238E27FC236}">
                <a16:creationId xmlns="" xmlns:a16="http://schemas.microsoft.com/office/drawing/2014/main" id="{E2A9D89C-034F-3B43-A6A6-799C42DEB3A6}"/>
              </a:ext>
            </a:extLst>
          </p:cNvPr>
          <p:cNvSpPr/>
          <p:nvPr/>
        </p:nvSpPr>
        <p:spPr>
          <a:xfrm>
            <a:off x="1022591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52" name="Y">
            <a:extLst>
              <a:ext uri="{FF2B5EF4-FFF2-40B4-BE49-F238E27FC236}">
                <a16:creationId xmlns="" xmlns:a16="http://schemas.microsoft.com/office/drawing/2014/main" id="{CF03D572-DD11-5E40-8127-EECDD996318B}"/>
              </a:ext>
            </a:extLst>
          </p:cNvPr>
          <p:cNvSpPr/>
          <p:nvPr/>
        </p:nvSpPr>
        <p:spPr>
          <a:xfrm>
            <a:off x="1061822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53" name="Z">
            <a:extLst>
              <a:ext uri="{FF2B5EF4-FFF2-40B4-BE49-F238E27FC236}">
                <a16:creationId xmlns="" xmlns:a16="http://schemas.microsoft.com/office/drawing/2014/main" id="{2B5F64C4-728D-CD49-AA14-C326B137765E}"/>
              </a:ext>
            </a:extLst>
          </p:cNvPr>
          <p:cNvSpPr/>
          <p:nvPr/>
        </p:nvSpPr>
        <p:spPr>
          <a:xfrm>
            <a:off x="110105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54" name="A">
            <a:extLst>
              <a:ext uri="{FF2B5EF4-FFF2-40B4-BE49-F238E27FC236}">
                <a16:creationId xmlns="" xmlns:a16="http://schemas.microsoft.com/office/drawing/2014/main" id="{DF96CEBF-87F4-A84D-884F-6E1ADC02FC69}"/>
              </a:ext>
            </a:extLst>
          </p:cNvPr>
          <p:cNvSpPr/>
          <p:nvPr/>
        </p:nvSpPr>
        <p:spPr>
          <a:xfrm>
            <a:off x="120294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55" name="B">
            <a:extLst>
              <a:ext uri="{FF2B5EF4-FFF2-40B4-BE49-F238E27FC236}">
                <a16:creationId xmlns="" xmlns:a16="http://schemas.microsoft.com/office/drawing/2014/main" id="{3209188A-C967-1C41-9220-5F51D07A2F47}"/>
              </a:ext>
            </a:extLst>
          </p:cNvPr>
          <p:cNvSpPr/>
          <p:nvPr/>
        </p:nvSpPr>
        <p:spPr>
          <a:xfrm>
            <a:off x="159525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56" name="C">
            <a:extLst>
              <a:ext uri="{FF2B5EF4-FFF2-40B4-BE49-F238E27FC236}">
                <a16:creationId xmlns="" xmlns:a16="http://schemas.microsoft.com/office/drawing/2014/main" id="{772B46F0-728C-4440-951F-C313BADC5CC9}"/>
              </a:ext>
            </a:extLst>
          </p:cNvPr>
          <p:cNvSpPr/>
          <p:nvPr/>
        </p:nvSpPr>
        <p:spPr>
          <a:xfrm>
            <a:off x="198755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57" name="D">
            <a:extLst>
              <a:ext uri="{FF2B5EF4-FFF2-40B4-BE49-F238E27FC236}">
                <a16:creationId xmlns="" xmlns:a16="http://schemas.microsoft.com/office/drawing/2014/main" id="{67E3D491-0636-8C4C-88B4-ADF4997F5068}"/>
              </a:ext>
            </a:extLst>
          </p:cNvPr>
          <p:cNvSpPr/>
          <p:nvPr/>
        </p:nvSpPr>
        <p:spPr>
          <a:xfrm>
            <a:off x="237985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58" name="E">
            <a:extLst>
              <a:ext uri="{FF2B5EF4-FFF2-40B4-BE49-F238E27FC236}">
                <a16:creationId xmlns="" xmlns:a16="http://schemas.microsoft.com/office/drawing/2014/main" id="{B2CC9BDC-2239-884D-8D1C-319576E4E41D}"/>
              </a:ext>
            </a:extLst>
          </p:cNvPr>
          <p:cNvSpPr/>
          <p:nvPr/>
        </p:nvSpPr>
        <p:spPr>
          <a:xfrm>
            <a:off x="6146231" y="4613752"/>
            <a:ext cx="1044254"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159" name="F">
            <a:extLst>
              <a:ext uri="{FF2B5EF4-FFF2-40B4-BE49-F238E27FC236}">
                <a16:creationId xmlns="" xmlns:a16="http://schemas.microsoft.com/office/drawing/2014/main" id="{E256D116-DB05-ED4E-BD7B-8691F8BA92E0}"/>
              </a:ext>
            </a:extLst>
          </p:cNvPr>
          <p:cNvSpPr/>
          <p:nvPr/>
        </p:nvSpPr>
        <p:spPr>
          <a:xfrm>
            <a:off x="316446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60" name="G">
            <a:extLst>
              <a:ext uri="{FF2B5EF4-FFF2-40B4-BE49-F238E27FC236}">
                <a16:creationId xmlns="" xmlns:a16="http://schemas.microsoft.com/office/drawing/2014/main" id="{2FFB1363-D0F3-BE47-B8F2-3BFF31A455E4}"/>
              </a:ext>
            </a:extLst>
          </p:cNvPr>
          <p:cNvSpPr/>
          <p:nvPr/>
        </p:nvSpPr>
        <p:spPr>
          <a:xfrm>
            <a:off x="355676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61" name="H">
            <a:extLst>
              <a:ext uri="{FF2B5EF4-FFF2-40B4-BE49-F238E27FC236}">
                <a16:creationId xmlns="" xmlns:a16="http://schemas.microsoft.com/office/drawing/2014/main" id="{60945F8F-7B38-794E-8154-41B019BCBE13}"/>
              </a:ext>
            </a:extLst>
          </p:cNvPr>
          <p:cNvSpPr/>
          <p:nvPr/>
        </p:nvSpPr>
        <p:spPr>
          <a:xfrm>
            <a:off x="394907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62" name="I">
            <a:extLst>
              <a:ext uri="{FF2B5EF4-FFF2-40B4-BE49-F238E27FC236}">
                <a16:creationId xmlns="" xmlns:a16="http://schemas.microsoft.com/office/drawing/2014/main" id="{9B90CAC8-0BEE-AB4B-9E28-1252197B3AC5}"/>
              </a:ext>
            </a:extLst>
          </p:cNvPr>
          <p:cNvSpPr/>
          <p:nvPr/>
        </p:nvSpPr>
        <p:spPr>
          <a:xfrm>
            <a:off x="434137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63" name="J">
            <a:extLst>
              <a:ext uri="{FF2B5EF4-FFF2-40B4-BE49-F238E27FC236}">
                <a16:creationId xmlns="" xmlns:a16="http://schemas.microsoft.com/office/drawing/2014/main" id="{CA384509-3D88-D343-B245-49B335AE7C96}"/>
              </a:ext>
            </a:extLst>
          </p:cNvPr>
          <p:cNvSpPr/>
          <p:nvPr/>
        </p:nvSpPr>
        <p:spPr>
          <a:xfrm>
            <a:off x="473367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64" name="K">
            <a:extLst>
              <a:ext uri="{FF2B5EF4-FFF2-40B4-BE49-F238E27FC236}">
                <a16:creationId xmlns="" xmlns:a16="http://schemas.microsoft.com/office/drawing/2014/main" id="{FD0E215E-1378-554D-B8D9-CA5C54BB9034}"/>
              </a:ext>
            </a:extLst>
          </p:cNvPr>
          <p:cNvSpPr/>
          <p:nvPr/>
        </p:nvSpPr>
        <p:spPr>
          <a:xfrm>
            <a:off x="512597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65" name="L">
            <a:extLst>
              <a:ext uri="{FF2B5EF4-FFF2-40B4-BE49-F238E27FC236}">
                <a16:creationId xmlns="" xmlns:a16="http://schemas.microsoft.com/office/drawing/2014/main" id="{40FAF4B5-C59F-0541-9F1A-B5D961AD7AEC}"/>
              </a:ext>
            </a:extLst>
          </p:cNvPr>
          <p:cNvSpPr/>
          <p:nvPr/>
        </p:nvSpPr>
        <p:spPr>
          <a:xfrm>
            <a:off x="551828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68" name="M">
            <a:extLst>
              <a:ext uri="{FF2B5EF4-FFF2-40B4-BE49-F238E27FC236}">
                <a16:creationId xmlns="" xmlns:a16="http://schemas.microsoft.com/office/drawing/2014/main" id="{83AD4F8B-687A-6347-BEF3-FCD527758B26}"/>
              </a:ext>
            </a:extLst>
          </p:cNvPr>
          <p:cNvSpPr/>
          <p:nvPr/>
        </p:nvSpPr>
        <p:spPr>
          <a:xfrm>
            <a:off x="591058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69" name="N">
            <a:extLst>
              <a:ext uri="{FF2B5EF4-FFF2-40B4-BE49-F238E27FC236}">
                <a16:creationId xmlns="" xmlns:a16="http://schemas.microsoft.com/office/drawing/2014/main" id="{DB6F082C-6852-E947-84F4-1BB8A9300888}"/>
              </a:ext>
            </a:extLst>
          </p:cNvPr>
          <p:cNvSpPr/>
          <p:nvPr/>
        </p:nvSpPr>
        <p:spPr>
          <a:xfrm>
            <a:off x="630288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70" name="O">
            <a:extLst>
              <a:ext uri="{FF2B5EF4-FFF2-40B4-BE49-F238E27FC236}">
                <a16:creationId xmlns="" xmlns:a16="http://schemas.microsoft.com/office/drawing/2014/main" id="{5BDD61B8-B4B7-384D-A8D5-16A53E3178B4}"/>
              </a:ext>
            </a:extLst>
          </p:cNvPr>
          <p:cNvSpPr/>
          <p:nvPr/>
        </p:nvSpPr>
        <p:spPr>
          <a:xfrm>
            <a:off x="669519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71" name="P">
            <a:extLst>
              <a:ext uri="{FF2B5EF4-FFF2-40B4-BE49-F238E27FC236}">
                <a16:creationId xmlns="" xmlns:a16="http://schemas.microsoft.com/office/drawing/2014/main" id="{AE2A33FF-3C3F-554B-B208-196A70993A98}"/>
              </a:ext>
            </a:extLst>
          </p:cNvPr>
          <p:cNvSpPr/>
          <p:nvPr/>
        </p:nvSpPr>
        <p:spPr>
          <a:xfrm>
            <a:off x="708749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72" name="Q">
            <a:extLst>
              <a:ext uri="{FF2B5EF4-FFF2-40B4-BE49-F238E27FC236}">
                <a16:creationId xmlns="" xmlns:a16="http://schemas.microsoft.com/office/drawing/2014/main" id="{F557B2B1-DDB4-3540-839E-40CB01776A26}"/>
              </a:ext>
            </a:extLst>
          </p:cNvPr>
          <p:cNvSpPr/>
          <p:nvPr/>
        </p:nvSpPr>
        <p:spPr>
          <a:xfrm>
            <a:off x="747979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73" name="R">
            <a:extLst>
              <a:ext uri="{FF2B5EF4-FFF2-40B4-BE49-F238E27FC236}">
                <a16:creationId xmlns="" xmlns:a16="http://schemas.microsoft.com/office/drawing/2014/main" id="{7587A56B-4485-FB4F-803F-C155AC972EB8}"/>
              </a:ext>
            </a:extLst>
          </p:cNvPr>
          <p:cNvSpPr/>
          <p:nvPr/>
        </p:nvSpPr>
        <p:spPr>
          <a:xfrm>
            <a:off x="787210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74" name="S">
            <a:extLst>
              <a:ext uri="{FF2B5EF4-FFF2-40B4-BE49-F238E27FC236}">
                <a16:creationId xmlns="" xmlns:a16="http://schemas.microsoft.com/office/drawing/2014/main" id="{07D025D4-966F-0D40-994B-14DF15B4CA47}"/>
              </a:ext>
            </a:extLst>
          </p:cNvPr>
          <p:cNvSpPr/>
          <p:nvPr/>
        </p:nvSpPr>
        <p:spPr>
          <a:xfrm>
            <a:off x="826440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86" name="T">
            <a:extLst>
              <a:ext uri="{FF2B5EF4-FFF2-40B4-BE49-F238E27FC236}">
                <a16:creationId xmlns="" xmlns:a16="http://schemas.microsoft.com/office/drawing/2014/main" id="{5E0E5B0F-B652-A947-8AF3-74B7CE1310BF}"/>
              </a:ext>
            </a:extLst>
          </p:cNvPr>
          <p:cNvSpPr/>
          <p:nvPr/>
        </p:nvSpPr>
        <p:spPr>
          <a:xfrm>
            <a:off x="865670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87" name="U">
            <a:extLst>
              <a:ext uri="{FF2B5EF4-FFF2-40B4-BE49-F238E27FC236}">
                <a16:creationId xmlns="" xmlns:a16="http://schemas.microsoft.com/office/drawing/2014/main" id="{7A04CDB2-3F82-B145-A1EC-1A1AB3414094}"/>
              </a:ext>
            </a:extLst>
          </p:cNvPr>
          <p:cNvSpPr/>
          <p:nvPr/>
        </p:nvSpPr>
        <p:spPr>
          <a:xfrm>
            <a:off x="904900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88" name="V">
            <a:extLst>
              <a:ext uri="{FF2B5EF4-FFF2-40B4-BE49-F238E27FC236}">
                <a16:creationId xmlns="" xmlns:a16="http://schemas.microsoft.com/office/drawing/2014/main" id="{DC4F13E1-7B16-1243-8022-41035C15B943}"/>
              </a:ext>
            </a:extLst>
          </p:cNvPr>
          <p:cNvSpPr/>
          <p:nvPr/>
        </p:nvSpPr>
        <p:spPr>
          <a:xfrm>
            <a:off x="944131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89" name="W">
            <a:extLst>
              <a:ext uri="{FF2B5EF4-FFF2-40B4-BE49-F238E27FC236}">
                <a16:creationId xmlns="" xmlns:a16="http://schemas.microsoft.com/office/drawing/2014/main" id="{32D3D875-98B5-B845-8F35-4DC0187CFFD4}"/>
              </a:ext>
            </a:extLst>
          </p:cNvPr>
          <p:cNvSpPr/>
          <p:nvPr/>
        </p:nvSpPr>
        <p:spPr>
          <a:xfrm>
            <a:off x="98336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90" name="X">
            <a:extLst>
              <a:ext uri="{FF2B5EF4-FFF2-40B4-BE49-F238E27FC236}">
                <a16:creationId xmlns="" xmlns:a16="http://schemas.microsoft.com/office/drawing/2014/main" id="{9A60946D-D43C-1848-B496-EC9D576C9813}"/>
              </a:ext>
            </a:extLst>
          </p:cNvPr>
          <p:cNvSpPr/>
          <p:nvPr/>
        </p:nvSpPr>
        <p:spPr>
          <a:xfrm>
            <a:off x="1022591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91" name="Y">
            <a:extLst>
              <a:ext uri="{FF2B5EF4-FFF2-40B4-BE49-F238E27FC236}">
                <a16:creationId xmlns="" xmlns:a16="http://schemas.microsoft.com/office/drawing/2014/main" id="{7EEFB6F7-EDBA-F64B-BC90-8A402975DB9E}"/>
              </a:ext>
            </a:extLst>
          </p:cNvPr>
          <p:cNvSpPr/>
          <p:nvPr/>
        </p:nvSpPr>
        <p:spPr>
          <a:xfrm>
            <a:off x="1061822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92" name="Z">
            <a:extLst>
              <a:ext uri="{FF2B5EF4-FFF2-40B4-BE49-F238E27FC236}">
                <a16:creationId xmlns="" xmlns:a16="http://schemas.microsoft.com/office/drawing/2014/main" id="{7D042263-BE83-8442-883E-800EE8ACD3E7}"/>
              </a:ext>
            </a:extLst>
          </p:cNvPr>
          <p:cNvSpPr/>
          <p:nvPr/>
        </p:nvSpPr>
        <p:spPr>
          <a:xfrm>
            <a:off x="110105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93" name="A">
            <a:extLst>
              <a:ext uri="{FF2B5EF4-FFF2-40B4-BE49-F238E27FC236}">
                <a16:creationId xmlns="" xmlns:a16="http://schemas.microsoft.com/office/drawing/2014/main" id="{9FF51DF4-7277-614F-B2E9-0AB2E3E3ECBF}"/>
              </a:ext>
            </a:extLst>
          </p:cNvPr>
          <p:cNvSpPr/>
          <p:nvPr/>
        </p:nvSpPr>
        <p:spPr>
          <a:xfrm>
            <a:off x="1601202" y="3491182"/>
            <a:ext cx="1050212" cy="98725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A</a:t>
            </a:r>
          </a:p>
        </p:txBody>
      </p:sp>
      <p:sp>
        <p:nvSpPr>
          <p:cNvPr id="194" name="B">
            <a:extLst>
              <a:ext uri="{FF2B5EF4-FFF2-40B4-BE49-F238E27FC236}">
                <a16:creationId xmlns="" xmlns:a16="http://schemas.microsoft.com/office/drawing/2014/main" id="{93A4F533-07CB-364C-823F-9CCAD180C8B5}"/>
              </a:ext>
            </a:extLst>
          </p:cNvPr>
          <p:cNvSpPr/>
          <p:nvPr/>
        </p:nvSpPr>
        <p:spPr>
          <a:xfrm>
            <a:off x="159525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95" name="C">
            <a:extLst>
              <a:ext uri="{FF2B5EF4-FFF2-40B4-BE49-F238E27FC236}">
                <a16:creationId xmlns="" xmlns:a16="http://schemas.microsoft.com/office/drawing/2014/main" id="{A1A43C54-CC60-CF4A-B522-7CFA89DCD48C}"/>
              </a:ext>
            </a:extLst>
          </p:cNvPr>
          <p:cNvSpPr/>
          <p:nvPr/>
        </p:nvSpPr>
        <p:spPr>
          <a:xfrm>
            <a:off x="1606034" y="4613752"/>
            <a:ext cx="1045379"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C</a:t>
            </a:r>
          </a:p>
        </p:txBody>
      </p:sp>
      <p:sp>
        <p:nvSpPr>
          <p:cNvPr id="196" name="D">
            <a:extLst>
              <a:ext uri="{FF2B5EF4-FFF2-40B4-BE49-F238E27FC236}">
                <a16:creationId xmlns="" xmlns:a16="http://schemas.microsoft.com/office/drawing/2014/main" id="{7BB5F903-957F-C847-9D96-CF31B8E32509}"/>
              </a:ext>
            </a:extLst>
          </p:cNvPr>
          <p:cNvSpPr/>
          <p:nvPr/>
        </p:nvSpPr>
        <p:spPr>
          <a:xfrm>
            <a:off x="237985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98" name="F">
            <a:extLst>
              <a:ext uri="{FF2B5EF4-FFF2-40B4-BE49-F238E27FC236}">
                <a16:creationId xmlns="" xmlns:a16="http://schemas.microsoft.com/office/drawing/2014/main" id="{75951486-A7A2-8548-82B5-AAE5B8C51497}"/>
              </a:ext>
            </a:extLst>
          </p:cNvPr>
          <p:cNvSpPr/>
          <p:nvPr/>
        </p:nvSpPr>
        <p:spPr>
          <a:xfrm>
            <a:off x="316446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99" name="G">
            <a:extLst>
              <a:ext uri="{FF2B5EF4-FFF2-40B4-BE49-F238E27FC236}">
                <a16:creationId xmlns="" xmlns:a16="http://schemas.microsoft.com/office/drawing/2014/main" id="{4CBE95F0-8482-FE4A-BA00-B5A430A73C0E}"/>
              </a:ext>
            </a:extLst>
          </p:cNvPr>
          <p:cNvSpPr/>
          <p:nvPr/>
        </p:nvSpPr>
        <p:spPr>
          <a:xfrm>
            <a:off x="355676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00" name="H">
            <a:extLst>
              <a:ext uri="{FF2B5EF4-FFF2-40B4-BE49-F238E27FC236}">
                <a16:creationId xmlns="" xmlns:a16="http://schemas.microsoft.com/office/drawing/2014/main" id="{B00B4D9D-5A53-9346-B05A-552633E29801}"/>
              </a:ext>
            </a:extLst>
          </p:cNvPr>
          <p:cNvSpPr/>
          <p:nvPr/>
        </p:nvSpPr>
        <p:spPr>
          <a:xfrm>
            <a:off x="394907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201" name="I">
            <a:extLst>
              <a:ext uri="{FF2B5EF4-FFF2-40B4-BE49-F238E27FC236}">
                <a16:creationId xmlns="" xmlns:a16="http://schemas.microsoft.com/office/drawing/2014/main" id="{DA4B1CD4-6FF0-444D-A4BC-56553D4BA552}"/>
              </a:ext>
            </a:extLst>
          </p:cNvPr>
          <p:cNvSpPr/>
          <p:nvPr/>
        </p:nvSpPr>
        <p:spPr>
          <a:xfrm>
            <a:off x="434137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202" name="J">
            <a:extLst>
              <a:ext uri="{FF2B5EF4-FFF2-40B4-BE49-F238E27FC236}">
                <a16:creationId xmlns="" xmlns:a16="http://schemas.microsoft.com/office/drawing/2014/main" id="{0615F4A2-6A5A-1D46-9DB9-93D27B150580}"/>
              </a:ext>
            </a:extLst>
          </p:cNvPr>
          <p:cNvSpPr/>
          <p:nvPr/>
        </p:nvSpPr>
        <p:spPr>
          <a:xfrm>
            <a:off x="473367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03" name="K">
            <a:extLst>
              <a:ext uri="{FF2B5EF4-FFF2-40B4-BE49-F238E27FC236}">
                <a16:creationId xmlns="" xmlns:a16="http://schemas.microsoft.com/office/drawing/2014/main" id="{65C68D00-4491-FF47-8BD6-51FF45C88B7F}"/>
              </a:ext>
            </a:extLst>
          </p:cNvPr>
          <p:cNvSpPr/>
          <p:nvPr/>
        </p:nvSpPr>
        <p:spPr>
          <a:xfrm>
            <a:off x="512597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204" name="L">
            <a:extLst>
              <a:ext uri="{FF2B5EF4-FFF2-40B4-BE49-F238E27FC236}">
                <a16:creationId xmlns="" xmlns:a16="http://schemas.microsoft.com/office/drawing/2014/main" id="{BB98DA2B-DAB5-4847-9727-7F782B40702B}"/>
              </a:ext>
            </a:extLst>
          </p:cNvPr>
          <p:cNvSpPr/>
          <p:nvPr/>
        </p:nvSpPr>
        <p:spPr>
          <a:xfrm>
            <a:off x="551828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205" name="M">
            <a:extLst>
              <a:ext uri="{FF2B5EF4-FFF2-40B4-BE49-F238E27FC236}">
                <a16:creationId xmlns="" xmlns:a16="http://schemas.microsoft.com/office/drawing/2014/main" id="{8E88293C-2FB3-5C4F-8B6B-FEEA9A0D7DE5}"/>
              </a:ext>
            </a:extLst>
          </p:cNvPr>
          <p:cNvSpPr/>
          <p:nvPr/>
        </p:nvSpPr>
        <p:spPr>
          <a:xfrm>
            <a:off x="5006349" y="4613752"/>
            <a:ext cx="1044254"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M</a:t>
            </a:r>
          </a:p>
        </p:txBody>
      </p:sp>
      <p:sp>
        <p:nvSpPr>
          <p:cNvPr id="206" name="N">
            <a:extLst>
              <a:ext uri="{FF2B5EF4-FFF2-40B4-BE49-F238E27FC236}">
                <a16:creationId xmlns="" xmlns:a16="http://schemas.microsoft.com/office/drawing/2014/main" id="{01C21B39-F616-C848-B21B-89F8966213A7}"/>
              </a:ext>
            </a:extLst>
          </p:cNvPr>
          <p:cNvSpPr/>
          <p:nvPr/>
        </p:nvSpPr>
        <p:spPr>
          <a:xfrm>
            <a:off x="7280154" y="4613752"/>
            <a:ext cx="1051337"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N</a:t>
            </a:r>
          </a:p>
        </p:txBody>
      </p:sp>
      <p:sp>
        <p:nvSpPr>
          <p:cNvPr id="207" name="O">
            <a:extLst>
              <a:ext uri="{FF2B5EF4-FFF2-40B4-BE49-F238E27FC236}">
                <a16:creationId xmlns="" xmlns:a16="http://schemas.microsoft.com/office/drawing/2014/main" id="{BD50F4FF-E13C-D449-AE07-522897A61C6F}"/>
              </a:ext>
            </a:extLst>
          </p:cNvPr>
          <p:cNvSpPr/>
          <p:nvPr/>
        </p:nvSpPr>
        <p:spPr>
          <a:xfrm>
            <a:off x="669519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208" name="P">
            <a:extLst>
              <a:ext uri="{FF2B5EF4-FFF2-40B4-BE49-F238E27FC236}">
                <a16:creationId xmlns="" xmlns:a16="http://schemas.microsoft.com/office/drawing/2014/main" id="{1DC320FA-6555-CB48-91F1-075CDD27BB4D}"/>
              </a:ext>
            </a:extLst>
          </p:cNvPr>
          <p:cNvSpPr/>
          <p:nvPr/>
        </p:nvSpPr>
        <p:spPr>
          <a:xfrm>
            <a:off x="708749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09" name="Q">
            <a:extLst>
              <a:ext uri="{FF2B5EF4-FFF2-40B4-BE49-F238E27FC236}">
                <a16:creationId xmlns="" xmlns:a16="http://schemas.microsoft.com/office/drawing/2014/main" id="{371A7093-8686-C94F-BDAD-CA7EAA5CCC4C}"/>
              </a:ext>
            </a:extLst>
          </p:cNvPr>
          <p:cNvSpPr/>
          <p:nvPr/>
        </p:nvSpPr>
        <p:spPr>
          <a:xfrm>
            <a:off x="747979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10" name="R">
            <a:extLst>
              <a:ext uri="{FF2B5EF4-FFF2-40B4-BE49-F238E27FC236}">
                <a16:creationId xmlns="" xmlns:a16="http://schemas.microsoft.com/office/drawing/2014/main" id="{525F48E4-2997-D049-B59E-3499ADCB8E75}"/>
              </a:ext>
            </a:extLst>
          </p:cNvPr>
          <p:cNvSpPr/>
          <p:nvPr/>
        </p:nvSpPr>
        <p:spPr>
          <a:xfrm>
            <a:off x="787210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11" name="S">
            <a:extLst>
              <a:ext uri="{FF2B5EF4-FFF2-40B4-BE49-F238E27FC236}">
                <a16:creationId xmlns="" xmlns:a16="http://schemas.microsoft.com/office/drawing/2014/main" id="{6D5310B1-D395-7647-85F0-B2108904F751}"/>
              </a:ext>
            </a:extLst>
          </p:cNvPr>
          <p:cNvSpPr/>
          <p:nvPr/>
        </p:nvSpPr>
        <p:spPr>
          <a:xfrm>
            <a:off x="826440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212" name="T">
            <a:extLst>
              <a:ext uri="{FF2B5EF4-FFF2-40B4-BE49-F238E27FC236}">
                <a16:creationId xmlns="" xmlns:a16="http://schemas.microsoft.com/office/drawing/2014/main" id="{5E4D46B0-56A1-474D-B364-2910040F57C8}"/>
              </a:ext>
            </a:extLst>
          </p:cNvPr>
          <p:cNvSpPr/>
          <p:nvPr/>
        </p:nvSpPr>
        <p:spPr>
          <a:xfrm>
            <a:off x="865670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213" name="U">
            <a:extLst>
              <a:ext uri="{FF2B5EF4-FFF2-40B4-BE49-F238E27FC236}">
                <a16:creationId xmlns="" xmlns:a16="http://schemas.microsoft.com/office/drawing/2014/main" id="{93BDC9DC-2F04-5449-97CE-6E27840A6E63}"/>
              </a:ext>
            </a:extLst>
          </p:cNvPr>
          <p:cNvSpPr/>
          <p:nvPr/>
        </p:nvSpPr>
        <p:spPr>
          <a:xfrm>
            <a:off x="904900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14" name="V">
            <a:extLst>
              <a:ext uri="{FF2B5EF4-FFF2-40B4-BE49-F238E27FC236}">
                <a16:creationId xmlns="" xmlns:a16="http://schemas.microsoft.com/office/drawing/2014/main" id="{E5CFCE95-5874-8045-A4F7-D26C8398E0F8}"/>
              </a:ext>
            </a:extLst>
          </p:cNvPr>
          <p:cNvSpPr/>
          <p:nvPr/>
        </p:nvSpPr>
        <p:spPr>
          <a:xfrm>
            <a:off x="944131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15" name="W">
            <a:extLst>
              <a:ext uri="{FF2B5EF4-FFF2-40B4-BE49-F238E27FC236}">
                <a16:creationId xmlns="" xmlns:a16="http://schemas.microsoft.com/office/drawing/2014/main" id="{A4CA8260-8F6C-D747-9804-CB3C6C7710D6}"/>
              </a:ext>
            </a:extLst>
          </p:cNvPr>
          <p:cNvSpPr/>
          <p:nvPr/>
        </p:nvSpPr>
        <p:spPr>
          <a:xfrm>
            <a:off x="98336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16" name="X">
            <a:extLst>
              <a:ext uri="{FF2B5EF4-FFF2-40B4-BE49-F238E27FC236}">
                <a16:creationId xmlns="" xmlns:a16="http://schemas.microsoft.com/office/drawing/2014/main" id="{61D3F58B-AA15-9B46-93B0-9361FDC04AD2}"/>
              </a:ext>
            </a:extLst>
          </p:cNvPr>
          <p:cNvSpPr/>
          <p:nvPr/>
        </p:nvSpPr>
        <p:spPr>
          <a:xfrm>
            <a:off x="1022591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17" name="Y">
            <a:extLst>
              <a:ext uri="{FF2B5EF4-FFF2-40B4-BE49-F238E27FC236}">
                <a16:creationId xmlns="" xmlns:a16="http://schemas.microsoft.com/office/drawing/2014/main" id="{65E6AFA9-7704-EE43-A0DC-7E39EDFE988C}"/>
              </a:ext>
            </a:extLst>
          </p:cNvPr>
          <p:cNvSpPr/>
          <p:nvPr/>
        </p:nvSpPr>
        <p:spPr>
          <a:xfrm>
            <a:off x="1061822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18" name="Z">
            <a:extLst>
              <a:ext uri="{FF2B5EF4-FFF2-40B4-BE49-F238E27FC236}">
                <a16:creationId xmlns="" xmlns:a16="http://schemas.microsoft.com/office/drawing/2014/main" id="{A8B4BC2B-F710-F846-99CA-E142C705D8D5}"/>
              </a:ext>
            </a:extLst>
          </p:cNvPr>
          <p:cNvSpPr/>
          <p:nvPr/>
        </p:nvSpPr>
        <p:spPr>
          <a:xfrm>
            <a:off x="110105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219" name="A">
            <a:extLst>
              <a:ext uri="{FF2B5EF4-FFF2-40B4-BE49-F238E27FC236}">
                <a16:creationId xmlns="" xmlns:a16="http://schemas.microsoft.com/office/drawing/2014/main" id="{2AC4E299-908E-A248-80A8-89F2727176F4}"/>
              </a:ext>
            </a:extLst>
          </p:cNvPr>
          <p:cNvSpPr/>
          <p:nvPr/>
        </p:nvSpPr>
        <p:spPr>
          <a:xfrm>
            <a:off x="5006348" y="2369970"/>
            <a:ext cx="1039421" cy="99307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A</a:t>
            </a:r>
          </a:p>
        </p:txBody>
      </p:sp>
      <p:sp>
        <p:nvSpPr>
          <p:cNvPr id="220" name="B">
            <a:extLst>
              <a:ext uri="{FF2B5EF4-FFF2-40B4-BE49-F238E27FC236}">
                <a16:creationId xmlns="" xmlns:a16="http://schemas.microsoft.com/office/drawing/2014/main" id="{A0158771-48B3-0E45-8F8F-D70601B1128B}"/>
              </a:ext>
            </a:extLst>
          </p:cNvPr>
          <p:cNvSpPr/>
          <p:nvPr/>
        </p:nvSpPr>
        <p:spPr>
          <a:xfrm>
            <a:off x="160456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221" name="C">
            <a:extLst>
              <a:ext uri="{FF2B5EF4-FFF2-40B4-BE49-F238E27FC236}">
                <a16:creationId xmlns="" xmlns:a16="http://schemas.microsoft.com/office/drawing/2014/main" id="{C225F25C-79B0-F140-8A71-1FDC44DB7BE0}"/>
              </a:ext>
            </a:extLst>
          </p:cNvPr>
          <p:cNvSpPr/>
          <p:nvPr/>
        </p:nvSpPr>
        <p:spPr>
          <a:xfrm>
            <a:off x="6141398" y="3515101"/>
            <a:ext cx="1050212" cy="96334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C</a:t>
            </a:r>
          </a:p>
        </p:txBody>
      </p:sp>
      <p:sp>
        <p:nvSpPr>
          <p:cNvPr id="222" name="D">
            <a:extLst>
              <a:ext uri="{FF2B5EF4-FFF2-40B4-BE49-F238E27FC236}">
                <a16:creationId xmlns="" xmlns:a16="http://schemas.microsoft.com/office/drawing/2014/main" id="{D6BFF2BC-ABCD-FE48-A993-EDFB2E06B9B1}"/>
              </a:ext>
            </a:extLst>
          </p:cNvPr>
          <p:cNvSpPr/>
          <p:nvPr/>
        </p:nvSpPr>
        <p:spPr>
          <a:xfrm>
            <a:off x="238917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223" name="E">
            <a:extLst>
              <a:ext uri="{FF2B5EF4-FFF2-40B4-BE49-F238E27FC236}">
                <a16:creationId xmlns="" xmlns:a16="http://schemas.microsoft.com/office/drawing/2014/main" id="{79E1BAAA-AC82-134C-9363-0E0DC9B503D9}"/>
              </a:ext>
            </a:extLst>
          </p:cNvPr>
          <p:cNvSpPr/>
          <p:nvPr/>
        </p:nvSpPr>
        <p:spPr>
          <a:xfrm>
            <a:off x="7312357" y="2369970"/>
            <a:ext cx="1014302"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224" name="F">
            <a:extLst>
              <a:ext uri="{FF2B5EF4-FFF2-40B4-BE49-F238E27FC236}">
                <a16:creationId xmlns="" xmlns:a16="http://schemas.microsoft.com/office/drawing/2014/main" id="{8BFE189A-7526-6B45-9701-654C8EC864A2}"/>
              </a:ext>
            </a:extLst>
          </p:cNvPr>
          <p:cNvSpPr/>
          <p:nvPr/>
        </p:nvSpPr>
        <p:spPr>
          <a:xfrm>
            <a:off x="317377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225" name="G">
            <a:extLst>
              <a:ext uri="{FF2B5EF4-FFF2-40B4-BE49-F238E27FC236}">
                <a16:creationId xmlns="" xmlns:a16="http://schemas.microsoft.com/office/drawing/2014/main" id="{DD386201-0A01-014F-90EC-BEAA1D01B088}"/>
              </a:ext>
            </a:extLst>
          </p:cNvPr>
          <p:cNvSpPr/>
          <p:nvPr/>
        </p:nvSpPr>
        <p:spPr>
          <a:xfrm>
            <a:off x="356608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26" name="H">
            <a:extLst>
              <a:ext uri="{FF2B5EF4-FFF2-40B4-BE49-F238E27FC236}">
                <a16:creationId xmlns="" xmlns:a16="http://schemas.microsoft.com/office/drawing/2014/main" id="{B577AD29-EC17-7944-937E-B09B06FCA2FD}"/>
              </a:ext>
            </a:extLst>
          </p:cNvPr>
          <p:cNvSpPr/>
          <p:nvPr/>
        </p:nvSpPr>
        <p:spPr>
          <a:xfrm>
            <a:off x="3870183" y="2369970"/>
            <a:ext cx="1040538" cy="99307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H</a:t>
            </a:r>
          </a:p>
        </p:txBody>
      </p:sp>
      <p:sp>
        <p:nvSpPr>
          <p:cNvPr id="227" name="I">
            <a:extLst>
              <a:ext uri="{FF2B5EF4-FFF2-40B4-BE49-F238E27FC236}">
                <a16:creationId xmlns="" xmlns:a16="http://schemas.microsoft.com/office/drawing/2014/main" id="{50D2E2FE-8B55-C341-AB82-56A97B527C8F}"/>
              </a:ext>
            </a:extLst>
          </p:cNvPr>
          <p:cNvSpPr/>
          <p:nvPr/>
        </p:nvSpPr>
        <p:spPr>
          <a:xfrm>
            <a:off x="5006349" y="3491181"/>
            <a:ext cx="1044254"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I</a:t>
            </a:r>
          </a:p>
        </p:txBody>
      </p:sp>
      <p:sp>
        <p:nvSpPr>
          <p:cNvPr id="228" name="J">
            <a:extLst>
              <a:ext uri="{FF2B5EF4-FFF2-40B4-BE49-F238E27FC236}">
                <a16:creationId xmlns="" xmlns:a16="http://schemas.microsoft.com/office/drawing/2014/main" id="{B79EE66C-53DD-814F-AF73-BDA207CA7887}"/>
              </a:ext>
            </a:extLst>
          </p:cNvPr>
          <p:cNvSpPr/>
          <p:nvPr/>
        </p:nvSpPr>
        <p:spPr>
          <a:xfrm>
            <a:off x="474298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29" name="K">
            <a:extLst>
              <a:ext uri="{FF2B5EF4-FFF2-40B4-BE49-F238E27FC236}">
                <a16:creationId xmlns="" xmlns:a16="http://schemas.microsoft.com/office/drawing/2014/main" id="{F0DF1EA7-6A28-3147-ABBB-641473920E19}"/>
              </a:ext>
            </a:extLst>
          </p:cNvPr>
          <p:cNvSpPr/>
          <p:nvPr/>
        </p:nvSpPr>
        <p:spPr>
          <a:xfrm>
            <a:off x="513529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230" name="L">
            <a:extLst>
              <a:ext uri="{FF2B5EF4-FFF2-40B4-BE49-F238E27FC236}">
                <a16:creationId xmlns="" xmlns:a16="http://schemas.microsoft.com/office/drawing/2014/main" id="{89C84399-2774-B543-B8A7-8ACE119FC088}"/>
              </a:ext>
            </a:extLst>
          </p:cNvPr>
          <p:cNvSpPr/>
          <p:nvPr/>
        </p:nvSpPr>
        <p:spPr>
          <a:xfrm>
            <a:off x="552759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231" name="M">
            <a:extLst>
              <a:ext uri="{FF2B5EF4-FFF2-40B4-BE49-F238E27FC236}">
                <a16:creationId xmlns="" xmlns:a16="http://schemas.microsoft.com/office/drawing/2014/main" id="{93B82324-0613-204F-BCD5-460CF1C4D8B3}"/>
              </a:ext>
            </a:extLst>
          </p:cNvPr>
          <p:cNvSpPr/>
          <p:nvPr/>
        </p:nvSpPr>
        <p:spPr>
          <a:xfrm>
            <a:off x="3870183" y="4613752"/>
            <a:ext cx="1056162"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M</a:t>
            </a:r>
          </a:p>
        </p:txBody>
      </p:sp>
      <p:sp>
        <p:nvSpPr>
          <p:cNvPr id="232" name="N">
            <a:extLst>
              <a:ext uri="{FF2B5EF4-FFF2-40B4-BE49-F238E27FC236}">
                <a16:creationId xmlns="" xmlns:a16="http://schemas.microsoft.com/office/drawing/2014/main" id="{E2B2B60D-D69B-EA4B-AB5A-0A64ABD07BA0}"/>
              </a:ext>
            </a:extLst>
          </p:cNvPr>
          <p:cNvSpPr/>
          <p:nvPr/>
        </p:nvSpPr>
        <p:spPr>
          <a:xfrm>
            <a:off x="3870183" y="3491182"/>
            <a:ext cx="1045371" cy="98725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N</a:t>
            </a:r>
          </a:p>
        </p:txBody>
      </p:sp>
      <p:sp>
        <p:nvSpPr>
          <p:cNvPr id="233" name="O">
            <a:extLst>
              <a:ext uri="{FF2B5EF4-FFF2-40B4-BE49-F238E27FC236}">
                <a16:creationId xmlns="" xmlns:a16="http://schemas.microsoft.com/office/drawing/2014/main" id="{5E10E09A-BC49-2541-859C-6BD24818642F}"/>
              </a:ext>
            </a:extLst>
          </p:cNvPr>
          <p:cNvSpPr/>
          <p:nvPr/>
        </p:nvSpPr>
        <p:spPr>
          <a:xfrm>
            <a:off x="2730292" y="4613752"/>
            <a:ext cx="1028926"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O</a:t>
            </a:r>
          </a:p>
        </p:txBody>
      </p:sp>
      <p:sp>
        <p:nvSpPr>
          <p:cNvPr id="234" name="P">
            <a:extLst>
              <a:ext uri="{FF2B5EF4-FFF2-40B4-BE49-F238E27FC236}">
                <a16:creationId xmlns="" xmlns:a16="http://schemas.microsoft.com/office/drawing/2014/main" id="{3CBE554D-2E7E-6F42-A14C-27FB510A80B2}"/>
              </a:ext>
            </a:extLst>
          </p:cNvPr>
          <p:cNvSpPr/>
          <p:nvPr/>
        </p:nvSpPr>
        <p:spPr>
          <a:xfrm>
            <a:off x="709680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35" name="Q">
            <a:extLst>
              <a:ext uri="{FF2B5EF4-FFF2-40B4-BE49-F238E27FC236}">
                <a16:creationId xmlns="" xmlns:a16="http://schemas.microsoft.com/office/drawing/2014/main" id="{D98EE539-13C2-1E4D-A388-F0986157BE00}"/>
              </a:ext>
            </a:extLst>
          </p:cNvPr>
          <p:cNvSpPr/>
          <p:nvPr/>
        </p:nvSpPr>
        <p:spPr>
          <a:xfrm>
            <a:off x="748911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36" name="R">
            <a:extLst>
              <a:ext uri="{FF2B5EF4-FFF2-40B4-BE49-F238E27FC236}">
                <a16:creationId xmlns="" xmlns:a16="http://schemas.microsoft.com/office/drawing/2014/main" id="{CAB94525-0229-B64E-AAAC-C0B68DE4591D}"/>
              </a:ext>
            </a:extLst>
          </p:cNvPr>
          <p:cNvSpPr/>
          <p:nvPr/>
        </p:nvSpPr>
        <p:spPr>
          <a:xfrm>
            <a:off x="6141398" y="2369970"/>
            <a:ext cx="1050212" cy="99994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R</a:t>
            </a:r>
          </a:p>
        </p:txBody>
      </p:sp>
      <p:sp>
        <p:nvSpPr>
          <p:cNvPr id="237" name="S">
            <a:extLst>
              <a:ext uri="{FF2B5EF4-FFF2-40B4-BE49-F238E27FC236}">
                <a16:creationId xmlns="" xmlns:a16="http://schemas.microsoft.com/office/drawing/2014/main" id="{32327B59-2B41-E448-9388-06724D3CDD39}"/>
              </a:ext>
            </a:extLst>
          </p:cNvPr>
          <p:cNvSpPr/>
          <p:nvPr/>
        </p:nvSpPr>
        <p:spPr>
          <a:xfrm>
            <a:off x="2755359" y="2373067"/>
            <a:ext cx="1050211" cy="989973"/>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S</a:t>
            </a:r>
          </a:p>
        </p:txBody>
      </p:sp>
      <p:sp>
        <p:nvSpPr>
          <p:cNvPr id="238" name="T">
            <a:extLst>
              <a:ext uri="{FF2B5EF4-FFF2-40B4-BE49-F238E27FC236}">
                <a16:creationId xmlns="" xmlns:a16="http://schemas.microsoft.com/office/drawing/2014/main" id="{88B26514-69C5-AA4B-BA9A-704AFC154C73}"/>
              </a:ext>
            </a:extLst>
          </p:cNvPr>
          <p:cNvSpPr/>
          <p:nvPr/>
        </p:nvSpPr>
        <p:spPr>
          <a:xfrm>
            <a:off x="8422139" y="4613752"/>
            <a:ext cx="1028926"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T</a:t>
            </a:r>
          </a:p>
        </p:txBody>
      </p:sp>
      <p:sp>
        <p:nvSpPr>
          <p:cNvPr id="239" name="U">
            <a:extLst>
              <a:ext uri="{FF2B5EF4-FFF2-40B4-BE49-F238E27FC236}">
                <a16:creationId xmlns="" xmlns:a16="http://schemas.microsoft.com/office/drawing/2014/main" id="{29F2365A-CC54-704A-8249-A3505FA697AE}"/>
              </a:ext>
            </a:extLst>
          </p:cNvPr>
          <p:cNvSpPr/>
          <p:nvPr/>
        </p:nvSpPr>
        <p:spPr>
          <a:xfrm>
            <a:off x="905832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40" name="V">
            <a:extLst>
              <a:ext uri="{FF2B5EF4-FFF2-40B4-BE49-F238E27FC236}">
                <a16:creationId xmlns="" xmlns:a16="http://schemas.microsoft.com/office/drawing/2014/main" id="{C84CA632-40DA-E940-B0F9-26215E46CFCD}"/>
              </a:ext>
            </a:extLst>
          </p:cNvPr>
          <p:cNvSpPr/>
          <p:nvPr/>
        </p:nvSpPr>
        <p:spPr>
          <a:xfrm>
            <a:off x="945062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41" name="W">
            <a:extLst>
              <a:ext uri="{FF2B5EF4-FFF2-40B4-BE49-F238E27FC236}">
                <a16:creationId xmlns="" xmlns:a16="http://schemas.microsoft.com/office/drawing/2014/main" id="{2F7FB93D-1AA8-D349-A345-4C79D031A211}"/>
              </a:ext>
            </a:extLst>
          </p:cNvPr>
          <p:cNvSpPr/>
          <p:nvPr/>
        </p:nvSpPr>
        <p:spPr>
          <a:xfrm>
            <a:off x="98429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42" name="X">
            <a:extLst>
              <a:ext uri="{FF2B5EF4-FFF2-40B4-BE49-F238E27FC236}">
                <a16:creationId xmlns="" xmlns:a16="http://schemas.microsoft.com/office/drawing/2014/main" id="{559A6F0A-A629-C94D-BA22-63B306FED2ED}"/>
              </a:ext>
            </a:extLst>
          </p:cNvPr>
          <p:cNvSpPr/>
          <p:nvPr/>
        </p:nvSpPr>
        <p:spPr>
          <a:xfrm>
            <a:off x="1023523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43" name="Y">
            <a:extLst>
              <a:ext uri="{FF2B5EF4-FFF2-40B4-BE49-F238E27FC236}">
                <a16:creationId xmlns="" xmlns:a16="http://schemas.microsoft.com/office/drawing/2014/main" id="{6814F8D3-F17B-024B-B8D5-E59E8A4AD459}"/>
              </a:ext>
            </a:extLst>
          </p:cNvPr>
          <p:cNvSpPr/>
          <p:nvPr/>
        </p:nvSpPr>
        <p:spPr>
          <a:xfrm>
            <a:off x="1062753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44" name="Z">
            <a:extLst>
              <a:ext uri="{FF2B5EF4-FFF2-40B4-BE49-F238E27FC236}">
                <a16:creationId xmlns="" xmlns:a16="http://schemas.microsoft.com/office/drawing/2014/main" id="{E82084E1-E794-B14E-A3D7-B46E9FEF2B28}"/>
              </a:ext>
            </a:extLst>
          </p:cNvPr>
          <p:cNvSpPr/>
          <p:nvPr/>
        </p:nvSpPr>
        <p:spPr>
          <a:xfrm>
            <a:off x="110198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245" name="E">
            <a:extLst>
              <a:ext uri="{FF2B5EF4-FFF2-40B4-BE49-F238E27FC236}">
                <a16:creationId xmlns="" xmlns:a16="http://schemas.microsoft.com/office/drawing/2014/main" id="{37AF2BF0-4012-9B44-9816-9B9A071CD5D3}"/>
              </a:ext>
            </a:extLst>
          </p:cNvPr>
          <p:cNvSpPr/>
          <p:nvPr/>
        </p:nvSpPr>
        <p:spPr>
          <a:xfrm>
            <a:off x="7276447" y="3491182"/>
            <a:ext cx="1028926" cy="101832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Tree>
    <p:extLst>
      <p:ext uri="{BB962C8B-B14F-4D97-AF65-F5344CB8AC3E}">
        <p14:creationId xmlns:p14="http://schemas.microsoft.com/office/powerpoint/2010/main" val="37472071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9"/>
                                        </p:tgtEl>
                                        <p:attrNameLst>
                                          <p:attrName>style.visibility</p:attrName>
                                        </p:attrNameLst>
                                      </p:cBhvr>
                                      <p:to>
                                        <p:strVal val="visible"/>
                                      </p:to>
                                    </p:set>
                                  </p:childTnLst>
                                </p:cTn>
                              </p:par>
                            </p:childTnLst>
                          </p:cTn>
                        </p:par>
                      </p:childTnLst>
                    </p:cTn>
                  </p:par>
                </p:childTnLst>
              </p:cTn>
              <p:nextCondLst>
                <p:cond evt="onClick" delay="0">
                  <p:tgtEl>
                    <p:spTgt spid="102"/>
                  </p:tgtEl>
                </p:cond>
              </p:nextCondLst>
            </p:seq>
            <p:seq concurrent="1" nextAc="seek">
              <p:cTn id="13" restart="whenNotActive" fill="hold" evtFilter="cancelBubble" nodeType="interactiveSeq">
                <p:stCondLst>
                  <p:cond evt="onClick" delay="0">
                    <p:tgtEl>
                      <p:spTgt spid="10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0"/>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seq concurrent="1" nextAc="seek">
              <p:cTn id="24" restart="whenNotActive" fill="hold" evtFilter="cancelBubble" nodeType="interactiveSeq">
                <p:stCondLst>
                  <p:cond evt="onClick" delay="0">
                    <p:tgtEl>
                      <p:spTgt spid="10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1"/>
                                        </p:tgtEl>
                                        <p:attrNameLst>
                                          <p:attrName>style.visibility</p:attrName>
                                        </p:attrNameLst>
                                      </p:cBhvr>
                                      <p:to>
                                        <p:strVal val="visible"/>
                                      </p:to>
                                    </p:set>
                                  </p:childTnLst>
                                </p:cTn>
                              </p:par>
                            </p:childTnLst>
                          </p:cTn>
                        </p:par>
                      </p:childTnLst>
                    </p:cTn>
                  </p:par>
                </p:childTnLst>
              </p:cTn>
              <p:nextCondLst>
                <p:cond evt="onClick" delay="0">
                  <p:tgtEl>
                    <p:spTgt spid="104"/>
                  </p:tgtEl>
                </p:cond>
              </p:nextCondLst>
            </p:seq>
            <p:seq concurrent="1" nextAc="seek">
              <p:cTn id="35" restart="whenNotActive" fill="hold" evtFilter="cancelBubble" nodeType="interactiveSeq">
                <p:stCondLst>
                  <p:cond evt="onClick" delay="0">
                    <p:tgtEl>
                      <p:spTgt spid="10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5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22"/>
                                        </p:tgtEl>
                                        <p:attrNameLst>
                                          <p:attrName>style.visibility</p:attrName>
                                        </p:attrNameLst>
                                      </p:cBhvr>
                                      <p:to>
                                        <p:strVal val="visible"/>
                                      </p:to>
                                    </p:set>
                                  </p:childTnLst>
                                </p:cTn>
                              </p:par>
                            </p:childTnLst>
                          </p:cTn>
                        </p:par>
                      </p:childTnLst>
                    </p:cTn>
                  </p:par>
                </p:childTnLst>
              </p:cTn>
              <p:nextCondLst>
                <p:cond evt="onClick" delay="0">
                  <p:tgtEl>
                    <p:spTgt spid="105"/>
                  </p:tgtEl>
                </p:cond>
              </p:nextCondLst>
            </p:seq>
            <p:seq concurrent="1" nextAc="seek">
              <p:cTn id="46" restart="whenNotActive" fill="hold" evtFilter="cancelBubble" nodeType="interactiveSeq">
                <p:stCondLst>
                  <p:cond evt="onClick" delay="0">
                    <p:tgtEl>
                      <p:spTgt spid="107"/>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4"/>
                                        </p:tgtEl>
                                        <p:attrNameLst>
                                          <p:attrName>style.visibility</p:attrName>
                                        </p:attrNameLst>
                                      </p:cBhvr>
                                      <p:to>
                                        <p:strVal val="visible"/>
                                      </p:to>
                                    </p:set>
                                  </p:childTnLst>
                                </p:cTn>
                              </p:par>
                            </p:childTnLst>
                          </p:cTn>
                        </p:par>
                      </p:childTnLst>
                    </p:cTn>
                  </p:par>
                </p:childTnLst>
              </p:cTn>
              <p:nextCondLst>
                <p:cond evt="onClick" delay="0">
                  <p:tgtEl>
                    <p:spTgt spid="107"/>
                  </p:tgtEl>
                </p:cond>
              </p:nextCondLst>
            </p:seq>
            <p:seq concurrent="1" nextAc="seek">
              <p:cTn id="57" restart="whenNotActive" fill="hold" evtFilter="cancelBubble" nodeType="interactiveSeq">
                <p:stCondLst>
                  <p:cond evt="onClick" delay="0">
                    <p:tgtEl>
                      <p:spTgt spid="108"/>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3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6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99"/>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25"/>
                                        </p:tgtEl>
                                        <p:attrNameLst>
                                          <p:attrName>style.visibility</p:attrName>
                                        </p:attrNameLst>
                                      </p:cBhvr>
                                      <p:to>
                                        <p:strVal val="visible"/>
                                      </p:to>
                                    </p:set>
                                  </p:childTnLst>
                                </p:cTn>
                              </p:par>
                            </p:childTnLst>
                          </p:cTn>
                        </p:par>
                      </p:childTnLst>
                    </p:cTn>
                  </p:par>
                </p:childTnLst>
              </p:cTn>
              <p:nextCondLst>
                <p:cond evt="onClick" delay="0">
                  <p:tgtEl>
                    <p:spTgt spid="108"/>
                  </p:tgtEl>
                </p:cond>
              </p:nextCondLst>
            </p:seq>
            <p:seq concurrent="1" nextAc="seek">
              <p:cTn id="68" restart="whenNotActive" fill="hold" evtFilter="cancelBubble" nodeType="interactiveSeq">
                <p:stCondLst>
                  <p:cond evt="onClick" delay="0">
                    <p:tgtEl>
                      <p:spTgt spid="109"/>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6"/>
                                        </p:tgtEl>
                                        <p:attrNameLst>
                                          <p:attrName>style.visibility</p:attrName>
                                        </p:attrNameLst>
                                      </p:cBhvr>
                                      <p:to>
                                        <p:strVal val="visible"/>
                                      </p:to>
                                    </p:set>
                                  </p:childTnLst>
                                </p:cTn>
                              </p:par>
                            </p:childTnLst>
                          </p:cTn>
                        </p:par>
                      </p:childTnLst>
                    </p:cTn>
                  </p:par>
                </p:childTnLst>
              </p:cTn>
              <p:nextCondLst>
                <p:cond evt="onClick" delay="0">
                  <p:tgtEl>
                    <p:spTgt spid="109"/>
                  </p:tgtEl>
                </p:cond>
              </p:nextCondLst>
            </p:seq>
            <p:seq concurrent="1" nextAc="seek">
              <p:cTn id="79" restart="whenNotActive" fill="hold" evtFilter="cancelBubble" nodeType="interactiveSeq">
                <p:stCondLst>
                  <p:cond evt="onClick" delay="0">
                    <p:tgtEl>
                      <p:spTgt spid="110"/>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3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62"/>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01"/>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27"/>
                                        </p:tgtEl>
                                        <p:attrNameLst>
                                          <p:attrName>style.visibility</p:attrName>
                                        </p:attrNameLst>
                                      </p:cBhvr>
                                      <p:to>
                                        <p:strVal val="visible"/>
                                      </p:to>
                                    </p:set>
                                  </p:childTnLst>
                                </p:cTn>
                              </p:par>
                            </p:childTnLst>
                          </p:cTn>
                        </p:par>
                      </p:childTnLst>
                    </p:cTn>
                  </p:par>
                </p:childTnLst>
              </p:cTn>
              <p:nextCondLst>
                <p:cond evt="onClick" delay="0">
                  <p:tgtEl>
                    <p:spTgt spid="110"/>
                  </p:tgtEl>
                </p:cond>
              </p:nextCondLst>
            </p:seq>
            <p:seq concurrent="1" nextAc="seek">
              <p:cTn id="90" restart="whenNotActive" fill="hold" evtFilter="cancelBubble" nodeType="interactiveSeq">
                <p:stCondLst>
                  <p:cond evt="onClick" delay="0">
                    <p:tgtEl>
                      <p:spTgt spid="111"/>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0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28"/>
                                        </p:tgtEl>
                                        <p:attrNameLst>
                                          <p:attrName>style.visibility</p:attrName>
                                        </p:attrNameLst>
                                      </p:cBhvr>
                                      <p:to>
                                        <p:strVal val="visible"/>
                                      </p:to>
                                    </p:set>
                                  </p:childTnLst>
                                </p:cTn>
                              </p:par>
                            </p:childTnLst>
                          </p:cTn>
                        </p:par>
                      </p:childTnLst>
                    </p:cTn>
                  </p:par>
                </p:childTnLst>
              </p:cTn>
              <p:nextCondLst>
                <p:cond evt="onClick" delay="0">
                  <p:tgtEl>
                    <p:spTgt spid="111"/>
                  </p:tgtEl>
                </p:cond>
              </p:nextCondLst>
            </p:seq>
            <p:seq concurrent="1" nextAc="seek">
              <p:cTn id="101" restart="whenNotActive" fill="hold" evtFilter="cancelBubble" nodeType="interactiveSeq">
                <p:stCondLst>
                  <p:cond evt="onClick" delay="0">
                    <p:tgtEl>
                      <p:spTgt spid="113"/>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39"/>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65"/>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04"/>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30"/>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112" restart="whenNotActive" fill="hold" evtFilter="cancelBubble" nodeType="interactiveSeq">
                <p:stCondLst>
                  <p:cond evt="onClick" delay="0">
                    <p:tgtEl>
                      <p:spTgt spid="114"/>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4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6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0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31"/>
                                        </p:tgtEl>
                                        <p:attrNameLst>
                                          <p:attrName>style.visibility</p:attrName>
                                        </p:attrNameLst>
                                      </p:cBhvr>
                                      <p:to>
                                        <p:strVal val="visible"/>
                                      </p:to>
                                    </p:set>
                                  </p:childTnLst>
                                </p:cTn>
                              </p:par>
                            </p:childTnLst>
                          </p:cTn>
                        </p:par>
                      </p:childTnLst>
                    </p:cTn>
                  </p:par>
                </p:childTnLst>
              </p:cTn>
              <p:nextCondLst>
                <p:cond evt="onClick" delay="0">
                  <p:tgtEl>
                    <p:spTgt spid="114"/>
                  </p:tgtEl>
                </p:cond>
              </p:nextCondLst>
            </p:seq>
            <p:seq concurrent="1" nextAc="seek">
              <p:cTn id="123" restart="whenNotActive" fill="hold" evtFilter="cancelBubble" nodeType="interactiveSeq">
                <p:stCondLst>
                  <p:cond evt="onClick" delay="0">
                    <p:tgtEl>
                      <p:spTgt spid="112"/>
                    </p:tgtEl>
                  </p:cond>
                </p:stCondLst>
                <p:endSync evt="end" delay="0">
                  <p:rtn val="all"/>
                </p:endSync>
                <p:childTnLst>
                  <p:par>
                    <p:cTn id="124" fill="hold">
                      <p:stCondLst>
                        <p:cond delay="0"/>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38"/>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64"/>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203"/>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29"/>
                                        </p:tgtEl>
                                        <p:attrNameLst>
                                          <p:attrName>style.visibility</p:attrName>
                                        </p:attrNameLst>
                                      </p:cBhvr>
                                      <p:to>
                                        <p:strVal val="visible"/>
                                      </p:to>
                                    </p:set>
                                  </p:childTnLst>
                                </p:cTn>
                              </p:par>
                            </p:childTnLst>
                          </p:cTn>
                        </p:par>
                      </p:childTnLst>
                    </p:cTn>
                  </p:par>
                </p:childTnLst>
              </p:cTn>
              <p:nextCondLst>
                <p:cond evt="onClick" delay="0">
                  <p:tgtEl>
                    <p:spTgt spid="112"/>
                  </p:tgtEl>
                </p:cond>
              </p:nextCondLst>
            </p:seq>
            <p:seq concurrent="1" nextAc="seek">
              <p:cTn id="134" restart="whenNotActive" fill="hold" evtFilter="cancelBubble" nodeType="interactiveSeq">
                <p:stCondLst>
                  <p:cond evt="onClick" delay="0">
                    <p:tgtEl>
                      <p:spTgt spid="115"/>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4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6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06"/>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32"/>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145" restart="whenNotActive" fill="hold" evtFilter="cancelBubble" nodeType="interactiveSeq">
                <p:stCondLst>
                  <p:cond evt="onClick" delay="0">
                    <p:tgtEl>
                      <p:spTgt spid="116"/>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142"/>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170"/>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207"/>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233"/>
                                        </p:tgtEl>
                                        <p:attrNameLst>
                                          <p:attrName>style.visibility</p:attrName>
                                        </p:attrNameLst>
                                      </p:cBhvr>
                                      <p:to>
                                        <p:strVal val="visible"/>
                                      </p:to>
                                    </p:set>
                                  </p:childTnLst>
                                </p:cTn>
                              </p:par>
                            </p:childTnLst>
                          </p:cTn>
                        </p:par>
                      </p:childTnLst>
                    </p:cTn>
                  </p:par>
                </p:childTnLst>
              </p:cTn>
              <p:nextCondLst>
                <p:cond evt="onClick" delay="0">
                  <p:tgtEl>
                    <p:spTgt spid="116"/>
                  </p:tgtEl>
                </p:cond>
              </p:nextCondLst>
            </p:seq>
            <p:seq concurrent="1" nextAc="seek">
              <p:cTn id="156" restart="whenNotActive" fill="hold" evtFilter="cancelBubble" nodeType="interactiveSeq">
                <p:stCondLst>
                  <p:cond evt="onClick" delay="0">
                    <p:tgtEl>
                      <p:spTgt spid="117"/>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43"/>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71"/>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0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34"/>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seq concurrent="1" nextAc="seek">
              <p:cTn id="167" restart="whenNotActive" fill="hold" evtFilter="cancelBubble" nodeType="interactiveSeq">
                <p:stCondLst>
                  <p:cond evt="onClick" delay="0">
                    <p:tgtEl>
                      <p:spTgt spid="118"/>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44"/>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72"/>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209"/>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35"/>
                                        </p:tgtEl>
                                        <p:attrNameLst>
                                          <p:attrName>style.visibility</p:attrName>
                                        </p:attrNameLst>
                                      </p:cBhvr>
                                      <p:to>
                                        <p:strVal val="visible"/>
                                      </p:to>
                                    </p:set>
                                  </p:childTnLst>
                                </p:cTn>
                              </p:par>
                            </p:childTnLst>
                          </p:cTn>
                        </p:par>
                      </p:childTnLst>
                    </p:cTn>
                  </p:par>
                </p:childTnLst>
              </p:cTn>
              <p:nextCondLst>
                <p:cond evt="onClick" delay="0">
                  <p:tgtEl>
                    <p:spTgt spid="118"/>
                  </p:tgtEl>
                </p:cond>
              </p:nextCondLst>
            </p:seq>
            <p:seq concurrent="1" nextAc="seek">
              <p:cTn id="178" restart="whenNotActive" fill="hold" evtFilter="cancelBubble" nodeType="interactiveSeq">
                <p:stCondLst>
                  <p:cond evt="onClick" delay="0">
                    <p:tgtEl>
                      <p:spTgt spid="119"/>
                    </p:tgtEl>
                  </p:cond>
                </p:stCondLst>
                <p:endSync evt="end" delay="0">
                  <p:rtn val="all"/>
                </p:endSync>
                <p:childTnLst>
                  <p:par>
                    <p:cTn id="179" fill="hold">
                      <p:stCondLst>
                        <p:cond delay="0"/>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4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7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119"/>
                  </p:tgtEl>
                </p:cond>
              </p:nextCondLst>
            </p:seq>
            <p:seq concurrent="1" nextAc="seek">
              <p:cTn id="189" restart="whenNotActive" fill="hold" evtFilter="cancelBubble" nodeType="interactiveSeq">
                <p:stCondLst>
                  <p:cond evt="onClick" delay="0">
                    <p:tgtEl>
                      <p:spTgt spid="120"/>
                    </p:tgtEl>
                  </p:cond>
                </p:stCondLst>
                <p:endSync evt="end" delay="0">
                  <p:rtn val="all"/>
                </p:endSync>
                <p:childTnLst>
                  <p:par>
                    <p:cTn id="190" fill="hold">
                      <p:stCondLst>
                        <p:cond delay="0"/>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146"/>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174"/>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211"/>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237"/>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grpId="1" nodeType="clickEffect">
                                  <p:stCondLst>
                                    <p:cond delay="0"/>
                                  </p:stCondLst>
                                  <p:childTnLst>
                                    <p:set>
                                      <p:cBhvr>
                                        <p:cTn id="203" dur="1" fill="hold">
                                          <p:stCondLst>
                                            <p:cond delay="0"/>
                                          </p:stCondLst>
                                        </p:cTn>
                                        <p:tgtEl>
                                          <p:spTgt spid="146"/>
                                        </p:tgtEl>
                                        <p:attrNameLst>
                                          <p:attrName>style.visibility</p:attrName>
                                        </p:attrNameLst>
                                      </p:cBhvr>
                                      <p:to>
                                        <p:strVal val="visible"/>
                                      </p:to>
                                    </p:set>
                                  </p:childTnLst>
                                </p:cTn>
                              </p:par>
                              <p:par>
                                <p:cTn id="204" presetID="1" presetClass="entr" presetSubtype="0" fill="hold" grpId="1" nodeType="withEffect">
                                  <p:stCondLst>
                                    <p:cond delay="0"/>
                                  </p:stCondLst>
                                  <p:childTnLst>
                                    <p:set>
                                      <p:cBhvr>
                                        <p:cTn id="205" dur="1" fill="hold">
                                          <p:stCondLst>
                                            <p:cond delay="0"/>
                                          </p:stCondLst>
                                        </p:cTn>
                                        <p:tgtEl>
                                          <p:spTgt spid="174"/>
                                        </p:tgtEl>
                                        <p:attrNameLst>
                                          <p:attrName>style.visibility</p:attrName>
                                        </p:attrNameLst>
                                      </p:cBhvr>
                                      <p:to>
                                        <p:strVal val="visible"/>
                                      </p:to>
                                    </p:set>
                                  </p:childTnLst>
                                </p:cTn>
                              </p:par>
                              <p:par>
                                <p:cTn id="206" presetID="1" presetClass="entr" presetSubtype="0" fill="hold" grpId="1" nodeType="withEffect">
                                  <p:stCondLst>
                                    <p:cond delay="0"/>
                                  </p:stCondLst>
                                  <p:childTnLst>
                                    <p:set>
                                      <p:cBhvr>
                                        <p:cTn id="207" dur="1" fill="hold">
                                          <p:stCondLst>
                                            <p:cond delay="0"/>
                                          </p:stCondLst>
                                        </p:cTn>
                                        <p:tgtEl>
                                          <p:spTgt spid="211"/>
                                        </p:tgtEl>
                                        <p:attrNameLst>
                                          <p:attrName>style.visibility</p:attrName>
                                        </p:attrNameLst>
                                      </p:cBhvr>
                                      <p:to>
                                        <p:strVal val="visible"/>
                                      </p:to>
                                    </p:set>
                                  </p:childTnLst>
                                </p:cTn>
                              </p:par>
                              <p:par>
                                <p:cTn id="208" presetID="1" presetClass="entr" presetSubtype="0" fill="hold" grpId="1" nodeType="withEffect">
                                  <p:stCondLst>
                                    <p:cond delay="0"/>
                                  </p:stCondLst>
                                  <p:childTnLst>
                                    <p:set>
                                      <p:cBhvr>
                                        <p:cTn id="209" dur="1" fill="hold">
                                          <p:stCondLst>
                                            <p:cond delay="0"/>
                                          </p:stCondLst>
                                        </p:cTn>
                                        <p:tgtEl>
                                          <p:spTgt spid="237"/>
                                        </p:tgtEl>
                                        <p:attrNameLst>
                                          <p:attrName>style.visibility</p:attrName>
                                        </p:attrNameLst>
                                      </p:cBhvr>
                                      <p:to>
                                        <p:strVal val="visible"/>
                                      </p:to>
                                    </p:set>
                                  </p:childTnLst>
                                </p:cTn>
                              </p:par>
                            </p:childTnLst>
                          </p:cTn>
                        </p:par>
                      </p:childTnLst>
                    </p:cTn>
                  </p:par>
                </p:childTnLst>
              </p:cTn>
              <p:nextCondLst>
                <p:cond evt="onClick" delay="0">
                  <p:tgtEl>
                    <p:spTgt spid="120"/>
                  </p:tgtEl>
                </p:cond>
              </p:nextCondLst>
            </p:seq>
            <p:seq concurrent="1" nextAc="seek">
              <p:cTn id="210" restart="whenNotActive" fill="hold" evtFilter="cancelBubble" nodeType="interactiveSeq">
                <p:stCondLst>
                  <p:cond evt="onClick" delay="0">
                    <p:tgtEl>
                      <p:spTgt spid="121"/>
                    </p:tgtEl>
                  </p:cond>
                </p:stCondLst>
                <p:endSync evt="end" delay="0">
                  <p:rtn val="all"/>
                </p:endSync>
                <p:childTnLst>
                  <p:par>
                    <p:cTn id="211" fill="hold">
                      <p:stCondLst>
                        <p:cond delay="0"/>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47"/>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86"/>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12"/>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238"/>
                                        </p:tgtEl>
                                        <p:attrNameLst>
                                          <p:attrName>style.visibility</p:attrName>
                                        </p:attrNameLst>
                                      </p:cBhvr>
                                      <p:to>
                                        <p:strVal val="visible"/>
                                      </p:to>
                                    </p:set>
                                  </p:childTnLst>
                                </p:cTn>
                              </p:par>
                            </p:childTnLst>
                          </p:cTn>
                        </p:par>
                      </p:childTnLst>
                    </p:cTn>
                  </p:par>
                </p:childTnLst>
              </p:cTn>
              <p:nextCondLst>
                <p:cond evt="onClick" delay="0">
                  <p:tgtEl>
                    <p:spTgt spid="121"/>
                  </p:tgtEl>
                </p:cond>
              </p:nextCondLst>
            </p:seq>
            <p:seq concurrent="1" nextAc="seek">
              <p:cTn id="221" restart="whenNotActive" fill="hold" evtFilter="cancelBubble" nodeType="interactiveSeq">
                <p:stCondLst>
                  <p:cond evt="onClick" delay="0">
                    <p:tgtEl>
                      <p:spTgt spid="122"/>
                    </p:tgtEl>
                  </p:cond>
                </p:stCondLst>
                <p:endSync evt="end" delay="0">
                  <p:rtn val="all"/>
                </p:endSync>
                <p:childTnLst>
                  <p:par>
                    <p:cTn id="222" fill="hold">
                      <p:stCondLst>
                        <p:cond delay="0"/>
                      </p:stCondLst>
                      <p:childTnLst>
                        <p:par>
                          <p:cTn id="223" fill="hold">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148"/>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87"/>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213"/>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239"/>
                                        </p:tgtEl>
                                        <p:attrNameLst>
                                          <p:attrName>style.visibility</p:attrName>
                                        </p:attrNameLst>
                                      </p:cBhvr>
                                      <p:to>
                                        <p:strVal val="visible"/>
                                      </p:to>
                                    </p:set>
                                  </p:childTnLst>
                                </p:cTn>
                              </p:par>
                            </p:childTnLst>
                          </p:cTn>
                        </p:par>
                      </p:childTnLst>
                    </p:cTn>
                  </p:par>
                </p:childTnLst>
              </p:cTn>
              <p:nextCondLst>
                <p:cond evt="onClick" delay="0">
                  <p:tgtEl>
                    <p:spTgt spid="122"/>
                  </p:tgtEl>
                </p:cond>
              </p:nextCondLst>
            </p:seq>
            <p:seq concurrent="1" nextAc="seek">
              <p:cTn id="232" restart="whenNotActive" fill="hold" evtFilter="cancelBubble" nodeType="interactiveSeq">
                <p:stCondLst>
                  <p:cond evt="onClick" delay="0">
                    <p:tgtEl>
                      <p:spTgt spid="123"/>
                    </p:tgtEl>
                  </p:cond>
                </p:stCondLst>
                <p:endSync evt="end" delay="0">
                  <p:rtn val="all"/>
                </p:endSync>
                <p:childTnLst>
                  <p:par>
                    <p:cTn id="233" fill="hold">
                      <p:stCondLst>
                        <p:cond delay="0"/>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49"/>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88"/>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14"/>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40"/>
                                        </p:tgtEl>
                                        <p:attrNameLst>
                                          <p:attrName>style.visibility</p:attrName>
                                        </p:attrNameLst>
                                      </p:cBhvr>
                                      <p:to>
                                        <p:strVal val="visible"/>
                                      </p:to>
                                    </p:set>
                                  </p:childTnLst>
                                </p:cTn>
                              </p:par>
                            </p:childTnLst>
                          </p:cTn>
                        </p:par>
                      </p:childTnLst>
                    </p:cTn>
                  </p:par>
                </p:childTnLst>
              </p:cTn>
              <p:nextCondLst>
                <p:cond evt="onClick" delay="0">
                  <p:tgtEl>
                    <p:spTgt spid="123"/>
                  </p:tgtEl>
                </p:cond>
              </p:nextCondLst>
            </p:seq>
            <p:seq concurrent="1" nextAc="seek">
              <p:cTn id="243" restart="whenNotActive" fill="hold" evtFilter="cancelBubble" nodeType="interactiveSeq">
                <p:stCondLst>
                  <p:cond evt="onClick" delay="0">
                    <p:tgtEl>
                      <p:spTgt spid="124"/>
                    </p:tgtEl>
                  </p:cond>
                </p:stCondLst>
                <p:endSync evt="end" delay="0">
                  <p:rtn val="all"/>
                </p:endSync>
                <p:childTnLst>
                  <p:par>
                    <p:cTn id="244" fill="hold">
                      <p:stCondLst>
                        <p:cond delay="0"/>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150"/>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189"/>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215"/>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241"/>
                                        </p:tgtEl>
                                        <p:attrNameLst>
                                          <p:attrName>style.visibility</p:attrName>
                                        </p:attrNameLst>
                                      </p:cBhvr>
                                      <p:to>
                                        <p:strVal val="visible"/>
                                      </p:to>
                                    </p:set>
                                  </p:childTnLst>
                                </p:cTn>
                              </p:par>
                            </p:childTnLst>
                          </p:cTn>
                        </p:par>
                      </p:childTnLst>
                    </p:cTn>
                  </p:par>
                </p:childTnLst>
              </p:cTn>
              <p:nextCondLst>
                <p:cond evt="onClick" delay="0">
                  <p:tgtEl>
                    <p:spTgt spid="124"/>
                  </p:tgtEl>
                </p:cond>
              </p:nextCondLst>
            </p:seq>
            <p:seq concurrent="1" nextAc="seek">
              <p:cTn id="254" restart="whenNotActive" fill="hold" evtFilter="cancelBubble" nodeType="interactiveSeq">
                <p:stCondLst>
                  <p:cond evt="onClick" delay="0">
                    <p:tgtEl>
                      <p:spTgt spid="125"/>
                    </p:tgtEl>
                  </p:cond>
                </p:stCondLst>
                <p:endSync evt="end" delay="0">
                  <p:rtn val="all"/>
                </p:endSync>
                <p:childTnLst>
                  <p:par>
                    <p:cTn id="255" fill="hold">
                      <p:stCondLst>
                        <p:cond delay="0"/>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151"/>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90"/>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16"/>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242"/>
                                        </p:tgtEl>
                                        <p:attrNameLst>
                                          <p:attrName>style.visibility</p:attrName>
                                        </p:attrNameLst>
                                      </p:cBhvr>
                                      <p:to>
                                        <p:strVal val="visible"/>
                                      </p:to>
                                    </p:set>
                                  </p:childTnLst>
                                </p:cTn>
                              </p:par>
                            </p:childTnLst>
                          </p:cTn>
                        </p:par>
                      </p:childTnLst>
                    </p:cTn>
                  </p:par>
                </p:childTnLst>
              </p:cTn>
              <p:nextCondLst>
                <p:cond evt="onClick" delay="0">
                  <p:tgtEl>
                    <p:spTgt spid="125"/>
                  </p:tgtEl>
                </p:cond>
              </p:nextCondLst>
            </p:seq>
            <p:seq concurrent="1" nextAc="seek">
              <p:cTn id="265" restart="whenNotActive" fill="hold" evtFilter="cancelBubble" nodeType="interactiveSeq">
                <p:stCondLst>
                  <p:cond evt="onClick" delay="0">
                    <p:tgtEl>
                      <p:spTgt spid="127"/>
                    </p:tgtEl>
                  </p:cond>
                </p:stCondLst>
                <p:endSync evt="end" delay="0">
                  <p:rtn val="all"/>
                </p:endSync>
                <p:childTnLst>
                  <p:par>
                    <p:cTn id="266" fill="hold">
                      <p:stCondLst>
                        <p:cond delay="0"/>
                      </p:stCondLst>
                      <p:childTnLst>
                        <p:par>
                          <p:cTn id="267" fill="hold">
                            <p:stCondLst>
                              <p:cond delay="0"/>
                            </p:stCondLst>
                            <p:childTnLst>
                              <p:par>
                                <p:cTn id="268" presetID="1" presetClass="entr" presetSubtype="0" fill="hold" grpId="0" nodeType="clickEffect">
                                  <p:stCondLst>
                                    <p:cond delay="0"/>
                                  </p:stCondLst>
                                  <p:childTnLst>
                                    <p:set>
                                      <p:cBhvr>
                                        <p:cTn id="269" dur="1" fill="hold">
                                          <p:stCondLst>
                                            <p:cond delay="0"/>
                                          </p:stCondLst>
                                        </p:cTn>
                                        <p:tgtEl>
                                          <p:spTgt spid="153"/>
                                        </p:tgtEl>
                                        <p:attrNameLst>
                                          <p:attrName>style.visibility</p:attrName>
                                        </p:attrNameLst>
                                      </p:cBhvr>
                                      <p:to>
                                        <p:strVal val="visible"/>
                                      </p:to>
                                    </p:set>
                                  </p:childTnLst>
                                </p:cTn>
                              </p:par>
                              <p:par>
                                <p:cTn id="270" presetID="1" presetClass="entr" presetSubtype="0" fill="hold" grpId="0" nodeType="withEffect">
                                  <p:stCondLst>
                                    <p:cond delay="0"/>
                                  </p:stCondLst>
                                  <p:childTnLst>
                                    <p:set>
                                      <p:cBhvr>
                                        <p:cTn id="271" dur="1" fill="hold">
                                          <p:stCondLst>
                                            <p:cond delay="0"/>
                                          </p:stCondLst>
                                        </p:cTn>
                                        <p:tgtEl>
                                          <p:spTgt spid="192"/>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218"/>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244"/>
                                        </p:tgtEl>
                                        <p:attrNameLst>
                                          <p:attrName>style.visibility</p:attrName>
                                        </p:attrNameLst>
                                      </p:cBhvr>
                                      <p:to>
                                        <p:strVal val="visible"/>
                                      </p:to>
                                    </p:set>
                                  </p:childTnLst>
                                </p:cTn>
                              </p:par>
                            </p:childTnLst>
                          </p:cTn>
                        </p:par>
                      </p:childTnLst>
                    </p:cTn>
                  </p:par>
                </p:childTnLst>
              </p:cTn>
              <p:nextCondLst>
                <p:cond evt="onClick" delay="0">
                  <p:tgtEl>
                    <p:spTgt spid="127"/>
                  </p:tgtEl>
                </p:cond>
              </p:nextCondLst>
            </p:seq>
            <p:seq concurrent="1" nextAc="seek">
              <p:cTn id="276" restart="whenNotActive" fill="hold" evtFilter="cancelBubble" nodeType="interactiveSeq">
                <p:stCondLst>
                  <p:cond evt="onClick" delay="0">
                    <p:tgtEl>
                      <p:spTgt spid="126"/>
                    </p:tgtEl>
                  </p:cond>
                </p:stCondLst>
                <p:endSync evt="end" delay="0">
                  <p:rtn val="all"/>
                </p:endSync>
                <p:childTnLst>
                  <p:par>
                    <p:cTn id="277" fill="hold">
                      <p:stCondLst>
                        <p:cond delay="0"/>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152"/>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91"/>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217"/>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243"/>
                                        </p:tgtEl>
                                        <p:attrNameLst>
                                          <p:attrName>style.visibility</p:attrName>
                                        </p:attrNameLst>
                                      </p:cBhvr>
                                      <p:to>
                                        <p:strVal val="visible"/>
                                      </p:to>
                                    </p:set>
                                  </p:childTnLst>
                                </p:cTn>
                              </p:par>
                            </p:childTnLst>
                          </p:cTn>
                        </p:par>
                      </p:childTnLst>
                    </p:cTn>
                  </p:par>
                </p:childTnLst>
              </p:cTn>
              <p:nextCondLst>
                <p:cond evt="onClick" delay="0">
                  <p:tgtEl>
                    <p:spTgt spid="126"/>
                  </p:tgtEl>
                </p:cond>
              </p:nextCondLst>
            </p:seq>
            <p:seq concurrent="1" nextAc="seek">
              <p:cTn id="287" restart="whenNotActive" fill="hold" evtFilter="cancelBubble" nodeType="interactiveSeq">
                <p:stCondLst>
                  <p:cond evt="onClick" delay="0">
                    <p:tgtEl>
                      <p:spTgt spid="106"/>
                    </p:tgtEl>
                  </p:cond>
                </p:stCondLst>
                <p:endSync evt="end" delay="0">
                  <p:rtn val="all"/>
                </p:endSync>
                <p:childTnLst>
                  <p:par>
                    <p:cTn id="288" fill="hold">
                      <p:stCondLst>
                        <p:cond delay="0"/>
                      </p:stCondLst>
                      <p:childTnLst>
                        <p:par>
                          <p:cTn id="289" fill="hold">
                            <p:stCondLst>
                              <p:cond delay="0"/>
                            </p:stCondLst>
                            <p:childTnLst>
                              <p:par>
                                <p:cTn id="290" presetID="1" presetClass="entr" presetSubtype="0" fill="hold" grpId="0" nodeType="clickEffect">
                                  <p:stCondLst>
                                    <p:cond delay="0"/>
                                  </p:stCondLst>
                                  <p:childTnLst>
                                    <p:set>
                                      <p:cBhvr>
                                        <p:cTn id="291" dur="1" fill="hold">
                                          <p:stCondLst>
                                            <p:cond delay="0"/>
                                          </p:stCondLst>
                                        </p:cTn>
                                        <p:tgtEl>
                                          <p:spTgt spid="223"/>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245"/>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158"/>
                                        </p:tgtEl>
                                        <p:attrNameLst>
                                          <p:attrName>style.visibility</p:attrName>
                                        </p:attrNameLst>
                                      </p:cBhvr>
                                      <p:to>
                                        <p:strVal val="visible"/>
                                      </p:to>
                                    </p:set>
                                  </p:childTnLst>
                                </p:cTn>
                              </p:par>
                              <p:par>
                                <p:cTn id="296" presetID="1" presetClass="entr" presetSubtype="0" fill="hold" grpId="0" nodeType="withEffect">
                                  <p:stCondLst>
                                    <p:cond delay="0"/>
                                  </p:stCondLst>
                                  <p:childTnLst>
                                    <p:set>
                                      <p:cBhvr>
                                        <p:cTn id="297" dur="1" fill="hold">
                                          <p:stCondLst>
                                            <p:cond delay="0"/>
                                          </p:stCondLst>
                                        </p:cTn>
                                        <p:tgtEl>
                                          <p:spTgt spid="132"/>
                                        </p:tgtEl>
                                        <p:attrNameLst>
                                          <p:attrName>style.visibility</p:attrName>
                                        </p:attrNameLst>
                                      </p:cBhvr>
                                      <p:to>
                                        <p:strVal val="visible"/>
                                      </p:to>
                                    </p:set>
                                  </p:childTnLst>
                                </p:cTn>
                              </p:par>
                            </p:childTnLst>
                          </p:cTn>
                        </p:par>
                      </p:childTnLst>
                    </p:cTn>
                  </p:par>
                </p:childTnLst>
              </p:cTn>
              <p:nextCondLst>
                <p:cond evt="onClick" delay="0">
                  <p:tgtEl>
                    <p:spTgt spid="106"/>
                  </p:tgtEl>
                </p:cond>
              </p:nextCondLst>
            </p:seq>
          </p:childTnLst>
        </p:cTn>
      </p:par>
    </p:tnLst>
    <p:bldLst>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6" grpId="1"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8" grpId="0" animBg="1"/>
      <p:bldP spid="169" grpId="0" animBg="1"/>
      <p:bldP spid="170" grpId="0" animBg="1"/>
      <p:bldP spid="171" grpId="0" animBg="1"/>
      <p:bldP spid="172" grpId="0" animBg="1"/>
      <p:bldP spid="173" grpId="0" animBg="1"/>
      <p:bldP spid="174" grpId="0" animBg="1"/>
      <p:bldP spid="174" grpId="1"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1" grpId="1"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7" grpId="1" animBg="1"/>
      <p:bldP spid="238" grpId="0" animBg="1"/>
      <p:bldP spid="239" grpId="0" animBg="1"/>
      <p:bldP spid="240" grpId="0" animBg="1"/>
      <p:bldP spid="241" grpId="0" animBg="1"/>
      <p:bldP spid="242" grpId="0" animBg="1"/>
      <p:bldP spid="243" grpId="0" animBg="1"/>
      <p:bldP spid="244" grpId="0" animBg="1"/>
      <p:bldP spid="2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a:extLst>
              <a:ext uri="{FF2B5EF4-FFF2-40B4-BE49-F238E27FC236}">
                <a16:creationId xmlns="" xmlns:a16="http://schemas.microsoft.com/office/drawing/2014/main" id="{F4F92820-0C18-2A44-9A17-2DCB786A91C2}"/>
              </a:ext>
            </a:extLst>
          </p:cNvPr>
          <p:cNvSpPr/>
          <p:nvPr/>
        </p:nvSpPr>
        <p:spPr>
          <a:xfrm>
            <a:off x="1606035"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Rounded Rectangle 65">
            <a:extLst>
              <a:ext uri="{FF2B5EF4-FFF2-40B4-BE49-F238E27FC236}">
                <a16:creationId xmlns="" xmlns:a16="http://schemas.microsoft.com/office/drawing/2014/main" id="{EE3ABFD7-C0A7-4249-B71B-87FD0E097C13}"/>
              </a:ext>
            </a:extLst>
          </p:cNvPr>
          <p:cNvSpPr/>
          <p:nvPr/>
        </p:nvSpPr>
        <p:spPr>
          <a:xfrm>
            <a:off x="2741084"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rgbClr val="49166D"/>
              </a:solidFill>
            </a:endParaRPr>
          </a:p>
        </p:txBody>
      </p:sp>
      <p:sp>
        <p:nvSpPr>
          <p:cNvPr id="67" name="Rounded Rectangle 66">
            <a:extLst>
              <a:ext uri="{FF2B5EF4-FFF2-40B4-BE49-F238E27FC236}">
                <a16:creationId xmlns="" xmlns:a16="http://schemas.microsoft.com/office/drawing/2014/main" id="{C45ABAEC-5079-6249-94F2-66429B48E733}"/>
              </a:ext>
            </a:extLst>
          </p:cNvPr>
          <p:cNvSpPr/>
          <p:nvPr/>
        </p:nvSpPr>
        <p:spPr>
          <a:xfrm>
            <a:off x="3876133"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ounded Rectangle 67">
            <a:extLst>
              <a:ext uri="{FF2B5EF4-FFF2-40B4-BE49-F238E27FC236}">
                <a16:creationId xmlns="" xmlns:a16="http://schemas.microsoft.com/office/drawing/2014/main" id="{94D12291-B4AC-914F-A82F-221B4D933AFB}"/>
              </a:ext>
            </a:extLst>
          </p:cNvPr>
          <p:cNvSpPr/>
          <p:nvPr/>
        </p:nvSpPr>
        <p:spPr>
          <a:xfrm>
            <a:off x="5011182"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9166D"/>
              </a:solidFill>
            </a:endParaRPr>
          </a:p>
        </p:txBody>
      </p:sp>
      <p:sp>
        <p:nvSpPr>
          <p:cNvPr id="69" name="Rounded Rectangle 68">
            <a:extLst>
              <a:ext uri="{FF2B5EF4-FFF2-40B4-BE49-F238E27FC236}">
                <a16:creationId xmlns="" xmlns:a16="http://schemas.microsoft.com/office/drawing/2014/main" id="{940455EB-350D-AA4B-AFE5-2E27AE4A6962}"/>
              </a:ext>
            </a:extLst>
          </p:cNvPr>
          <p:cNvSpPr/>
          <p:nvPr/>
        </p:nvSpPr>
        <p:spPr>
          <a:xfrm>
            <a:off x="6146231"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0" name="Rounded Rectangle 69">
            <a:extLst>
              <a:ext uri="{FF2B5EF4-FFF2-40B4-BE49-F238E27FC236}">
                <a16:creationId xmlns="" xmlns:a16="http://schemas.microsoft.com/office/drawing/2014/main" id="{067A4D92-71A2-2748-9DEB-19537E22A8CE}"/>
              </a:ext>
            </a:extLst>
          </p:cNvPr>
          <p:cNvSpPr/>
          <p:nvPr/>
        </p:nvSpPr>
        <p:spPr>
          <a:xfrm>
            <a:off x="7281280" y="2373068"/>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1" name="Rounded Rectangle 70">
            <a:extLst>
              <a:ext uri="{FF2B5EF4-FFF2-40B4-BE49-F238E27FC236}">
                <a16:creationId xmlns="" xmlns:a16="http://schemas.microsoft.com/office/drawing/2014/main" id="{42C387CB-A5E7-D740-86E5-8F399DB0C98B}"/>
              </a:ext>
            </a:extLst>
          </p:cNvPr>
          <p:cNvSpPr/>
          <p:nvPr/>
        </p:nvSpPr>
        <p:spPr>
          <a:xfrm>
            <a:off x="8416329"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ounded Rectangle 71">
            <a:extLst>
              <a:ext uri="{FF2B5EF4-FFF2-40B4-BE49-F238E27FC236}">
                <a16:creationId xmlns="" xmlns:a16="http://schemas.microsoft.com/office/drawing/2014/main" id="{001D5E45-251C-8E43-A010-0EC53C0548FC}"/>
              </a:ext>
            </a:extLst>
          </p:cNvPr>
          <p:cNvSpPr/>
          <p:nvPr/>
        </p:nvSpPr>
        <p:spPr>
          <a:xfrm>
            <a:off x="9551378" y="2373068"/>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ounded Rectangle 73">
            <a:extLst>
              <a:ext uri="{FF2B5EF4-FFF2-40B4-BE49-F238E27FC236}">
                <a16:creationId xmlns="" xmlns:a16="http://schemas.microsoft.com/office/drawing/2014/main" id="{17458134-687A-424C-868E-842ABA68E8B0}"/>
              </a:ext>
            </a:extLst>
          </p:cNvPr>
          <p:cNvSpPr/>
          <p:nvPr/>
        </p:nvSpPr>
        <p:spPr>
          <a:xfrm>
            <a:off x="466153" y="3494959"/>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Rounded Rectangle 74">
            <a:extLst>
              <a:ext uri="{FF2B5EF4-FFF2-40B4-BE49-F238E27FC236}">
                <a16:creationId xmlns="" xmlns:a16="http://schemas.microsoft.com/office/drawing/2014/main" id="{41107E5F-2497-0249-8C3A-B793A4F23637}"/>
              </a:ext>
            </a:extLst>
          </p:cNvPr>
          <p:cNvSpPr/>
          <p:nvPr/>
        </p:nvSpPr>
        <p:spPr>
          <a:xfrm>
            <a:off x="1601202"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a:extLst>
              <a:ext uri="{FF2B5EF4-FFF2-40B4-BE49-F238E27FC236}">
                <a16:creationId xmlns="" xmlns:a16="http://schemas.microsoft.com/office/drawing/2014/main" id="{D55CC80E-0C32-A048-93DC-B68431216FAA}"/>
              </a:ext>
            </a:extLst>
          </p:cNvPr>
          <p:cNvSpPr/>
          <p:nvPr/>
        </p:nvSpPr>
        <p:spPr>
          <a:xfrm>
            <a:off x="2736251"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7" name="Rounded Rectangle 76">
            <a:extLst>
              <a:ext uri="{FF2B5EF4-FFF2-40B4-BE49-F238E27FC236}">
                <a16:creationId xmlns="" xmlns:a16="http://schemas.microsoft.com/office/drawing/2014/main" id="{4D683ED0-4624-3941-BB9E-537DB888163C}"/>
              </a:ext>
            </a:extLst>
          </p:cNvPr>
          <p:cNvSpPr/>
          <p:nvPr/>
        </p:nvSpPr>
        <p:spPr>
          <a:xfrm>
            <a:off x="3871300"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8" name="Rounded Rectangle 77">
            <a:extLst>
              <a:ext uri="{FF2B5EF4-FFF2-40B4-BE49-F238E27FC236}">
                <a16:creationId xmlns="" xmlns:a16="http://schemas.microsoft.com/office/drawing/2014/main" id="{FB5263CC-F135-2F45-8B20-FC8FFCB30211}"/>
              </a:ext>
            </a:extLst>
          </p:cNvPr>
          <p:cNvSpPr/>
          <p:nvPr/>
        </p:nvSpPr>
        <p:spPr>
          <a:xfrm>
            <a:off x="5006349"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79" name="Rounded Rectangle 78">
            <a:extLst>
              <a:ext uri="{FF2B5EF4-FFF2-40B4-BE49-F238E27FC236}">
                <a16:creationId xmlns="" xmlns:a16="http://schemas.microsoft.com/office/drawing/2014/main" id="{B9AFF664-C7F4-B343-8880-BB5E06872005}"/>
              </a:ext>
            </a:extLst>
          </p:cNvPr>
          <p:cNvSpPr/>
          <p:nvPr/>
        </p:nvSpPr>
        <p:spPr>
          <a:xfrm>
            <a:off x="6141398"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0" name="Rounded Rectangle 79">
            <a:extLst>
              <a:ext uri="{FF2B5EF4-FFF2-40B4-BE49-F238E27FC236}">
                <a16:creationId xmlns="" xmlns:a16="http://schemas.microsoft.com/office/drawing/2014/main" id="{D1DD21C4-1BBB-F344-B4A0-DE326DF48061}"/>
              </a:ext>
            </a:extLst>
          </p:cNvPr>
          <p:cNvSpPr/>
          <p:nvPr/>
        </p:nvSpPr>
        <p:spPr>
          <a:xfrm>
            <a:off x="7276447"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1" name="Rounded Rectangle 80">
            <a:extLst>
              <a:ext uri="{FF2B5EF4-FFF2-40B4-BE49-F238E27FC236}">
                <a16:creationId xmlns="" xmlns:a16="http://schemas.microsoft.com/office/drawing/2014/main" id="{891264B7-0081-E849-A759-5B2048B3A9FC}"/>
              </a:ext>
            </a:extLst>
          </p:cNvPr>
          <p:cNvSpPr/>
          <p:nvPr/>
        </p:nvSpPr>
        <p:spPr>
          <a:xfrm>
            <a:off x="8411496"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2" name="Rounded Rectangle 81">
            <a:extLst>
              <a:ext uri="{FF2B5EF4-FFF2-40B4-BE49-F238E27FC236}">
                <a16:creationId xmlns="" xmlns:a16="http://schemas.microsoft.com/office/drawing/2014/main" id="{BDACAF7B-0FEA-5549-A679-C13C2DD40701}"/>
              </a:ext>
            </a:extLst>
          </p:cNvPr>
          <p:cNvSpPr/>
          <p:nvPr/>
        </p:nvSpPr>
        <p:spPr>
          <a:xfrm>
            <a:off x="9546545"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83" name="Rounded Rectangle 82">
            <a:extLst>
              <a:ext uri="{FF2B5EF4-FFF2-40B4-BE49-F238E27FC236}">
                <a16:creationId xmlns="" xmlns:a16="http://schemas.microsoft.com/office/drawing/2014/main" id="{9850EC28-977D-2243-B126-DF208D28A7D9}"/>
              </a:ext>
            </a:extLst>
          </p:cNvPr>
          <p:cNvSpPr/>
          <p:nvPr/>
        </p:nvSpPr>
        <p:spPr>
          <a:xfrm>
            <a:off x="10681594" y="3494959"/>
            <a:ext cx="1050212" cy="993750"/>
          </a:xfrm>
          <a:prstGeom prst="roundRect">
            <a:avLst/>
          </a:prstGeom>
          <a:no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Rounded Rectangle 84">
            <a:extLst>
              <a:ext uri="{FF2B5EF4-FFF2-40B4-BE49-F238E27FC236}">
                <a16:creationId xmlns="" xmlns:a16="http://schemas.microsoft.com/office/drawing/2014/main" id="{390289BF-7FF8-A84B-A6BA-0EAF5D49F117}"/>
              </a:ext>
            </a:extLst>
          </p:cNvPr>
          <p:cNvSpPr/>
          <p:nvPr/>
        </p:nvSpPr>
        <p:spPr>
          <a:xfrm>
            <a:off x="1601202"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Rounded Rectangle 85">
            <a:extLst>
              <a:ext uri="{FF2B5EF4-FFF2-40B4-BE49-F238E27FC236}">
                <a16:creationId xmlns="" xmlns:a16="http://schemas.microsoft.com/office/drawing/2014/main" id="{24379167-9C11-2C42-8AAC-0DFF5CCA19D1}"/>
              </a:ext>
            </a:extLst>
          </p:cNvPr>
          <p:cNvSpPr/>
          <p:nvPr/>
        </p:nvSpPr>
        <p:spPr>
          <a:xfrm>
            <a:off x="2736251"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Rounded Rectangle 86">
            <a:extLst>
              <a:ext uri="{FF2B5EF4-FFF2-40B4-BE49-F238E27FC236}">
                <a16:creationId xmlns="" xmlns:a16="http://schemas.microsoft.com/office/drawing/2014/main" id="{3A89E3E3-F21E-854E-80AA-A52C9007F1DB}"/>
              </a:ext>
            </a:extLst>
          </p:cNvPr>
          <p:cNvSpPr/>
          <p:nvPr/>
        </p:nvSpPr>
        <p:spPr>
          <a:xfrm>
            <a:off x="3871300"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ounded Rectangle 87">
            <a:extLst>
              <a:ext uri="{FF2B5EF4-FFF2-40B4-BE49-F238E27FC236}">
                <a16:creationId xmlns="" xmlns:a16="http://schemas.microsoft.com/office/drawing/2014/main" id="{7830208B-E6A1-8D4E-823B-7A52C475F89D}"/>
              </a:ext>
            </a:extLst>
          </p:cNvPr>
          <p:cNvSpPr/>
          <p:nvPr/>
        </p:nvSpPr>
        <p:spPr>
          <a:xfrm>
            <a:off x="5006349"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ounded Rectangle 88">
            <a:extLst>
              <a:ext uri="{FF2B5EF4-FFF2-40B4-BE49-F238E27FC236}">
                <a16:creationId xmlns="" xmlns:a16="http://schemas.microsoft.com/office/drawing/2014/main" id="{AF11E071-E6A8-9247-B1FA-FBCDFA960D31}"/>
              </a:ext>
            </a:extLst>
          </p:cNvPr>
          <p:cNvSpPr/>
          <p:nvPr/>
        </p:nvSpPr>
        <p:spPr>
          <a:xfrm>
            <a:off x="6141398"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Rounded Rectangle 89">
            <a:extLst>
              <a:ext uri="{FF2B5EF4-FFF2-40B4-BE49-F238E27FC236}">
                <a16:creationId xmlns="" xmlns:a16="http://schemas.microsoft.com/office/drawing/2014/main" id="{6A69A3FF-E6EC-1744-8AAC-8A1829D60617}"/>
              </a:ext>
            </a:extLst>
          </p:cNvPr>
          <p:cNvSpPr/>
          <p:nvPr/>
        </p:nvSpPr>
        <p:spPr>
          <a:xfrm>
            <a:off x="7276447"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Rounded Rectangle 90">
            <a:extLst>
              <a:ext uri="{FF2B5EF4-FFF2-40B4-BE49-F238E27FC236}">
                <a16:creationId xmlns="" xmlns:a16="http://schemas.microsoft.com/office/drawing/2014/main" id="{097928C0-4243-8F46-8CCD-D03F33AEAF1F}"/>
              </a:ext>
            </a:extLst>
          </p:cNvPr>
          <p:cNvSpPr/>
          <p:nvPr/>
        </p:nvSpPr>
        <p:spPr>
          <a:xfrm>
            <a:off x="8411496"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a:extLst>
              <a:ext uri="{FF2B5EF4-FFF2-40B4-BE49-F238E27FC236}">
                <a16:creationId xmlns="" xmlns:a16="http://schemas.microsoft.com/office/drawing/2014/main" id="{824CB955-9197-954C-9430-839BBFDCEAB1}"/>
              </a:ext>
            </a:extLst>
          </p:cNvPr>
          <p:cNvSpPr/>
          <p:nvPr/>
        </p:nvSpPr>
        <p:spPr>
          <a:xfrm>
            <a:off x="9546545" y="4616850"/>
            <a:ext cx="1050212" cy="993750"/>
          </a:xfrm>
          <a:prstGeom prst="roundRect">
            <a:avLst/>
          </a:prstGeom>
          <a:solidFill>
            <a:srgbClr val="49166D"/>
          </a:solidFill>
          <a:ln w="34925">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TextBox 93">
            <a:extLst>
              <a:ext uri="{FF2B5EF4-FFF2-40B4-BE49-F238E27FC236}">
                <a16:creationId xmlns="" xmlns:a16="http://schemas.microsoft.com/office/drawing/2014/main" id="{BBD444DD-220B-824E-AB44-938C1F5FBBD9}"/>
              </a:ext>
            </a:extLst>
          </p:cNvPr>
          <p:cNvSpPr txBox="1"/>
          <p:nvPr/>
        </p:nvSpPr>
        <p:spPr>
          <a:xfrm>
            <a:off x="1035509" y="810767"/>
            <a:ext cx="10120982" cy="1508105"/>
          </a:xfrm>
          <a:prstGeom prst="rect">
            <a:avLst/>
          </a:prstGeom>
          <a:noFill/>
        </p:spPr>
        <p:txBody>
          <a:bodyPr wrap="square" rtlCol="0">
            <a:spAutoFit/>
          </a:bodyPr>
          <a:lstStyle/>
          <a:p>
            <a:pPr algn="ctr"/>
            <a:r>
              <a:rPr lang="en-CA" b="1" dirty="0">
                <a:solidFill>
                  <a:srgbClr val="54595F"/>
                </a:solidFill>
                <a:latin typeface="Arial" panose="020B0604020202020204" pitchFamily="34" charset="0"/>
                <a:ea typeface="Helvetica Neue" panose="02000503000000020004" pitchFamily="2" charset="0"/>
                <a:cs typeface="Arial" panose="020B0604020202020204" pitchFamily="34" charset="0"/>
              </a:rPr>
              <a:t>Question F</a:t>
            </a:r>
            <a:endParaRPr lang="en-CA" dirty="0">
              <a:solidFill>
                <a:srgbClr val="54595F"/>
              </a:solidFill>
              <a:latin typeface="Arial" panose="020B0604020202020204" pitchFamily="34" charset="0"/>
              <a:ea typeface="Helvetica Neue" panose="02000503000000020004" pitchFamily="2" charset="0"/>
              <a:cs typeface="Arial" panose="020B0604020202020204" pitchFamily="34" charset="0"/>
            </a:endParaRPr>
          </a:p>
          <a:p>
            <a:pPr algn="ct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What’s someone called if they see cyberbullying</a:t>
            </a:r>
            <a:b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br>
            <a:r>
              <a:rPr lang="en-CA" sz="2800" dirty="0">
                <a:solidFill>
                  <a:srgbClr val="54595F"/>
                </a:solidFill>
                <a:latin typeface="Arial" panose="020B0604020202020204" pitchFamily="34" charset="0"/>
                <a:ea typeface="Helvetica Neue" panose="02000503000000020004" pitchFamily="2" charset="0"/>
                <a:cs typeface="Arial" panose="020B0604020202020204" pitchFamily="34" charset="0"/>
              </a:rPr>
              <a:t>but don’t do anything about it? </a:t>
            </a:r>
            <a:endParaRPr lang="en-US" sz="2800" dirty="0">
              <a:solidFill>
                <a:srgbClr val="54595F"/>
              </a:solidFill>
              <a:latin typeface="Arial" panose="020B0604020202020204" pitchFamily="34" charset="0"/>
              <a:ea typeface="Helvetica Neue" panose="02000503000000020004" pitchFamily="2" charset="0"/>
              <a:cs typeface="Arial" panose="020B0604020202020204" pitchFamily="34" charset="0"/>
            </a:endParaRPr>
          </a:p>
          <a:p>
            <a:endParaRPr lang="en-US" dirty="0"/>
          </a:p>
        </p:txBody>
      </p:sp>
      <p:sp>
        <p:nvSpPr>
          <p:cNvPr id="166" name="Rounded Rectangle 165">
            <a:extLst>
              <a:ext uri="{FF2B5EF4-FFF2-40B4-BE49-F238E27FC236}">
                <a16:creationId xmlns="" xmlns:a16="http://schemas.microsoft.com/office/drawing/2014/main" id="{32E46659-C45D-164E-88B0-9A7EF8B97346}"/>
              </a:ext>
            </a:extLst>
          </p:cNvPr>
          <p:cNvSpPr/>
          <p:nvPr/>
        </p:nvSpPr>
        <p:spPr>
          <a:xfrm>
            <a:off x="2752704" y="2373068"/>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67" name="Rounded Rectangle 166">
            <a:extLst>
              <a:ext uri="{FF2B5EF4-FFF2-40B4-BE49-F238E27FC236}">
                <a16:creationId xmlns="" xmlns:a16="http://schemas.microsoft.com/office/drawing/2014/main" id="{F46C2C7B-EF68-4D45-B347-FDCCAA695D68}"/>
              </a:ext>
            </a:extLst>
          </p:cNvPr>
          <p:cNvSpPr/>
          <p:nvPr/>
        </p:nvSpPr>
        <p:spPr>
          <a:xfrm>
            <a:off x="3884426" y="2382943"/>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76" name="Rounded Rectangle 175">
            <a:extLst>
              <a:ext uri="{FF2B5EF4-FFF2-40B4-BE49-F238E27FC236}">
                <a16:creationId xmlns="" xmlns:a16="http://schemas.microsoft.com/office/drawing/2014/main" id="{57E265CF-3DCA-C74E-8937-C9820B52FD37}"/>
              </a:ext>
            </a:extLst>
          </p:cNvPr>
          <p:cNvSpPr/>
          <p:nvPr/>
        </p:nvSpPr>
        <p:spPr>
          <a:xfrm>
            <a:off x="6162684" y="2373601"/>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 </a:t>
            </a:r>
          </a:p>
        </p:txBody>
      </p:sp>
      <p:sp>
        <p:nvSpPr>
          <p:cNvPr id="177" name="Rounded Rectangle 176">
            <a:extLst>
              <a:ext uri="{FF2B5EF4-FFF2-40B4-BE49-F238E27FC236}">
                <a16:creationId xmlns="" xmlns:a16="http://schemas.microsoft.com/office/drawing/2014/main" id="{5A66E40C-34FE-324C-8EB3-FC1DBDF23032}"/>
              </a:ext>
            </a:extLst>
          </p:cNvPr>
          <p:cNvSpPr/>
          <p:nvPr/>
        </p:nvSpPr>
        <p:spPr>
          <a:xfrm>
            <a:off x="7297733" y="2382943"/>
            <a:ext cx="1028926" cy="97360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pic>
        <p:nvPicPr>
          <p:cNvPr id="84" name="Graphic 83" descr="Home with solid fill">
            <a:hlinkClick r:id="rId2" action="ppaction://hlinksldjump"/>
            <a:extLst>
              <a:ext uri="{FF2B5EF4-FFF2-40B4-BE49-F238E27FC236}">
                <a16:creationId xmlns="" xmlns:a16="http://schemas.microsoft.com/office/drawing/2014/main" id="{7C9D9DB6-D66F-DF46-B5C3-CB238CB3C64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999783" y="4799728"/>
            <a:ext cx="810872" cy="810872"/>
          </a:xfrm>
          <a:prstGeom prst="rect">
            <a:avLst/>
          </a:prstGeom>
        </p:spPr>
      </p:pic>
      <p:sp>
        <p:nvSpPr>
          <p:cNvPr id="93" name="A - 1">
            <a:extLst>
              <a:ext uri="{FF2B5EF4-FFF2-40B4-BE49-F238E27FC236}">
                <a16:creationId xmlns="" xmlns:a16="http://schemas.microsoft.com/office/drawing/2014/main" id="{F100BB25-546B-6A49-B9C5-CC8AE5FE92BE}"/>
              </a:ext>
            </a:extLst>
          </p:cNvPr>
          <p:cNvSpPr/>
          <p:nvPr/>
        </p:nvSpPr>
        <p:spPr>
          <a:xfrm>
            <a:off x="103550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95" name="B - 1">
            <a:extLst>
              <a:ext uri="{FF2B5EF4-FFF2-40B4-BE49-F238E27FC236}">
                <a16:creationId xmlns="" xmlns:a16="http://schemas.microsoft.com/office/drawing/2014/main" id="{073E197C-4D71-A64A-993B-6B8E610A560E}"/>
              </a:ext>
            </a:extLst>
          </p:cNvPr>
          <p:cNvSpPr/>
          <p:nvPr/>
        </p:nvSpPr>
        <p:spPr>
          <a:xfrm>
            <a:off x="142781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96" name="C - 1">
            <a:extLst>
              <a:ext uri="{FF2B5EF4-FFF2-40B4-BE49-F238E27FC236}">
                <a16:creationId xmlns="" xmlns:a16="http://schemas.microsoft.com/office/drawing/2014/main" id="{296AA5AD-B0EA-2243-9526-90DD12BD4A44}"/>
              </a:ext>
            </a:extLst>
          </p:cNvPr>
          <p:cNvSpPr/>
          <p:nvPr/>
        </p:nvSpPr>
        <p:spPr>
          <a:xfrm>
            <a:off x="182011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97" name="D - 1">
            <a:extLst>
              <a:ext uri="{FF2B5EF4-FFF2-40B4-BE49-F238E27FC236}">
                <a16:creationId xmlns="" xmlns:a16="http://schemas.microsoft.com/office/drawing/2014/main" id="{C33130BD-D88C-5C49-BEE7-A5961C900EF1}"/>
              </a:ext>
            </a:extLst>
          </p:cNvPr>
          <p:cNvSpPr/>
          <p:nvPr/>
        </p:nvSpPr>
        <p:spPr>
          <a:xfrm>
            <a:off x="221241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98" name="E - 1">
            <a:extLst>
              <a:ext uri="{FF2B5EF4-FFF2-40B4-BE49-F238E27FC236}">
                <a16:creationId xmlns="" xmlns:a16="http://schemas.microsoft.com/office/drawing/2014/main" id="{F4CE90ED-965E-814D-B609-EA0D2B27617B}"/>
              </a:ext>
            </a:extLst>
          </p:cNvPr>
          <p:cNvSpPr/>
          <p:nvPr/>
        </p:nvSpPr>
        <p:spPr>
          <a:xfrm>
            <a:off x="260472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99" name="F - 1">
            <a:extLst>
              <a:ext uri="{FF2B5EF4-FFF2-40B4-BE49-F238E27FC236}">
                <a16:creationId xmlns="" xmlns:a16="http://schemas.microsoft.com/office/drawing/2014/main" id="{15E8EBD9-AE1E-BE46-95F6-23B82C3937C6}"/>
              </a:ext>
            </a:extLst>
          </p:cNvPr>
          <p:cNvSpPr/>
          <p:nvPr/>
        </p:nvSpPr>
        <p:spPr>
          <a:xfrm>
            <a:off x="299702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01" name="G - 1">
            <a:extLst>
              <a:ext uri="{FF2B5EF4-FFF2-40B4-BE49-F238E27FC236}">
                <a16:creationId xmlns="" xmlns:a16="http://schemas.microsoft.com/office/drawing/2014/main" id="{81519C40-A692-764B-B637-C10D6B5D5569}"/>
              </a:ext>
            </a:extLst>
          </p:cNvPr>
          <p:cNvSpPr/>
          <p:nvPr/>
        </p:nvSpPr>
        <p:spPr>
          <a:xfrm>
            <a:off x="338932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02" name="H - 1">
            <a:extLst>
              <a:ext uri="{FF2B5EF4-FFF2-40B4-BE49-F238E27FC236}">
                <a16:creationId xmlns="" xmlns:a16="http://schemas.microsoft.com/office/drawing/2014/main" id="{F9D674F0-70EC-014F-9976-4121BC2A488C}"/>
              </a:ext>
            </a:extLst>
          </p:cNvPr>
          <p:cNvSpPr/>
          <p:nvPr/>
        </p:nvSpPr>
        <p:spPr>
          <a:xfrm>
            <a:off x="378163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03" name="I - 1">
            <a:extLst>
              <a:ext uri="{FF2B5EF4-FFF2-40B4-BE49-F238E27FC236}">
                <a16:creationId xmlns="" xmlns:a16="http://schemas.microsoft.com/office/drawing/2014/main" id="{E238B299-703F-9C40-98FF-5050D961B1C6}"/>
              </a:ext>
            </a:extLst>
          </p:cNvPr>
          <p:cNvSpPr/>
          <p:nvPr/>
        </p:nvSpPr>
        <p:spPr>
          <a:xfrm>
            <a:off x="417393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04" name="J - 1">
            <a:extLst>
              <a:ext uri="{FF2B5EF4-FFF2-40B4-BE49-F238E27FC236}">
                <a16:creationId xmlns="" xmlns:a16="http://schemas.microsoft.com/office/drawing/2014/main" id="{8FFC499B-8A61-4349-91CB-9707CB4B1BE7}"/>
              </a:ext>
            </a:extLst>
          </p:cNvPr>
          <p:cNvSpPr/>
          <p:nvPr/>
        </p:nvSpPr>
        <p:spPr>
          <a:xfrm>
            <a:off x="456623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05" name="K - 1">
            <a:extLst>
              <a:ext uri="{FF2B5EF4-FFF2-40B4-BE49-F238E27FC236}">
                <a16:creationId xmlns="" xmlns:a16="http://schemas.microsoft.com/office/drawing/2014/main" id="{1F475A64-0FA2-0B4C-900E-2260B26EB416}"/>
              </a:ext>
            </a:extLst>
          </p:cNvPr>
          <p:cNvSpPr/>
          <p:nvPr/>
        </p:nvSpPr>
        <p:spPr>
          <a:xfrm>
            <a:off x="495853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06" name="L - 1">
            <a:extLst>
              <a:ext uri="{FF2B5EF4-FFF2-40B4-BE49-F238E27FC236}">
                <a16:creationId xmlns="" xmlns:a16="http://schemas.microsoft.com/office/drawing/2014/main" id="{0660D759-5F3D-A644-BF89-0B46C161EF5F}"/>
              </a:ext>
            </a:extLst>
          </p:cNvPr>
          <p:cNvSpPr/>
          <p:nvPr/>
        </p:nvSpPr>
        <p:spPr>
          <a:xfrm>
            <a:off x="535084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07" name="M - 1">
            <a:extLst>
              <a:ext uri="{FF2B5EF4-FFF2-40B4-BE49-F238E27FC236}">
                <a16:creationId xmlns="" xmlns:a16="http://schemas.microsoft.com/office/drawing/2014/main" id="{8B7217FF-647D-684C-968B-57AD61165456}"/>
              </a:ext>
            </a:extLst>
          </p:cNvPr>
          <p:cNvSpPr/>
          <p:nvPr/>
        </p:nvSpPr>
        <p:spPr>
          <a:xfrm>
            <a:off x="574314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08" name="N - 1">
            <a:extLst>
              <a:ext uri="{FF2B5EF4-FFF2-40B4-BE49-F238E27FC236}">
                <a16:creationId xmlns="" xmlns:a16="http://schemas.microsoft.com/office/drawing/2014/main" id="{B532D149-1C8A-2D40-B5A5-3D09678ED245}"/>
              </a:ext>
            </a:extLst>
          </p:cNvPr>
          <p:cNvSpPr/>
          <p:nvPr/>
        </p:nvSpPr>
        <p:spPr>
          <a:xfrm>
            <a:off x="613544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09" name="O - 1">
            <a:extLst>
              <a:ext uri="{FF2B5EF4-FFF2-40B4-BE49-F238E27FC236}">
                <a16:creationId xmlns="" xmlns:a16="http://schemas.microsoft.com/office/drawing/2014/main" id="{F5555AC7-118F-C248-AF4C-E4AF1CF79355}"/>
              </a:ext>
            </a:extLst>
          </p:cNvPr>
          <p:cNvSpPr/>
          <p:nvPr/>
        </p:nvSpPr>
        <p:spPr>
          <a:xfrm>
            <a:off x="652775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10" name="P - 1">
            <a:extLst>
              <a:ext uri="{FF2B5EF4-FFF2-40B4-BE49-F238E27FC236}">
                <a16:creationId xmlns="" xmlns:a16="http://schemas.microsoft.com/office/drawing/2014/main" id="{3F02BD3E-D0FA-E347-9C09-3A6D4432DBA9}"/>
              </a:ext>
            </a:extLst>
          </p:cNvPr>
          <p:cNvSpPr/>
          <p:nvPr/>
        </p:nvSpPr>
        <p:spPr>
          <a:xfrm>
            <a:off x="6920054"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11" name="Q - 1">
            <a:extLst>
              <a:ext uri="{FF2B5EF4-FFF2-40B4-BE49-F238E27FC236}">
                <a16:creationId xmlns="" xmlns:a16="http://schemas.microsoft.com/office/drawing/2014/main" id="{0DA05D05-7511-A94F-9336-B93EA1C5ABB8}"/>
              </a:ext>
            </a:extLst>
          </p:cNvPr>
          <p:cNvSpPr/>
          <p:nvPr/>
        </p:nvSpPr>
        <p:spPr>
          <a:xfrm>
            <a:off x="7312357"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12" name="R - 1">
            <a:extLst>
              <a:ext uri="{FF2B5EF4-FFF2-40B4-BE49-F238E27FC236}">
                <a16:creationId xmlns="" xmlns:a16="http://schemas.microsoft.com/office/drawing/2014/main" id="{BFF6F822-1FF0-CA4F-B02F-D68962F2893E}"/>
              </a:ext>
            </a:extLst>
          </p:cNvPr>
          <p:cNvSpPr/>
          <p:nvPr/>
        </p:nvSpPr>
        <p:spPr>
          <a:xfrm>
            <a:off x="7704660"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13" name="S - 1">
            <a:extLst>
              <a:ext uri="{FF2B5EF4-FFF2-40B4-BE49-F238E27FC236}">
                <a16:creationId xmlns="" xmlns:a16="http://schemas.microsoft.com/office/drawing/2014/main" id="{92645EE7-DC51-7144-9D0B-1BB4C4E3A861}"/>
              </a:ext>
            </a:extLst>
          </p:cNvPr>
          <p:cNvSpPr/>
          <p:nvPr/>
        </p:nvSpPr>
        <p:spPr>
          <a:xfrm>
            <a:off x="8096963"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14" name="T - 1">
            <a:extLst>
              <a:ext uri="{FF2B5EF4-FFF2-40B4-BE49-F238E27FC236}">
                <a16:creationId xmlns="" xmlns:a16="http://schemas.microsoft.com/office/drawing/2014/main" id="{49C6D3F4-2FFD-3445-B457-A32D4900A881}"/>
              </a:ext>
            </a:extLst>
          </p:cNvPr>
          <p:cNvSpPr/>
          <p:nvPr/>
        </p:nvSpPr>
        <p:spPr>
          <a:xfrm>
            <a:off x="8489266"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15" name="U - 1">
            <a:extLst>
              <a:ext uri="{FF2B5EF4-FFF2-40B4-BE49-F238E27FC236}">
                <a16:creationId xmlns="" xmlns:a16="http://schemas.microsoft.com/office/drawing/2014/main" id="{351C77D6-1BE4-6E44-80E2-9D56C60E02B8}"/>
              </a:ext>
            </a:extLst>
          </p:cNvPr>
          <p:cNvSpPr/>
          <p:nvPr/>
        </p:nvSpPr>
        <p:spPr>
          <a:xfrm>
            <a:off x="8881569"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16" name="V - 1">
            <a:extLst>
              <a:ext uri="{FF2B5EF4-FFF2-40B4-BE49-F238E27FC236}">
                <a16:creationId xmlns="" xmlns:a16="http://schemas.microsoft.com/office/drawing/2014/main" id="{33F94784-6140-F240-B2C0-6D8EBFCAB6E8}"/>
              </a:ext>
            </a:extLst>
          </p:cNvPr>
          <p:cNvSpPr/>
          <p:nvPr/>
        </p:nvSpPr>
        <p:spPr>
          <a:xfrm>
            <a:off x="9273872"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17" name="W - 1">
            <a:extLst>
              <a:ext uri="{FF2B5EF4-FFF2-40B4-BE49-F238E27FC236}">
                <a16:creationId xmlns="" xmlns:a16="http://schemas.microsoft.com/office/drawing/2014/main" id="{BC03B79C-EB6F-5E41-BFDF-9CA2B1A2EE71}"/>
              </a:ext>
            </a:extLst>
          </p:cNvPr>
          <p:cNvSpPr/>
          <p:nvPr/>
        </p:nvSpPr>
        <p:spPr>
          <a:xfrm>
            <a:off x="96661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18" name="X - 1">
            <a:extLst>
              <a:ext uri="{FF2B5EF4-FFF2-40B4-BE49-F238E27FC236}">
                <a16:creationId xmlns="" xmlns:a16="http://schemas.microsoft.com/office/drawing/2014/main" id="{CDCCD11B-2EDB-2B41-B3F5-90B6F657A873}"/>
              </a:ext>
            </a:extLst>
          </p:cNvPr>
          <p:cNvSpPr/>
          <p:nvPr/>
        </p:nvSpPr>
        <p:spPr>
          <a:xfrm>
            <a:off x="10058478"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19" name="Y - 1">
            <a:extLst>
              <a:ext uri="{FF2B5EF4-FFF2-40B4-BE49-F238E27FC236}">
                <a16:creationId xmlns="" xmlns:a16="http://schemas.microsoft.com/office/drawing/2014/main" id="{428B0AB6-B710-5F4D-ADF6-C294F8131EA6}"/>
              </a:ext>
            </a:extLst>
          </p:cNvPr>
          <p:cNvSpPr/>
          <p:nvPr/>
        </p:nvSpPr>
        <p:spPr>
          <a:xfrm>
            <a:off x="10450781"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20" name="Z - 1">
            <a:extLst>
              <a:ext uri="{FF2B5EF4-FFF2-40B4-BE49-F238E27FC236}">
                <a16:creationId xmlns="" xmlns:a16="http://schemas.microsoft.com/office/drawing/2014/main" id="{99AF3103-B17B-6245-9CD8-CC91146CC5AA}"/>
              </a:ext>
            </a:extLst>
          </p:cNvPr>
          <p:cNvSpPr/>
          <p:nvPr/>
        </p:nvSpPr>
        <p:spPr>
          <a:xfrm>
            <a:off x="10843075" y="181116"/>
            <a:ext cx="313416" cy="296566"/>
          </a:xfrm>
          <a:prstGeom prst="roundRect">
            <a:avLst/>
          </a:prstGeom>
          <a:solidFill>
            <a:srgbClr val="66CC00"/>
          </a:solidFill>
          <a:ln w="25400">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21" name="A">
            <a:extLst>
              <a:ext uri="{FF2B5EF4-FFF2-40B4-BE49-F238E27FC236}">
                <a16:creationId xmlns="" xmlns:a16="http://schemas.microsoft.com/office/drawing/2014/main" id="{61C205B7-C97A-A249-A35C-727C95ADD0F1}"/>
              </a:ext>
            </a:extLst>
          </p:cNvPr>
          <p:cNvSpPr/>
          <p:nvPr/>
        </p:nvSpPr>
        <p:spPr>
          <a:xfrm>
            <a:off x="120294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22" name="B">
            <a:extLst>
              <a:ext uri="{FF2B5EF4-FFF2-40B4-BE49-F238E27FC236}">
                <a16:creationId xmlns="" xmlns:a16="http://schemas.microsoft.com/office/drawing/2014/main" id="{FE2919CF-C644-5D4B-9430-09AA91A2B4AE}"/>
              </a:ext>
            </a:extLst>
          </p:cNvPr>
          <p:cNvSpPr/>
          <p:nvPr/>
        </p:nvSpPr>
        <p:spPr>
          <a:xfrm>
            <a:off x="159525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23" name="C">
            <a:extLst>
              <a:ext uri="{FF2B5EF4-FFF2-40B4-BE49-F238E27FC236}">
                <a16:creationId xmlns="" xmlns:a16="http://schemas.microsoft.com/office/drawing/2014/main" id="{2DB43F71-1F8E-0249-A17F-FE1B8557F6ED}"/>
              </a:ext>
            </a:extLst>
          </p:cNvPr>
          <p:cNvSpPr/>
          <p:nvPr/>
        </p:nvSpPr>
        <p:spPr>
          <a:xfrm>
            <a:off x="198755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24" name="D">
            <a:extLst>
              <a:ext uri="{FF2B5EF4-FFF2-40B4-BE49-F238E27FC236}">
                <a16:creationId xmlns="" xmlns:a16="http://schemas.microsoft.com/office/drawing/2014/main" id="{A7A61446-C035-8745-B809-34D387B55D3D}"/>
              </a:ext>
            </a:extLst>
          </p:cNvPr>
          <p:cNvSpPr/>
          <p:nvPr/>
        </p:nvSpPr>
        <p:spPr>
          <a:xfrm>
            <a:off x="237985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25" name="E">
            <a:extLst>
              <a:ext uri="{FF2B5EF4-FFF2-40B4-BE49-F238E27FC236}">
                <a16:creationId xmlns="" xmlns:a16="http://schemas.microsoft.com/office/drawing/2014/main" id="{5741F442-D15E-D545-8A4C-5A629D42A857}"/>
              </a:ext>
            </a:extLst>
          </p:cNvPr>
          <p:cNvSpPr/>
          <p:nvPr/>
        </p:nvSpPr>
        <p:spPr>
          <a:xfrm>
            <a:off x="277216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26" name="F">
            <a:extLst>
              <a:ext uri="{FF2B5EF4-FFF2-40B4-BE49-F238E27FC236}">
                <a16:creationId xmlns="" xmlns:a16="http://schemas.microsoft.com/office/drawing/2014/main" id="{08D7FD95-02EF-944B-86AD-68B33DA46334}"/>
              </a:ext>
            </a:extLst>
          </p:cNvPr>
          <p:cNvSpPr/>
          <p:nvPr/>
        </p:nvSpPr>
        <p:spPr>
          <a:xfrm>
            <a:off x="316446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27" name="G">
            <a:extLst>
              <a:ext uri="{FF2B5EF4-FFF2-40B4-BE49-F238E27FC236}">
                <a16:creationId xmlns="" xmlns:a16="http://schemas.microsoft.com/office/drawing/2014/main" id="{60B8442E-5D4B-0146-ABE0-65C754BBBE64}"/>
              </a:ext>
            </a:extLst>
          </p:cNvPr>
          <p:cNvSpPr/>
          <p:nvPr/>
        </p:nvSpPr>
        <p:spPr>
          <a:xfrm>
            <a:off x="355676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28" name="H">
            <a:extLst>
              <a:ext uri="{FF2B5EF4-FFF2-40B4-BE49-F238E27FC236}">
                <a16:creationId xmlns="" xmlns:a16="http://schemas.microsoft.com/office/drawing/2014/main" id="{DBC51BD3-B968-F14A-A41D-71C615E90C9A}"/>
              </a:ext>
            </a:extLst>
          </p:cNvPr>
          <p:cNvSpPr/>
          <p:nvPr/>
        </p:nvSpPr>
        <p:spPr>
          <a:xfrm>
            <a:off x="394907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29" name="I">
            <a:extLst>
              <a:ext uri="{FF2B5EF4-FFF2-40B4-BE49-F238E27FC236}">
                <a16:creationId xmlns="" xmlns:a16="http://schemas.microsoft.com/office/drawing/2014/main" id="{B2886B09-F24D-984F-AEDD-DFA23FD7E994}"/>
              </a:ext>
            </a:extLst>
          </p:cNvPr>
          <p:cNvSpPr/>
          <p:nvPr/>
        </p:nvSpPr>
        <p:spPr>
          <a:xfrm>
            <a:off x="434137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30" name="J">
            <a:extLst>
              <a:ext uri="{FF2B5EF4-FFF2-40B4-BE49-F238E27FC236}">
                <a16:creationId xmlns="" xmlns:a16="http://schemas.microsoft.com/office/drawing/2014/main" id="{3C7417B7-11DF-E040-816E-AF763A5DA772}"/>
              </a:ext>
            </a:extLst>
          </p:cNvPr>
          <p:cNvSpPr/>
          <p:nvPr/>
        </p:nvSpPr>
        <p:spPr>
          <a:xfrm>
            <a:off x="473367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31" name="K">
            <a:extLst>
              <a:ext uri="{FF2B5EF4-FFF2-40B4-BE49-F238E27FC236}">
                <a16:creationId xmlns="" xmlns:a16="http://schemas.microsoft.com/office/drawing/2014/main" id="{16D80173-5174-744E-A864-FC819E5C949A}"/>
              </a:ext>
            </a:extLst>
          </p:cNvPr>
          <p:cNvSpPr/>
          <p:nvPr/>
        </p:nvSpPr>
        <p:spPr>
          <a:xfrm>
            <a:off x="512597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32" name="L">
            <a:extLst>
              <a:ext uri="{FF2B5EF4-FFF2-40B4-BE49-F238E27FC236}">
                <a16:creationId xmlns="" xmlns:a16="http://schemas.microsoft.com/office/drawing/2014/main" id="{B8DA7C2C-6701-7040-B186-6C434C849089}"/>
              </a:ext>
            </a:extLst>
          </p:cNvPr>
          <p:cNvSpPr/>
          <p:nvPr/>
        </p:nvSpPr>
        <p:spPr>
          <a:xfrm>
            <a:off x="551828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33" name="M">
            <a:extLst>
              <a:ext uri="{FF2B5EF4-FFF2-40B4-BE49-F238E27FC236}">
                <a16:creationId xmlns="" xmlns:a16="http://schemas.microsoft.com/office/drawing/2014/main" id="{7279D027-F644-9147-8C6E-FE056394518F}"/>
              </a:ext>
            </a:extLst>
          </p:cNvPr>
          <p:cNvSpPr/>
          <p:nvPr/>
        </p:nvSpPr>
        <p:spPr>
          <a:xfrm>
            <a:off x="591058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34" name="N">
            <a:extLst>
              <a:ext uri="{FF2B5EF4-FFF2-40B4-BE49-F238E27FC236}">
                <a16:creationId xmlns="" xmlns:a16="http://schemas.microsoft.com/office/drawing/2014/main" id="{7837A5B8-C023-5148-9E80-37598B6BD473}"/>
              </a:ext>
            </a:extLst>
          </p:cNvPr>
          <p:cNvSpPr/>
          <p:nvPr/>
        </p:nvSpPr>
        <p:spPr>
          <a:xfrm>
            <a:off x="630288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35" name="O">
            <a:extLst>
              <a:ext uri="{FF2B5EF4-FFF2-40B4-BE49-F238E27FC236}">
                <a16:creationId xmlns="" xmlns:a16="http://schemas.microsoft.com/office/drawing/2014/main" id="{AB028991-6807-624A-9840-10535412A28D}"/>
              </a:ext>
            </a:extLst>
          </p:cNvPr>
          <p:cNvSpPr/>
          <p:nvPr/>
        </p:nvSpPr>
        <p:spPr>
          <a:xfrm>
            <a:off x="669519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36" name="P">
            <a:extLst>
              <a:ext uri="{FF2B5EF4-FFF2-40B4-BE49-F238E27FC236}">
                <a16:creationId xmlns="" xmlns:a16="http://schemas.microsoft.com/office/drawing/2014/main" id="{CC92AA77-C6E7-7542-BA94-BFE944B7C7E1}"/>
              </a:ext>
            </a:extLst>
          </p:cNvPr>
          <p:cNvSpPr/>
          <p:nvPr/>
        </p:nvSpPr>
        <p:spPr>
          <a:xfrm>
            <a:off x="7087494"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37" name="Q">
            <a:extLst>
              <a:ext uri="{FF2B5EF4-FFF2-40B4-BE49-F238E27FC236}">
                <a16:creationId xmlns="" xmlns:a16="http://schemas.microsoft.com/office/drawing/2014/main" id="{4E0E7B87-3D3D-2B4D-AD59-23D8EAB9BC73}"/>
              </a:ext>
            </a:extLst>
          </p:cNvPr>
          <p:cNvSpPr/>
          <p:nvPr/>
        </p:nvSpPr>
        <p:spPr>
          <a:xfrm>
            <a:off x="7479797"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38" name="R">
            <a:extLst>
              <a:ext uri="{FF2B5EF4-FFF2-40B4-BE49-F238E27FC236}">
                <a16:creationId xmlns="" xmlns:a16="http://schemas.microsoft.com/office/drawing/2014/main" id="{A78489BE-1682-184E-9C2B-BF844FDB66BE}"/>
              </a:ext>
            </a:extLst>
          </p:cNvPr>
          <p:cNvSpPr/>
          <p:nvPr/>
        </p:nvSpPr>
        <p:spPr>
          <a:xfrm>
            <a:off x="7872100"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39" name="S">
            <a:extLst>
              <a:ext uri="{FF2B5EF4-FFF2-40B4-BE49-F238E27FC236}">
                <a16:creationId xmlns="" xmlns:a16="http://schemas.microsoft.com/office/drawing/2014/main" id="{A5E4EA70-2826-5D4B-9771-D3BD11428BDA}"/>
              </a:ext>
            </a:extLst>
          </p:cNvPr>
          <p:cNvSpPr/>
          <p:nvPr/>
        </p:nvSpPr>
        <p:spPr>
          <a:xfrm>
            <a:off x="8264403"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40" name="T">
            <a:extLst>
              <a:ext uri="{FF2B5EF4-FFF2-40B4-BE49-F238E27FC236}">
                <a16:creationId xmlns="" xmlns:a16="http://schemas.microsoft.com/office/drawing/2014/main" id="{44B76DC0-923E-9B49-8BA1-C98A1BF5A79A}"/>
              </a:ext>
            </a:extLst>
          </p:cNvPr>
          <p:cNvSpPr/>
          <p:nvPr/>
        </p:nvSpPr>
        <p:spPr>
          <a:xfrm>
            <a:off x="8656706"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41" name="U">
            <a:extLst>
              <a:ext uri="{FF2B5EF4-FFF2-40B4-BE49-F238E27FC236}">
                <a16:creationId xmlns="" xmlns:a16="http://schemas.microsoft.com/office/drawing/2014/main" id="{2C861371-00AA-C043-A88C-A4DF4340C442}"/>
              </a:ext>
            </a:extLst>
          </p:cNvPr>
          <p:cNvSpPr/>
          <p:nvPr/>
        </p:nvSpPr>
        <p:spPr>
          <a:xfrm>
            <a:off x="9049009"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42" name="V">
            <a:extLst>
              <a:ext uri="{FF2B5EF4-FFF2-40B4-BE49-F238E27FC236}">
                <a16:creationId xmlns="" xmlns:a16="http://schemas.microsoft.com/office/drawing/2014/main" id="{EFDE01B7-5919-544B-8501-7A7F363162DE}"/>
              </a:ext>
            </a:extLst>
          </p:cNvPr>
          <p:cNvSpPr/>
          <p:nvPr/>
        </p:nvSpPr>
        <p:spPr>
          <a:xfrm>
            <a:off x="9441312"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43" name="W">
            <a:extLst>
              <a:ext uri="{FF2B5EF4-FFF2-40B4-BE49-F238E27FC236}">
                <a16:creationId xmlns="" xmlns:a16="http://schemas.microsoft.com/office/drawing/2014/main" id="{2ACB7A84-BE3F-FE4A-8D89-1EE163E1492E}"/>
              </a:ext>
            </a:extLst>
          </p:cNvPr>
          <p:cNvSpPr/>
          <p:nvPr/>
        </p:nvSpPr>
        <p:spPr>
          <a:xfrm>
            <a:off x="98336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44" name="X">
            <a:extLst>
              <a:ext uri="{FF2B5EF4-FFF2-40B4-BE49-F238E27FC236}">
                <a16:creationId xmlns="" xmlns:a16="http://schemas.microsoft.com/office/drawing/2014/main" id="{69A75DFB-24BA-9A49-A084-8BAF969ACFAA}"/>
              </a:ext>
            </a:extLst>
          </p:cNvPr>
          <p:cNvSpPr/>
          <p:nvPr/>
        </p:nvSpPr>
        <p:spPr>
          <a:xfrm>
            <a:off x="10225918"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45" name="Y">
            <a:extLst>
              <a:ext uri="{FF2B5EF4-FFF2-40B4-BE49-F238E27FC236}">
                <a16:creationId xmlns="" xmlns:a16="http://schemas.microsoft.com/office/drawing/2014/main" id="{7B842C41-F735-2544-9756-75F06B706331}"/>
              </a:ext>
            </a:extLst>
          </p:cNvPr>
          <p:cNvSpPr/>
          <p:nvPr/>
        </p:nvSpPr>
        <p:spPr>
          <a:xfrm>
            <a:off x="10618221"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46" name="Z">
            <a:extLst>
              <a:ext uri="{FF2B5EF4-FFF2-40B4-BE49-F238E27FC236}">
                <a16:creationId xmlns="" xmlns:a16="http://schemas.microsoft.com/office/drawing/2014/main" id="{2F26E5E8-7B9A-8344-B593-8CA1EF8CCCF5}"/>
              </a:ext>
            </a:extLst>
          </p:cNvPr>
          <p:cNvSpPr/>
          <p:nvPr/>
        </p:nvSpPr>
        <p:spPr>
          <a:xfrm>
            <a:off x="11010515" y="6091784"/>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47" name="A">
            <a:extLst>
              <a:ext uri="{FF2B5EF4-FFF2-40B4-BE49-F238E27FC236}">
                <a16:creationId xmlns="" xmlns:a16="http://schemas.microsoft.com/office/drawing/2014/main" id="{92F98BF9-ED7F-AE43-926A-C1765E4B2CDB}"/>
              </a:ext>
            </a:extLst>
          </p:cNvPr>
          <p:cNvSpPr/>
          <p:nvPr/>
        </p:nvSpPr>
        <p:spPr>
          <a:xfrm>
            <a:off x="120294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a:t>
            </a:r>
          </a:p>
        </p:txBody>
      </p:sp>
      <p:sp>
        <p:nvSpPr>
          <p:cNvPr id="148" name="B">
            <a:extLst>
              <a:ext uri="{FF2B5EF4-FFF2-40B4-BE49-F238E27FC236}">
                <a16:creationId xmlns="" xmlns:a16="http://schemas.microsoft.com/office/drawing/2014/main" id="{54A36A62-C85D-E04E-A80E-6715BD5A5A76}"/>
              </a:ext>
            </a:extLst>
          </p:cNvPr>
          <p:cNvSpPr/>
          <p:nvPr/>
        </p:nvSpPr>
        <p:spPr>
          <a:xfrm>
            <a:off x="159525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49" name="C">
            <a:extLst>
              <a:ext uri="{FF2B5EF4-FFF2-40B4-BE49-F238E27FC236}">
                <a16:creationId xmlns="" xmlns:a16="http://schemas.microsoft.com/office/drawing/2014/main" id="{38BB4A17-1836-AE4B-9A5C-0422EAEE0677}"/>
              </a:ext>
            </a:extLst>
          </p:cNvPr>
          <p:cNvSpPr/>
          <p:nvPr/>
        </p:nvSpPr>
        <p:spPr>
          <a:xfrm>
            <a:off x="198755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50" name="D">
            <a:extLst>
              <a:ext uri="{FF2B5EF4-FFF2-40B4-BE49-F238E27FC236}">
                <a16:creationId xmlns="" xmlns:a16="http://schemas.microsoft.com/office/drawing/2014/main" id="{78EF1E14-914A-F845-9E93-26CB28110115}"/>
              </a:ext>
            </a:extLst>
          </p:cNvPr>
          <p:cNvSpPr/>
          <p:nvPr/>
        </p:nvSpPr>
        <p:spPr>
          <a:xfrm>
            <a:off x="237985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51" name="E">
            <a:extLst>
              <a:ext uri="{FF2B5EF4-FFF2-40B4-BE49-F238E27FC236}">
                <a16:creationId xmlns="" xmlns:a16="http://schemas.microsoft.com/office/drawing/2014/main" id="{362BE737-73C1-5E44-A5E1-E233FCA82346}"/>
              </a:ext>
            </a:extLst>
          </p:cNvPr>
          <p:cNvSpPr/>
          <p:nvPr/>
        </p:nvSpPr>
        <p:spPr>
          <a:xfrm>
            <a:off x="277216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52" name="F">
            <a:extLst>
              <a:ext uri="{FF2B5EF4-FFF2-40B4-BE49-F238E27FC236}">
                <a16:creationId xmlns="" xmlns:a16="http://schemas.microsoft.com/office/drawing/2014/main" id="{87A3A5FD-F961-8342-ADB0-25752CF27014}"/>
              </a:ext>
            </a:extLst>
          </p:cNvPr>
          <p:cNvSpPr/>
          <p:nvPr/>
        </p:nvSpPr>
        <p:spPr>
          <a:xfrm>
            <a:off x="316446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53" name="G">
            <a:extLst>
              <a:ext uri="{FF2B5EF4-FFF2-40B4-BE49-F238E27FC236}">
                <a16:creationId xmlns="" xmlns:a16="http://schemas.microsoft.com/office/drawing/2014/main" id="{CCA3911B-604B-594C-AF16-859D6FB39C7E}"/>
              </a:ext>
            </a:extLst>
          </p:cNvPr>
          <p:cNvSpPr/>
          <p:nvPr/>
        </p:nvSpPr>
        <p:spPr>
          <a:xfrm>
            <a:off x="355676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54" name="H">
            <a:extLst>
              <a:ext uri="{FF2B5EF4-FFF2-40B4-BE49-F238E27FC236}">
                <a16:creationId xmlns="" xmlns:a16="http://schemas.microsoft.com/office/drawing/2014/main" id="{9D6A75A7-B558-DB4E-ABF8-10B5656BACAA}"/>
              </a:ext>
            </a:extLst>
          </p:cNvPr>
          <p:cNvSpPr/>
          <p:nvPr/>
        </p:nvSpPr>
        <p:spPr>
          <a:xfrm>
            <a:off x="394907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55" name="I">
            <a:extLst>
              <a:ext uri="{FF2B5EF4-FFF2-40B4-BE49-F238E27FC236}">
                <a16:creationId xmlns="" xmlns:a16="http://schemas.microsoft.com/office/drawing/2014/main" id="{FBF03B7E-DE90-B947-8E9C-D8F5F59C3E22}"/>
              </a:ext>
            </a:extLst>
          </p:cNvPr>
          <p:cNvSpPr/>
          <p:nvPr/>
        </p:nvSpPr>
        <p:spPr>
          <a:xfrm>
            <a:off x="434137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56" name="J">
            <a:extLst>
              <a:ext uri="{FF2B5EF4-FFF2-40B4-BE49-F238E27FC236}">
                <a16:creationId xmlns="" xmlns:a16="http://schemas.microsoft.com/office/drawing/2014/main" id="{FD89A429-1ECD-2D45-88BA-F82DC52D3F70}"/>
              </a:ext>
            </a:extLst>
          </p:cNvPr>
          <p:cNvSpPr/>
          <p:nvPr/>
        </p:nvSpPr>
        <p:spPr>
          <a:xfrm>
            <a:off x="473367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57" name="K">
            <a:extLst>
              <a:ext uri="{FF2B5EF4-FFF2-40B4-BE49-F238E27FC236}">
                <a16:creationId xmlns="" xmlns:a16="http://schemas.microsoft.com/office/drawing/2014/main" id="{AA321725-5A5B-FD49-AB8C-E8CD86AB40B5}"/>
              </a:ext>
            </a:extLst>
          </p:cNvPr>
          <p:cNvSpPr/>
          <p:nvPr/>
        </p:nvSpPr>
        <p:spPr>
          <a:xfrm>
            <a:off x="512597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58" name="L">
            <a:extLst>
              <a:ext uri="{FF2B5EF4-FFF2-40B4-BE49-F238E27FC236}">
                <a16:creationId xmlns="" xmlns:a16="http://schemas.microsoft.com/office/drawing/2014/main" id="{CEA34410-ED56-8847-AB0A-9360E28C5B5E}"/>
              </a:ext>
            </a:extLst>
          </p:cNvPr>
          <p:cNvSpPr/>
          <p:nvPr/>
        </p:nvSpPr>
        <p:spPr>
          <a:xfrm>
            <a:off x="551828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59" name="M">
            <a:extLst>
              <a:ext uri="{FF2B5EF4-FFF2-40B4-BE49-F238E27FC236}">
                <a16:creationId xmlns="" xmlns:a16="http://schemas.microsoft.com/office/drawing/2014/main" id="{50B17E85-9EF0-6345-BBDF-65CC852F275E}"/>
              </a:ext>
            </a:extLst>
          </p:cNvPr>
          <p:cNvSpPr/>
          <p:nvPr/>
        </p:nvSpPr>
        <p:spPr>
          <a:xfrm>
            <a:off x="591058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60" name="N">
            <a:extLst>
              <a:ext uri="{FF2B5EF4-FFF2-40B4-BE49-F238E27FC236}">
                <a16:creationId xmlns="" xmlns:a16="http://schemas.microsoft.com/office/drawing/2014/main" id="{88E1B67D-2346-CF4B-95DA-A8E8D637690B}"/>
              </a:ext>
            </a:extLst>
          </p:cNvPr>
          <p:cNvSpPr/>
          <p:nvPr/>
        </p:nvSpPr>
        <p:spPr>
          <a:xfrm>
            <a:off x="630288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161" name="O">
            <a:extLst>
              <a:ext uri="{FF2B5EF4-FFF2-40B4-BE49-F238E27FC236}">
                <a16:creationId xmlns="" xmlns:a16="http://schemas.microsoft.com/office/drawing/2014/main" id="{5B8EC5D4-1D2F-E740-B5F8-7BAFF9F28045}"/>
              </a:ext>
            </a:extLst>
          </p:cNvPr>
          <p:cNvSpPr/>
          <p:nvPr/>
        </p:nvSpPr>
        <p:spPr>
          <a:xfrm>
            <a:off x="669519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162" name="P">
            <a:extLst>
              <a:ext uri="{FF2B5EF4-FFF2-40B4-BE49-F238E27FC236}">
                <a16:creationId xmlns="" xmlns:a16="http://schemas.microsoft.com/office/drawing/2014/main" id="{DB92D295-EE27-EB4B-B682-FC650A58CE61}"/>
              </a:ext>
            </a:extLst>
          </p:cNvPr>
          <p:cNvSpPr/>
          <p:nvPr/>
        </p:nvSpPr>
        <p:spPr>
          <a:xfrm>
            <a:off x="7087494"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163" name="Q">
            <a:extLst>
              <a:ext uri="{FF2B5EF4-FFF2-40B4-BE49-F238E27FC236}">
                <a16:creationId xmlns="" xmlns:a16="http://schemas.microsoft.com/office/drawing/2014/main" id="{75E3DB5A-94B9-9644-A85E-302BD2BFBADC}"/>
              </a:ext>
            </a:extLst>
          </p:cNvPr>
          <p:cNvSpPr/>
          <p:nvPr/>
        </p:nvSpPr>
        <p:spPr>
          <a:xfrm>
            <a:off x="7479797"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164" name="R">
            <a:extLst>
              <a:ext uri="{FF2B5EF4-FFF2-40B4-BE49-F238E27FC236}">
                <a16:creationId xmlns="" xmlns:a16="http://schemas.microsoft.com/office/drawing/2014/main" id="{50BD0CE7-87C0-A44B-B349-DA1EFE581E06}"/>
              </a:ext>
            </a:extLst>
          </p:cNvPr>
          <p:cNvSpPr/>
          <p:nvPr/>
        </p:nvSpPr>
        <p:spPr>
          <a:xfrm>
            <a:off x="7872100"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165" name="S">
            <a:extLst>
              <a:ext uri="{FF2B5EF4-FFF2-40B4-BE49-F238E27FC236}">
                <a16:creationId xmlns="" xmlns:a16="http://schemas.microsoft.com/office/drawing/2014/main" id="{AF22A482-3FAF-A24C-81DB-9917F1D6CA2C}"/>
              </a:ext>
            </a:extLst>
          </p:cNvPr>
          <p:cNvSpPr/>
          <p:nvPr/>
        </p:nvSpPr>
        <p:spPr>
          <a:xfrm>
            <a:off x="8264403"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168" name="T">
            <a:extLst>
              <a:ext uri="{FF2B5EF4-FFF2-40B4-BE49-F238E27FC236}">
                <a16:creationId xmlns="" xmlns:a16="http://schemas.microsoft.com/office/drawing/2014/main" id="{B01E69B4-82AE-524A-B1E9-69BA978554A2}"/>
              </a:ext>
            </a:extLst>
          </p:cNvPr>
          <p:cNvSpPr/>
          <p:nvPr/>
        </p:nvSpPr>
        <p:spPr>
          <a:xfrm>
            <a:off x="8656706"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169" name="U">
            <a:extLst>
              <a:ext uri="{FF2B5EF4-FFF2-40B4-BE49-F238E27FC236}">
                <a16:creationId xmlns="" xmlns:a16="http://schemas.microsoft.com/office/drawing/2014/main" id="{82FE1B4E-63B0-7D4B-9FBD-08F5AB01621B}"/>
              </a:ext>
            </a:extLst>
          </p:cNvPr>
          <p:cNvSpPr/>
          <p:nvPr/>
        </p:nvSpPr>
        <p:spPr>
          <a:xfrm>
            <a:off x="9049009"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170" name="V">
            <a:extLst>
              <a:ext uri="{FF2B5EF4-FFF2-40B4-BE49-F238E27FC236}">
                <a16:creationId xmlns="" xmlns:a16="http://schemas.microsoft.com/office/drawing/2014/main" id="{78DDB913-BA5F-A440-B0C1-A94A86894AF1}"/>
              </a:ext>
            </a:extLst>
          </p:cNvPr>
          <p:cNvSpPr/>
          <p:nvPr/>
        </p:nvSpPr>
        <p:spPr>
          <a:xfrm>
            <a:off x="9441312"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171" name="W">
            <a:extLst>
              <a:ext uri="{FF2B5EF4-FFF2-40B4-BE49-F238E27FC236}">
                <a16:creationId xmlns="" xmlns:a16="http://schemas.microsoft.com/office/drawing/2014/main" id="{3CB8866E-C076-B848-8090-4845E388E3C7}"/>
              </a:ext>
            </a:extLst>
          </p:cNvPr>
          <p:cNvSpPr/>
          <p:nvPr/>
        </p:nvSpPr>
        <p:spPr>
          <a:xfrm>
            <a:off x="98336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172" name="X">
            <a:extLst>
              <a:ext uri="{FF2B5EF4-FFF2-40B4-BE49-F238E27FC236}">
                <a16:creationId xmlns="" xmlns:a16="http://schemas.microsoft.com/office/drawing/2014/main" id="{A592A6A3-1972-9A4D-BA4A-1ED51B5BFB6A}"/>
              </a:ext>
            </a:extLst>
          </p:cNvPr>
          <p:cNvSpPr/>
          <p:nvPr/>
        </p:nvSpPr>
        <p:spPr>
          <a:xfrm>
            <a:off x="10225918"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173" name="Y">
            <a:extLst>
              <a:ext uri="{FF2B5EF4-FFF2-40B4-BE49-F238E27FC236}">
                <a16:creationId xmlns="" xmlns:a16="http://schemas.microsoft.com/office/drawing/2014/main" id="{DDF4B49C-66C4-614F-9CCD-B55AEB6C40BC}"/>
              </a:ext>
            </a:extLst>
          </p:cNvPr>
          <p:cNvSpPr/>
          <p:nvPr/>
        </p:nvSpPr>
        <p:spPr>
          <a:xfrm>
            <a:off x="10618221"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174" name="Z">
            <a:extLst>
              <a:ext uri="{FF2B5EF4-FFF2-40B4-BE49-F238E27FC236}">
                <a16:creationId xmlns="" xmlns:a16="http://schemas.microsoft.com/office/drawing/2014/main" id="{B6222D3C-DBED-7D44-A9A0-8E3447AFB496}"/>
              </a:ext>
            </a:extLst>
          </p:cNvPr>
          <p:cNvSpPr/>
          <p:nvPr/>
        </p:nvSpPr>
        <p:spPr>
          <a:xfrm>
            <a:off x="11010515" y="6088686"/>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186" name="A">
            <a:extLst>
              <a:ext uri="{FF2B5EF4-FFF2-40B4-BE49-F238E27FC236}">
                <a16:creationId xmlns="" xmlns:a16="http://schemas.microsoft.com/office/drawing/2014/main" id="{3CB272E2-DFE2-414C-AC83-FC09D6B654E8}"/>
              </a:ext>
            </a:extLst>
          </p:cNvPr>
          <p:cNvSpPr/>
          <p:nvPr/>
        </p:nvSpPr>
        <p:spPr>
          <a:xfrm>
            <a:off x="6135440" y="3491182"/>
            <a:ext cx="1050211"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A</a:t>
            </a:r>
          </a:p>
        </p:txBody>
      </p:sp>
      <p:sp>
        <p:nvSpPr>
          <p:cNvPr id="187" name="B">
            <a:extLst>
              <a:ext uri="{FF2B5EF4-FFF2-40B4-BE49-F238E27FC236}">
                <a16:creationId xmlns="" xmlns:a16="http://schemas.microsoft.com/office/drawing/2014/main" id="{AD95AEBD-8D98-9B4E-B350-4E2CC1CD6BB5}"/>
              </a:ext>
            </a:extLst>
          </p:cNvPr>
          <p:cNvSpPr/>
          <p:nvPr/>
        </p:nvSpPr>
        <p:spPr>
          <a:xfrm>
            <a:off x="159525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a:t>
            </a:r>
          </a:p>
        </p:txBody>
      </p:sp>
      <p:sp>
        <p:nvSpPr>
          <p:cNvPr id="188" name="C">
            <a:extLst>
              <a:ext uri="{FF2B5EF4-FFF2-40B4-BE49-F238E27FC236}">
                <a16:creationId xmlns="" xmlns:a16="http://schemas.microsoft.com/office/drawing/2014/main" id="{CF1537EB-5C04-1447-B441-5703C47BCF5B}"/>
              </a:ext>
            </a:extLst>
          </p:cNvPr>
          <p:cNvSpPr/>
          <p:nvPr/>
        </p:nvSpPr>
        <p:spPr>
          <a:xfrm>
            <a:off x="198755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189" name="D">
            <a:extLst>
              <a:ext uri="{FF2B5EF4-FFF2-40B4-BE49-F238E27FC236}">
                <a16:creationId xmlns="" xmlns:a16="http://schemas.microsoft.com/office/drawing/2014/main" id="{11FE98E8-454B-1848-9925-CC8CA0D25A5F}"/>
              </a:ext>
            </a:extLst>
          </p:cNvPr>
          <p:cNvSpPr/>
          <p:nvPr/>
        </p:nvSpPr>
        <p:spPr>
          <a:xfrm>
            <a:off x="237985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a:t>
            </a:r>
          </a:p>
        </p:txBody>
      </p:sp>
      <p:sp>
        <p:nvSpPr>
          <p:cNvPr id="190" name="E">
            <a:extLst>
              <a:ext uri="{FF2B5EF4-FFF2-40B4-BE49-F238E27FC236}">
                <a16:creationId xmlns="" xmlns:a16="http://schemas.microsoft.com/office/drawing/2014/main" id="{95FC274F-ADFD-9149-983E-6BBD42669981}"/>
              </a:ext>
            </a:extLst>
          </p:cNvPr>
          <p:cNvSpPr/>
          <p:nvPr/>
        </p:nvSpPr>
        <p:spPr>
          <a:xfrm>
            <a:off x="277216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a:t>
            </a:r>
          </a:p>
        </p:txBody>
      </p:sp>
      <p:sp>
        <p:nvSpPr>
          <p:cNvPr id="191" name="F">
            <a:extLst>
              <a:ext uri="{FF2B5EF4-FFF2-40B4-BE49-F238E27FC236}">
                <a16:creationId xmlns="" xmlns:a16="http://schemas.microsoft.com/office/drawing/2014/main" id="{01808569-C7F9-9D47-B105-EA5961E3B6FB}"/>
              </a:ext>
            </a:extLst>
          </p:cNvPr>
          <p:cNvSpPr/>
          <p:nvPr/>
        </p:nvSpPr>
        <p:spPr>
          <a:xfrm>
            <a:off x="316446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192" name="G">
            <a:extLst>
              <a:ext uri="{FF2B5EF4-FFF2-40B4-BE49-F238E27FC236}">
                <a16:creationId xmlns="" xmlns:a16="http://schemas.microsoft.com/office/drawing/2014/main" id="{D3908488-A171-504A-B46A-03FD3C8D2D68}"/>
              </a:ext>
            </a:extLst>
          </p:cNvPr>
          <p:cNvSpPr/>
          <p:nvPr/>
        </p:nvSpPr>
        <p:spPr>
          <a:xfrm>
            <a:off x="355676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193" name="H">
            <a:extLst>
              <a:ext uri="{FF2B5EF4-FFF2-40B4-BE49-F238E27FC236}">
                <a16:creationId xmlns="" xmlns:a16="http://schemas.microsoft.com/office/drawing/2014/main" id="{7D5177C1-9B9E-8645-B1B2-83508F51CA94}"/>
              </a:ext>
            </a:extLst>
          </p:cNvPr>
          <p:cNvSpPr/>
          <p:nvPr/>
        </p:nvSpPr>
        <p:spPr>
          <a:xfrm>
            <a:off x="394907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194" name="I">
            <a:extLst>
              <a:ext uri="{FF2B5EF4-FFF2-40B4-BE49-F238E27FC236}">
                <a16:creationId xmlns="" xmlns:a16="http://schemas.microsoft.com/office/drawing/2014/main" id="{040D82B0-A5A6-CC4B-8965-51D7CB7B7FEB}"/>
              </a:ext>
            </a:extLst>
          </p:cNvPr>
          <p:cNvSpPr/>
          <p:nvPr/>
        </p:nvSpPr>
        <p:spPr>
          <a:xfrm>
            <a:off x="434137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195" name="J">
            <a:extLst>
              <a:ext uri="{FF2B5EF4-FFF2-40B4-BE49-F238E27FC236}">
                <a16:creationId xmlns="" xmlns:a16="http://schemas.microsoft.com/office/drawing/2014/main" id="{2CDC2E25-5977-E447-82A3-00A9D7B4D780}"/>
              </a:ext>
            </a:extLst>
          </p:cNvPr>
          <p:cNvSpPr/>
          <p:nvPr/>
        </p:nvSpPr>
        <p:spPr>
          <a:xfrm>
            <a:off x="473367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196" name="K">
            <a:extLst>
              <a:ext uri="{FF2B5EF4-FFF2-40B4-BE49-F238E27FC236}">
                <a16:creationId xmlns="" xmlns:a16="http://schemas.microsoft.com/office/drawing/2014/main" id="{4DA315F1-6D6B-6E40-BE93-9D3545C215D4}"/>
              </a:ext>
            </a:extLst>
          </p:cNvPr>
          <p:cNvSpPr/>
          <p:nvPr/>
        </p:nvSpPr>
        <p:spPr>
          <a:xfrm>
            <a:off x="512597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197" name="L">
            <a:extLst>
              <a:ext uri="{FF2B5EF4-FFF2-40B4-BE49-F238E27FC236}">
                <a16:creationId xmlns="" xmlns:a16="http://schemas.microsoft.com/office/drawing/2014/main" id="{E17B1A55-B8E2-F140-A48E-C5B3066AD382}"/>
              </a:ext>
            </a:extLst>
          </p:cNvPr>
          <p:cNvSpPr/>
          <p:nvPr/>
        </p:nvSpPr>
        <p:spPr>
          <a:xfrm>
            <a:off x="551828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198" name="M">
            <a:extLst>
              <a:ext uri="{FF2B5EF4-FFF2-40B4-BE49-F238E27FC236}">
                <a16:creationId xmlns="" xmlns:a16="http://schemas.microsoft.com/office/drawing/2014/main" id="{EE3B7727-B28D-844C-A616-C07F902178F4}"/>
              </a:ext>
            </a:extLst>
          </p:cNvPr>
          <p:cNvSpPr/>
          <p:nvPr/>
        </p:nvSpPr>
        <p:spPr>
          <a:xfrm>
            <a:off x="591058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199" name="N">
            <a:extLst>
              <a:ext uri="{FF2B5EF4-FFF2-40B4-BE49-F238E27FC236}">
                <a16:creationId xmlns="" xmlns:a16="http://schemas.microsoft.com/office/drawing/2014/main" id="{F5A44B8C-A6F1-1B4B-B8F7-B3498D520562}"/>
              </a:ext>
            </a:extLst>
          </p:cNvPr>
          <p:cNvSpPr/>
          <p:nvPr/>
        </p:nvSpPr>
        <p:spPr>
          <a:xfrm>
            <a:off x="630288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a:t>
            </a:r>
          </a:p>
        </p:txBody>
      </p:sp>
      <p:sp>
        <p:nvSpPr>
          <p:cNvPr id="200" name="O">
            <a:extLst>
              <a:ext uri="{FF2B5EF4-FFF2-40B4-BE49-F238E27FC236}">
                <a16:creationId xmlns="" xmlns:a16="http://schemas.microsoft.com/office/drawing/2014/main" id="{200A18BC-19F2-B341-B3A1-A71E7EF92AFF}"/>
              </a:ext>
            </a:extLst>
          </p:cNvPr>
          <p:cNvSpPr/>
          <p:nvPr/>
        </p:nvSpPr>
        <p:spPr>
          <a:xfrm>
            <a:off x="669519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201" name="P">
            <a:extLst>
              <a:ext uri="{FF2B5EF4-FFF2-40B4-BE49-F238E27FC236}">
                <a16:creationId xmlns="" xmlns:a16="http://schemas.microsoft.com/office/drawing/2014/main" id="{197F4B2F-E2D5-C445-9D8A-47DCDC8F6AEA}"/>
              </a:ext>
            </a:extLst>
          </p:cNvPr>
          <p:cNvSpPr/>
          <p:nvPr/>
        </p:nvSpPr>
        <p:spPr>
          <a:xfrm>
            <a:off x="708749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02" name="Q">
            <a:extLst>
              <a:ext uri="{FF2B5EF4-FFF2-40B4-BE49-F238E27FC236}">
                <a16:creationId xmlns="" xmlns:a16="http://schemas.microsoft.com/office/drawing/2014/main" id="{A96A061E-0F0E-3F4E-A6E7-76EAAFBB3AB7}"/>
              </a:ext>
            </a:extLst>
          </p:cNvPr>
          <p:cNvSpPr/>
          <p:nvPr/>
        </p:nvSpPr>
        <p:spPr>
          <a:xfrm>
            <a:off x="747979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03" name="R">
            <a:extLst>
              <a:ext uri="{FF2B5EF4-FFF2-40B4-BE49-F238E27FC236}">
                <a16:creationId xmlns="" xmlns:a16="http://schemas.microsoft.com/office/drawing/2014/main" id="{023A922C-85C2-1E48-9CC2-2779DBE06837}"/>
              </a:ext>
            </a:extLst>
          </p:cNvPr>
          <p:cNvSpPr/>
          <p:nvPr/>
        </p:nvSpPr>
        <p:spPr>
          <a:xfrm>
            <a:off x="787210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a:t>
            </a:r>
          </a:p>
        </p:txBody>
      </p:sp>
      <p:sp>
        <p:nvSpPr>
          <p:cNvPr id="204" name="S">
            <a:extLst>
              <a:ext uri="{FF2B5EF4-FFF2-40B4-BE49-F238E27FC236}">
                <a16:creationId xmlns="" xmlns:a16="http://schemas.microsoft.com/office/drawing/2014/main" id="{BCFEBCFA-ECE8-AF43-BC30-BBFBBBB9B369}"/>
              </a:ext>
            </a:extLst>
          </p:cNvPr>
          <p:cNvSpPr/>
          <p:nvPr/>
        </p:nvSpPr>
        <p:spPr>
          <a:xfrm>
            <a:off x="826440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a:t>
            </a:r>
          </a:p>
        </p:txBody>
      </p:sp>
      <p:sp>
        <p:nvSpPr>
          <p:cNvPr id="205" name="T">
            <a:extLst>
              <a:ext uri="{FF2B5EF4-FFF2-40B4-BE49-F238E27FC236}">
                <a16:creationId xmlns="" xmlns:a16="http://schemas.microsoft.com/office/drawing/2014/main" id="{12E5F6D2-5BB8-7148-8AA8-479D7820589F}"/>
              </a:ext>
            </a:extLst>
          </p:cNvPr>
          <p:cNvSpPr/>
          <p:nvPr/>
        </p:nvSpPr>
        <p:spPr>
          <a:xfrm>
            <a:off x="865670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t>
            </a:r>
          </a:p>
        </p:txBody>
      </p:sp>
      <p:sp>
        <p:nvSpPr>
          <p:cNvPr id="206" name="U">
            <a:extLst>
              <a:ext uri="{FF2B5EF4-FFF2-40B4-BE49-F238E27FC236}">
                <a16:creationId xmlns="" xmlns:a16="http://schemas.microsoft.com/office/drawing/2014/main" id="{9391215F-9FFE-D842-BCA3-5F6C07DAE6D1}"/>
              </a:ext>
            </a:extLst>
          </p:cNvPr>
          <p:cNvSpPr/>
          <p:nvPr/>
        </p:nvSpPr>
        <p:spPr>
          <a:xfrm>
            <a:off x="904900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07" name="V">
            <a:extLst>
              <a:ext uri="{FF2B5EF4-FFF2-40B4-BE49-F238E27FC236}">
                <a16:creationId xmlns="" xmlns:a16="http://schemas.microsoft.com/office/drawing/2014/main" id="{3872923D-938A-304C-8CB8-0BF2DB449DCC}"/>
              </a:ext>
            </a:extLst>
          </p:cNvPr>
          <p:cNvSpPr/>
          <p:nvPr/>
        </p:nvSpPr>
        <p:spPr>
          <a:xfrm>
            <a:off x="944131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08" name="W">
            <a:extLst>
              <a:ext uri="{FF2B5EF4-FFF2-40B4-BE49-F238E27FC236}">
                <a16:creationId xmlns="" xmlns:a16="http://schemas.microsoft.com/office/drawing/2014/main" id="{2F0893F3-CF23-6942-9FD2-47B2201238C0}"/>
              </a:ext>
            </a:extLst>
          </p:cNvPr>
          <p:cNvSpPr/>
          <p:nvPr/>
        </p:nvSpPr>
        <p:spPr>
          <a:xfrm>
            <a:off x="98336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09" name="X">
            <a:extLst>
              <a:ext uri="{FF2B5EF4-FFF2-40B4-BE49-F238E27FC236}">
                <a16:creationId xmlns="" xmlns:a16="http://schemas.microsoft.com/office/drawing/2014/main" id="{BBD3441E-3BEC-2F4C-9F71-D7B1A9E95762}"/>
              </a:ext>
            </a:extLst>
          </p:cNvPr>
          <p:cNvSpPr/>
          <p:nvPr/>
        </p:nvSpPr>
        <p:spPr>
          <a:xfrm>
            <a:off x="1022591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10" name="Y">
            <a:extLst>
              <a:ext uri="{FF2B5EF4-FFF2-40B4-BE49-F238E27FC236}">
                <a16:creationId xmlns="" xmlns:a16="http://schemas.microsoft.com/office/drawing/2014/main" id="{0713E809-308C-504D-A8D9-906F83365E35}"/>
              </a:ext>
            </a:extLst>
          </p:cNvPr>
          <p:cNvSpPr/>
          <p:nvPr/>
        </p:nvSpPr>
        <p:spPr>
          <a:xfrm>
            <a:off x="1061822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a:t>
            </a:r>
          </a:p>
        </p:txBody>
      </p:sp>
      <p:sp>
        <p:nvSpPr>
          <p:cNvPr id="211" name="Z">
            <a:extLst>
              <a:ext uri="{FF2B5EF4-FFF2-40B4-BE49-F238E27FC236}">
                <a16:creationId xmlns="" xmlns:a16="http://schemas.microsoft.com/office/drawing/2014/main" id="{0B67839D-4288-574A-9729-08A5B2EAFB45}"/>
              </a:ext>
            </a:extLst>
          </p:cNvPr>
          <p:cNvSpPr/>
          <p:nvPr/>
        </p:nvSpPr>
        <p:spPr>
          <a:xfrm>
            <a:off x="1101051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
        <p:nvSpPr>
          <p:cNvPr id="212" name="A">
            <a:extLst>
              <a:ext uri="{FF2B5EF4-FFF2-40B4-BE49-F238E27FC236}">
                <a16:creationId xmlns="" xmlns:a16="http://schemas.microsoft.com/office/drawing/2014/main" id="{731E898F-8AC0-7443-816C-0F5F4AEDCF41}"/>
              </a:ext>
            </a:extLst>
          </p:cNvPr>
          <p:cNvSpPr/>
          <p:nvPr/>
        </p:nvSpPr>
        <p:spPr>
          <a:xfrm>
            <a:off x="4999733" y="2369969"/>
            <a:ext cx="1056827" cy="993071"/>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A</a:t>
            </a:r>
          </a:p>
        </p:txBody>
      </p:sp>
      <p:sp>
        <p:nvSpPr>
          <p:cNvPr id="213" name="B">
            <a:extLst>
              <a:ext uri="{FF2B5EF4-FFF2-40B4-BE49-F238E27FC236}">
                <a16:creationId xmlns="" xmlns:a16="http://schemas.microsoft.com/office/drawing/2014/main" id="{8137147C-18B4-FB4E-8590-C628BBD196BE}"/>
              </a:ext>
            </a:extLst>
          </p:cNvPr>
          <p:cNvSpPr/>
          <p:nvPr/>
        </p:nvSpPr>
        <p:spPr>
          <a:xfrm>
            <a:off x="1611966" y="3491860"/>
            <a:ext cx="1039448"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B</a:t>
            </a:r>
          </a:p>
        </p:txBody>
      </p:sp>
      <p:sp>
        <p:nvSpPr>
          <p:cNvPr id="214" name="C">
            <a:extLst>
              <a:ext uri="{FF2B5EF4-FFF2-40B4-BE49-F238E27FC236}">
                <a16:creationId xmlns="" xmlns:a16="http://schemas.microsoft.com/office/drawing/2014/main" id="{9C5208E5-5F8A-6F4E-A9B6-373EC696DE2A}"/>
              </a:ext>
            </a:extLst>
          </p:cNvPr>
          <p:cNvSpPr/>
          <p:nvPr/>
        </p:nvSpPr>
        <p:spPr>
          <a:xfrm>
            <a:off x="199686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t>
            </a:r>
          </a:p>
        </p:txBody>
      </p:sp>
      <p:sp>
        <p:nvSpPr>
          <p:cNvPr id="215" name="D">
            <a:extLst>
              <a:ext uri="{FF2B5EF4-FFF2-40B4-BE49-F238E27FC236}">
                <a16:creationId xmlns="" xmlns:a16="http://schemas.microsoft.com/office/drawing/2014/main" id="{BC030B2F-766E-C541-B752-BD988A240AF6}"/>
              </a:ext>
            </a:extLst>
          </p:cNvPr>
          <p:cNvSpPr/>
          <p:nvPr/>
        </p:nvSpPr>
        <p:spPr>
          <a:xfrm>
            <a:off x="8410379" y="3491181"/>
            <a:ext cx="1045370"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D</a:t>
            </a:r>
          </a:p>
        </p:txBody>
      </p:sp>
      <p:sp>
        <p:nvSpPr>
          <p:cNvPr id="216" name="E">
            <a:extLst>
              <a:ext uri="{FF2B5EF4-FFF2-40B4-BE49-F238E27FC236}">
                <a16:creationId xmlns="" xmlns:a16="http://schemas.microsoft.com/office/drawing/2014/main" id="{28F4658D-6A68-6842-91C8-EA714AA0E6E6}"/>
              </a:ext>
            </a:extLst>
          </p:cNvPr>
          <p:cNvSpPr/>
          <p:nvPr/>
        </p:nvSpPr>
        <p:spPr>
          <a:xfrm>
            <a:off x="9546544" y="3491182"/>
            <a:ext cx="1044253" cy="99374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E</a:t>
            </a:r>
          </a:p>
        </p:txBody>
      </p:sp>
      <p:sp>
        <p:nvSpPr>
          <p:cNvPr id="217" name="F">
            <a:extLst>
              <a:ext uri="{FF2B5EF4-FFF2-40B4-BE49-F238E27FC236}">
                <a16:creationId xmlns="" xmlns:a16="http://schemas.microsoft.com/office/drawing/2014/main" id="{988EB2D3-BA91-1843-90AC-EAE4EE9EE124}"/>
              </a:ext>
            </a:extLst>
          </p:cNvPr>
          <p:cNvSpPr/>
          <p:nvPr/>
        </p:nvSpPr>
        <p:spPr>
          <a:xfrm>
            <a:off x="317377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a:t>
            </a:r>
          </a:p>
        </p:txBody>
      </p:sp>
      <p:sp>
        <p:nvSpPr>
          <p:cNvPr id="218" name="G">
            <a:extLst>
              <a:ext uri="{FF2B5EF4-FFF2-40B4-BE49-F238E27FC236}">
                <a16:creationId xmlns="" xmlns:a16="http://schemas.microsoft.com/office/drawing/2014/main" id="{E2993046-7F41-5A47-82C1-4E8D77C8C0D4}"/>
              </a:ext>
            </a:extLst>
          </p:cNvPr>
          <p:cNvSpPr/>
          <p:nvPr/>
        </p:nvSpPr>
        <p:spPr>
          <a:xfrm>
            <a:off x="356608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a:t>
            </a:r>
          </a:p>
        </p:txBody>
      </p:sp>
      <p:sp>
        <p:nvSpPr>
          <p:cNvPr id="219" name="H">
            <a:extLst>
              <a:ext uri="{FF2B5EF4-FFF2-40B4-BE49-F238E27FC236}">
                <a16:creationId xmlns="" xmlns:a16="http://schemas.microsoft.com/office/drawing/2014/main" id="{5B6DF1C2-C80A-6742-8D31-5911A3135C44}"/>
              </a:ext>
            </a:extLst>
          </p:cNvPr>
          <p:cNvSpPr/>
          <p:nvPr/>
        </p:nvSpPr>
        <p:spPr>
          <a:xfrm>
            <a:off x="3958383"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a:t>
            </a:r>
          </a:p>
        </p:txBody>
      </p:sp>
      <p:sp>
        <p:nvSpPr>
          <p:cNvPr id="220" name="I">
            <a:extLst>
              <a:ext uri="{FF2B5EF4-FFF2-40B4-BE49-F238E27FC236}">
                <a16:creationId xmlns="" xmlns:a16="http://schemas.microsoft.com/office/drawing/2014/main" id="{9DBA88C7-D469-6D47-B2F9-D3B0827AA797}"/>
              </a:ext>
            </a:extLst>
          </p:cNvPr>
          <p:cNvSpPr/>
          <p:nvPr/>
        </p:nvSpPr>
        <p:spPr>
          <a:xfrm>
            <a:off x="4350686"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a:t>
            </a:r>
          </a:p>
        </p:txBody>
      </p:sp>
      <p:sp>
        <p:nvSpPr>
          <p:cNvPr id="221" name="J">
            <a:extLst>
              <a:ext uri="{FF2B5EF4-FFF2-40B4-BE49-F238E27FC236}">
                <a16:creationId xmlns="" xmlns:a16="http://schemas.microsoft.com/office/drawing/2014/main" id="{C9477F10-8CE1-E846-BBA5-3118BF8FA2D7}"/>
              </a:ext>
            </a:extLst>
          </p:cNvPr>
          <p:cNvSpPr/>
          <p:nvPr/>
        </p:nvSpPr>
        <p:spPr>
          <a:xfrm>
            <a:off x="4742989"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J</a:t>
            </a:r>
          </a:p>
        </p:txBody>
      </p:sp>
      <p:sp>
        <p:nvSpPr>
          <p:cNvPr id="222" name="K">
            <a:extLst>
              <a:ext uri="{FF2B5EF4-FFF2-40B4-BE49-F238E27FC236}">
                <a16:creationId xmlns="" xmlns:a16="http://schemas.microsoft.com/office/drawing/2014/main" id="{231828AC-E4FD-954C-AEAB-DAD5A6014D4E}"/>
              </a:ext>
            </a:extLst>
          </p:cNvPr>
          <p:cNvSpPr/>
          <p:nvPr/>
        </p:nvSpPr>
        <p:spPr>
          <a:xfrm>
            <a:off x="513529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K</a:t>
            </a:r>
          </a:p>
        </p:txBody>
      </p:sp>
      <p:sp>
        <p:nvSpPr>
          <p:cNvPr id="223" name="L">
            <a:extLst>
              <a:ext uri="{FF2B5EF4-FFF2-40B4-BE49-F238E27FC236}">
                <a16:creationId xmlns="" xmlns:a16="http://schemas.microsoft.com/office/drawing/2014/main" id="{1A3D0A70-9EBA-BB44-981E-60EA9BACE37C}"/>
              </a:ext>
            </a:extLst>
          </p:cNvPr>
          <p:cNvSpPr/>
          <p:nvPr/>
        </p:nvSpPr>
        <p:spPr>
          <a:xfrm>
            <a:off x="552759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t>
            </a:r>
          </a:p>
        </p:txBody>
      </p:sp>
      <p:sp>
        <p:nvSpPr>
          <p:cNvPr id="224" name="M">
            <a:extLst>
              <a:ext uri="{FF2B5EF4-FFF2-40B4-BE49-F238E27FC236}">
                <a16:creationId xmlns="" xmlns:a16="http://schemas.microsoft.com/office/drawing/2014/main" id="{09576C29-8567-9D4C-8F92-5968F2808D03}"/>
              </a:ext>
            </a:extLst>
          </p:cNvPr>
          <p:cNvSpPr/>
          <p:nvPr/>
        </p:nvSpPr>
        <p:spPr>
          <a:xfrm>
            <a:off x="591989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a:t>
            </a:r>
          </a:p>
        </p:txBody>
      </p:sp>
      <p:sp>
        <p:nvSpPr>
          <p:cNvPr id="225" name="N">
            <a:extLst>
              <a:ext uri="{FF2B5EF4-FFF2-40B4-BE49-F238E27FC236}">
                <a16:creationId xmlns="" xmlns:a16="http://schemas.microsoft.com/office/drawing/2014/main" id="{6D941D0A-2C73-184F-AE99-A48EA64A5BE8}"/>
              </a:ext>
            </a:extLst>
          </p:cNvPr>
          <p:cNvSpPr/>
          <p:nvPr/>
        </p:nvSpPr>
        <p:spPr>
          <a:xfrm>
            <a:off x="7276447" y="3491182"/>
            <a:ext cx="1050210" cy="99374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N</a:t>
            </a:r>
          </a:p>
        </p:txBody>
      </p:sp>
      <p:sp>
        <p:nvSpPr>
          <p:cNvPr id="226" name="O">
            <a:extLst>
              <a:ext uri="{FF2B5EF4-FFF2-40B4-BE49-F238E27FC236}">
                <a16:creationId xmlns="" xmlns:a16="http://schemas.microsoft.com/office/drawing/2014/main" id="{613CD2CC-321C-5749-98A0-F70FD47F6D3F}"/>
              </a:ext>
            </a:extLst>
          </p:cNvPr>
          <p:cNvSpPr/>
          <p:nvPr/>
        </p:nvSpPr>
        <p:spPr>
          <a:xfrm>
            <a:off x="6704504"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a:t>
            </a:r>
          </a:p>
        </p:txBody>
      </p:sp>
      <p:sp>
        <p:nvSpPr>
          <p:cNvPr id="227" name="P">
            <a:extLst>
              <a:ext uri="{FF2B5EF4-FFF2-40B4-BE49-F238E27FC236}">
                <a16:creationId xmlns="" xmlns:a16="http://schemas.microsoft.com/office/drawing/2014/main" id="{EDF010E9-CE55-814A-9403-C5A970FFBAF9}"/>
              </a:ext>
            </a:extLst>
          </p:cNvPr>
          <p:cNvSpPr/>
          <p:nvPr/>
        </p:nvSpPr>
        <p:spPr>
          <a:xfrm>
            <a:off x="7096807"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t>
            </a:r>
          </a:p>
        </p:txBody>
      </p:sp>
      <p:sp>
        <p:nvSpPr>
          <p:cNvPr id="228" name="Q">
            <a:extLst>
              <a:ext uri="{FF2B5EF4-FFF2-40B4-BE49-F238E27FC236}">
                <a16:creationId xmlns="" xmlns:a16="http://schemas.microsoft.com/office/drawing/2014/main" id="{EA567103-CD59-BB42-BCBB-0CE1A61B4B6A}"/>
              </a:ext>
            </a:extLst>
          </p:cNvPr>
          <p:cNvSpPr/>
          <p:nvPr/>
        </p:nvSpPr>
        <p:spPr>
          <a:xfrm>
            <a:off x="7489110"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Q</a:t>
            </a:r>
          </a:p>
        </p:txBody>
      </p:sp>
      <p:sp>
        <p:nvSpPr>
          <p:cNvPr id="229" name="R">
            <a:extLst>
              <a:ext uri="{FF2B5EF4-FFF2-40B4-BE49-F238E27FC236}">
                <a16:creationId xmlns="" xmlns:a16="http://schemas.microsoft.com/office/drawing/2014/main" id="{57B11957-CAA5-F545-BBC5-A001918BFBD2}"/>
              </a:ext>
            </a:extLst>
          </p:cNvPr>
          <p:cNvSpPr/>
          <p:nvPr/>
        </p:nvSpPr>
        <p:spPr>
          <a:xfrm>
            <a:off x="10681593" y="3491182"/>
            <a:ext cx="1044253" cy="993748"/>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R</a:t>
            </a:r>
          </a:p>
        </p:txBody>
      </p:sp>
      <p:sp>
        <p:nvSpPr>
          <p:cNvPr id="230" name="S">
            <a:extLst>
              <a:ext uri="{FF2B5EF4-FFF2-40B4-BE49-F238E27FC236}">
                <a16:creationId xmlns="" xmlns:a16="http://schemas.microsoft.com/office/drawing/2014/main" id="{1904D64A-7373-F344-B324-AE90AEAC9698}"/>
              </a:ext>
            </a:extLst>
          </p:cNvPr>
          <p:cNvSpPr/>
          <p:nvPr/>
        </p:nvSpPr>
        <p:spPr>
          <a:xfrm>
            <a:off x="3875256" y="3491860"/>
            <a:ext cx="1038095" cy="993749"/>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S</a:t>
            </a:r>
          </a:p>
        </p:txBody>
      </p:sp>
      <p:sp>
        <p:nvSpPr>
          <p:cNvPr id="231" name="T">
            <a:extLst>
              <a:ext uri="{FF2B5EF4-FFF2-40B4-BE49-F238E27FC236}">
                <a16:creationId xmlns="" xmlns:a16="http://schemas.microsoft.com/office/drawing/2014/main" id="{5B2859B1-CD11-4F46-BEBB-325528FE2CF1}"/>
              </a:ext>
            </a:extLst>
          </p:cNvPr>
          <p:cNvSpPr/>
          <p:nvPr/>
        </p:nvSpPr>
        <p:spPr>
          <a:xfrm>
            <a:off x="5006349" y="3494786"/>
            <a:ext cx="1044254"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T</a:t>
            </a:r>
          </a:p>
        </p:txBody>
      </p:sp>
      <p:sp>
        <p:nvSpPr>
          <p:cNvPr id="232" name="U">
            <a:extLst>
              <a:ext uri="{FF2B5EF4-FFF2-40B4-BE49-F238E27FC236}">
                <a16:creationId xmlns="" xmlns:a16="http://schemas.microsoft.com/office/drawing/2014/main" id="{6BEBD11D-8D14-6846-995F-64BC331C03F7}"/>
              </a:ext>
            </a:extLst>
          </p:cNvPr>
          <p:cNvSpPr/>
          <p:nvPr/>
        </p:nvSpPr>
        <p:spPr>
          <a:xfrm>
            <a:off x="9058322"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a:t>
            </a:r>
          </a:p>
        </p:txBody>
      </p:sp>
      <p:sp>
        <p:nvSpPr>
          <p:cNvPr id="233" name="V">
            <a:extLst>
              <a:ext uri="{FF2B5EF4-FFF2-40B4-BE49-F238E27FC236}">
                <a16:creationId xmlns="" xmlns:a16="http://schemas.microsoft.com/office/drawing/2014/main" id="{447C1483-58EF-004E-B513-E3B800757259}"/>
              </a:ext>
            </a:extLst>
          </p:cNvPr>
          <p:cNvSpPr/>
          <p:nvPr/>
        </p:nvSpPr>
        <p:spPr>
          <a:xfrm>
            <a:off x="9450625"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V</a:t>
            </a:r>
          </a:p>
        </p:txBody>
      </p:sp>
      <p:sp>
        <p:nvSpPr>
          <p:cNvPr id="234" name="W">
            <a:extLst>
              <a:ext uri="{FF2B5EF4-FFF2-40B4-BE49-F238E27FC236}">
                <a16:creationId xmlns="" xmlns:a16="http://schemas.microsoft.com/office/drawing/2014/main" id="{2FE87917-B3AE-B644-B997-ECA32DCD14A1}"/>
              </a:ext>
            </a:extLst>
          </p:cNvPr>
          <p:cNvSpPr/>
          <p:nvPr/>
        </p:nvSpPr>
        <p:spPr>
          <a:xfrm>
            <a:off x="98429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t>
            </a:r>
          </a:p>
        </p:txBody>
      </p:sp>
      <p:sp>
        <p:nvSpPr>
          <p:cNvPr id="235" name="X">
            <a:extLst>
              <a:ext uri="{FF2B5EF4-FFF2-40B4-BE49-F238E27FC236}">
                <a16:creationId xmlns="" xmlns:a16="http://schemas.microsoft.com/office/drawing/2014/main" id="{F9D52A76-BB2D-C640-8341-BC38FB6574CB}"/>
              </a:ext>
            </a:extLst>
          </p:cNvPr>
          <p:cNvSpPr/>
          <p:nvPr/>
        </p:nvSpPr>
        <p:spPr>
          <a:xfrm>
            <a:off x="10235231"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X</a:t>
            </a:r>
          </a:p>
        </p:txBody>
      </p:sp>
      <p:sp>
        <p:nvSpPr>
          <p:cNvPr id="236" name="Y">
            <a:extLst>
              <a:ext uri="{FF2B5EF4-FFF2-40B4-BE49-F238E27FC236}">
                <a16:creationId xmlns="" xmlns:a16="http://schemas.microsoft.com/office/drawing/2014/main" id="{F480B92A-93CF-3245-B949-084EE2A66C6B}"/>
              </a:ext>
            </a:extLst>
          </p:cNvPr>
          <p:cNvSpPr/>
          <p:nvPr/>
        </p:nvSpPr>
        <p:spPr>
          <a:xfrm>
            <a:off x="2751106" y="3487681"/>
            <a:ext cx="1050211" cy="993750"/>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Y</a:t>
            </a:r>
          </a:p>
        </p:txBody>
      </p:sp>
      <p:sp>
        <p:nvSpPr>
          <p:cNvPr id="237" name="Z">
            <a:extLst>
              <a:ext uri="{FF2B5EF4-FFF2-40B4-BE49-F238E27FC236}">
                <a16:creationId xmlns="" xmlns:a16="http://schemas.microsoft.com/office/drawing/2014/main" id="{D0942DBF-58B8-BE40-B824-ACAD687AEB95}"/>
              </a:ext>
            </a:extLst>
          </p:cNvPr>
          <p:cNvSpPr/>
          <p:nvPr/>
        </p:nvSpPr>
        <p:spPr>
          <a:xfrm>
            <a:off x="11019828" y="6087529"/>
            <a:ext cx="313416" cy="296566"/>
          </a:xfrm>
          <a:prstGeom prst="roundRect">
            <a:avLst/>
          </a:prstGeom>
          <a:solidFill>
            <a:srgbClr val="49166D"/>
          </a:solidFill>
          <a:ln w="25400">
            <a:solidFill>
              <a:srgbClr val="491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a:t>
            </a:r>
          </a:p>
        </p:txBody>
      </p:sp>
    </p:spTree>
    <p:extLst>
      <p:ext uri="{BB962C8B-B14F-4D97-AF65-F5344CB8AC3E}">
        <p14:creationId xmlns:p14="http://schemas.microsoft.com/office/powerpoint/2010/main" val="1117318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childTnLst>
                                </p:cTn>
                              </p:par>
                            </p:childTnLst>
                          </p:cTn>
                        </p:par>
                      </p:childTnLst>
                    </p:cTn>
                  </p:par>
                </p:childTnLst>
              </p:cTn>
              <p:nextCondLst>
                <p:cond evt="onClick" delay="0">
                  <p:tgtEl>
                    <p:spTgt spid="93"/>
                  </p:tgtEl>
                </p:cond>
              </p:nextCondLst>
            </p:seq>
            <p:seq concurrent="1" nextAc="seek">
              <p:cTn id="13" restart="whenNotActive" fill="hold" evtFilter="cancelBubble" nodeType="interactiveSeq">
                <p:stCondLst>
                  <p:cond evt="onClick" delay="0">
                    <p:tgtEl>
                      <p:spTgt spid="9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3"/>
                                        </p:tgtEl>
                                        <p:attrNameLst>
                                          <p:attrName>style.visibility</p:attrName>
                                        </p:attrNameLst>
                                      </p:cBhvr>
                                      <p:to>
                                        <p:strVal val="visible"/>
                                      </p:to>
                                    </p:set>
                                  </p:childTnLst>
                                </p:cTn>
                              </p:par>
                            </p:childTnLst>
                          </p:cTn>
                        </p:par>
                      </p:childTnLst>
                    </p:cTn>
                  </p:par>
                </p:childTnLst>
              </p:cTn>
              <p:nextCondLst>
                <p:cond evt="onClick" delay="0">
                  <p:tgtEl>
                    <p:spTgt spid="95"/>
                  </p:tgtEl>
                </p:cond>
              </p:nextCondLst>
            </p:seq>
            <p:seq concurrent="1" nextAc="seek">
              <p:cTn id="24" restart="whenNotActive" fill="hold" evtFilter="cancelBubble" nodeType="interactiveSeq">
                <p:stCondLst>
                  <p:cond evt="onClick" delay="0">
                    <p:tgtEl>
                      <p:spTgt spid="96"/>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4"/>
                                        </p:tgtEl>
                                        <p:attrNameLst>
                                          <p:attrName>style.visibility</p:attrName>
                                        </p:attrNameLst>
                                      </p:cBhvr>
                                      <p:to>
                                        <p:strVal val="visible"/>
                                      </p:to>
                                    </p:set>
                                  </p:childTnLst>
                                </p:cTn>
                              </p:par>
                            </p:childTnLst>
                          </p:cTn>
                        </p:par>
                      </p:childTnLst>
                    </p:cTn>
                  </p:par>
                </p:childTnLst>
              </p:cTn>
              <p:nextCondLst>
                <p:cond evt="onClick" delay="0">
                  <p:tgtEl>
                    <p:spTgt spid="96"/>
                  </p:tgtEl>
                </p:cond>
              </p:nextCondLst>
            </p:seq>
            <p:seq concurrent="1" nextAc="seek">
              <p:cTn id="35" restart="whenNotActive" fill="hold" evtFilter="cancelBubble" nodeType="interactiveSeq">
                <p:stCondLst>
                  <p:cond evt="onClick" delay="0">
                    <p:tgtEl>
                      <p:spTgt spid="97"/>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5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8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5"/>
                                        </p:tgtEl>
                                        <p:attrNameLst>
                                          <p:attrName>style.visibility</p:attrName>
                                        </p:attrNameLst>
                                      </p:cBhvr>
                                      <p:to>
                                        <p:strVal val="visible"/>
                                      </p:to>
                                    </p:set>
                                  </p:childTnLst>
                                </p:cTn>
                              </p:par>
                            </p:childTnLst>
                          </p:cTn>
                        </p:par>
                      </p:childTnLst>
                    </p:cTn>
                  </p:par>
                </p:childTnLst>
              </p:cTn>
              <p:nextCondLst>
                <p:cond evt="onClick" delay="0">
                  <p:tgtEl>
                    <p:spTgt spid="97"/>
                  </p:tgtEl>
                </p:cond>
              </p:nextCondLst>
            </p:seq>
            <p:seq concurrent="1" nextAc="seek">
              <p:cTn id="46" restart="whenNotActive" fill="hold" evtFilter="cancelBubble" nodeType="interactiveSeq">
                <p:stCondLst>
                  <p:cond evt="onClick" delay="0">
                    <p:tgtEl>
                      <p:spTgt spid="99"/>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7"/>
                                        </p:tgtEl>
                                        <p:attrNameLst>
                                          <p:attrName>style.visibility</p:attrName>
                                        </p:attrNameLst>
                                      </p:cBhvr>
                                      <p:to>
                                        <p:strVal val="visible"/>
                                      </p:to>
                                    </p:set>
                                  </p:childTnLst>
                                </p:cTn>
                              </p:par>
                            </p:childTnLst>
                          </p:cTn>
                        </p:par>
                      </p:childTnLst>
                    </p:cTn>
                  </p:par>
                </p:childTnLst>
              </p:cTn>
              <p:nextCondLst>
                <p:cond evt="onClick" delay="0">
                  <p:tgtEl>
                    <p:spTgt spid="99"/>
                  </p:tgtEl>
                </p:cond>
              </p:nextCondLst>
            </p:seq>
            <p:seq concurrent="1" nextAc="seek">
              <p:cTn id="57" restart="whenNotActive" fill="hold" evtFilter="cancelBubble" nodeType="interactiveSeq">
                <p:stCondLst>
                  <p:cond evt="onClick" delay="0">
                    <p:tgtEl>
                      <p:spTgt spid="101"/>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2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53"/>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9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18"/>
                                        </p:tgtEl>
                                        <p:attrNameLst>
                                          <p:attrName>style.visibility</p:attrName>
                                        </p:attrNameLst>
                                      </p:cBhvr>
                                      <p:to>
                                        <p:strVal val="visible"/>
                                      </p:to>
                                    </p:set>
                                  </p:childTnLst>
                                </p:cTn>
                              </p:par>
                            </p:childTnLst>
                          </p:cTn>
                        </p:par>
                      </p:childTnLst>
                    </p:cTn>
                  </p:par>
                </p:childTnLst>
              </p:cTn>
              <p:nextCondLst>
                <p:cond evt="onClick" delay="0">
                  <p:tgtEl>
                    <p:spTgt spid="101"/>
                  </p:tgtEl>
                </p:cond>
              </p:nextCondLst>
            </p:seq>
            <p:seq concurrent="1" nextAc="seek">
              <p:cTn id="68" restart="whenNotActive" fill="hold" evtFilter="cancelBubble" nodeType="interactiveSeq">
                <p:stCondLst>
                  <p:cond evt="onClick" delay="0">
                    <p:tgtEl>
                      <p:spTgt spid="102"/>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9"/>
                                        </p:tgtEl>
                                        <p:attrNameLst>
                                          <p:attrName>style.visibility</p:attrName>
                                        </p:attrNameLst>
                                      </p:cBhvr>
                                      <p:to>
                                        <p:strVal val="visible"/>
                                      </p:to>
                                    </p:set>
                                  </p:childTnLst>
                                </p:cTn>
                              </p:par>
                            </p:childTnLst>
                          </p:cTn>
                        </p:par>
                      </p:childTnLst>
                    </p:cTn>
                  </p:par>
                </p:childTnLst>
              </p:cTn>
              <p:nextCondLst>
                <p:cond evt="onClick" delay="0">
                  <p:tgtEl>
                    <p:spTgt spid="102"/>
                  </p:tgtEl>
                </p:cond>
              </p:nextCondLst>
            </p:seq>
            <p:seq concurrent="1" nextAc="seek">
              <p:cTn id="79" restart="whenNotActive" fill="hold" evtFilter="cancelBubble" nodeType="interactiveSeq">
                <p:stCondLst>
                  <p:cond evt="onClick" delay="0">
                    <p:tgtEl>
                      <p:spTgt spid="103"/>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29"/>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5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94"/>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20"/>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seq concurrent="1" nextAc="seek">
              <p:cTn id="90" restart="whenNotActive" fill="hold" evtFilter="cancelBubble" nodeType="interactiveSeq">
                <p:stCondLst>
                  <p:cond evt="onClick" delay="0">
                    <p:tgtEl>
                      <p:spTgt spid="104"/>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9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21"/>
                                        </p:tgtEl>
                                        <p:attrNameLst>
                                          <p:attrName>style.visibility</p:attrName>
                                        </p:attrNameLst>
                                      </p:cBhvr>
                                      <p:to>
                                        <p:strVal val="visible"/>
                                      </p:to>
                                    </p:set>
                                  </p:childTnLst>
                                </p:cTn>
                              </p:par>
                            </p:childTnLst>
                          </p:cTn>
                        </p:par>
                      </p:childTnLst>
                    </p:cTn>
                  </p:par>
                </p:childTnLst>
              </p:cTn>
              <p:nextCondLst>
                <p:cond evt="onClick" delay="0">
                  <p:tgtEl>
                    <p:spTgt spid="104"/>
                  </p:tgtEl>
                </p:cond>
              </p:nextCondLst>
            </p:seq>
            <p:seq concurrent="1" nextAc="seek">
              <p:cTn id="101" restart="whenNotActive" fill="hold" evtFilter="cancelBubble" nodeType="interactiveSeq">
                <p:stCondLst>
                  <p:cond evt="onClick" delay="0">
                    <p:tgtEl>
                      <p:spTgt spid="106"/>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32"/>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58"/>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9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23"/>
                                        </p:tgtEl>
                                        <p:attrNameLst>
                                          <p:attrName>style.visibility</p:attrName>
                                        </p:attrNameLst>
                                      </p:cBhvr>
                                      <p:to>
                                        <p:strVal val="visible"/>
                                      </p:to>
                                    </p:set>
                                  </p:childTnLst>
                                </p:cTn>
                              </p:par>
                            </p:childTnLst>
                          </p:cTn>
                        </p:par>
                      </p:childTnLst>
                    </p:cTn>
                  </p:par>
                </p:childTnLst>
              </p:cTn>
              <p:nextCondLst>
                <p:cond evt="onClick" delay="0">
                  <p:tgtEl>
                    <p:spTgt spid="106"/>
                  </p:tgtEl>
                </p:cond>
              </p:nextCondLst>
            </p:seq>
            <p:seq concurrent="1" nextAc="seek">
              <p:cTn id="112" restart="whenNotActive" fill="hold" evtFilter="cancelBubble" nodeType="interactiveSeq">
                <p:stCondLst>
                  <p:cond evt="onClick" delay="0">
                    <p:tgtEl>
                      <p:spTgt spid="107"/>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3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5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9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24"/>
                                        </p:tgtEl>
                                        <p:attrNameLst>
                                          <p:attrName>style.visibility</p:attrName>
                                        </p:attrNameLst>
                                      </p:cBhvr>
                                      <p:to>
                                        <p:strVal val="visible"/>
                                      </p:to>
                                    </p:set>
                                  </p:childTnLst>
                                </p:cTn>
                              </p:par>
                            </p:childTnLst>
                          </p:cTn>
                        </p:par>
                      </p:childTnLst>
                    </p:cTn>
                  </p:par>
                </p:childTnLst>
              </p:cTn>
              <p:nextCondLst>
                <p:cond evt="onClick" delay="0">
                  <p:tgtEl>
                    <p:spTgt spid="107"/>
                  </p:tgtEl>
                </p:cond>
              </p:nextCondLst>
            </p:seq>
            <p:seq concurrent="1" nextAc="seek">
              <p:cTn id="123" restart="whenNotActive" fill="hold" evtFilter="cancelBubble" nodeType="interactiveSeq">
                <p:stCondLst>
                  <p:cond evt="onClick" delay="0">
                    <p:tgtEl>
                      <p:spTgt spid="105"/>
                    </p:tgtEl>
                  </p:cond>
                </p:stCondLst>
                <p:endSync evt="end" delay="0">
                  <p:rtn val="all"/>
                </p:endSync>
                <p:childTnLst>
                  <p:par>
                    <p:cTn id="124" fill="hold">
                      <p:stCondLst>
                        <p:cond delay="0"/>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31"/>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57"/>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96"/>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22"/>
                                        </p:tgtEl>
                                        <p:attrNameLst>
                                          <p:attrName>style.visibility</p:attrName>
                                        </p:attrNameLst>
                                      </p:cBhvr>
                                      <p:to>
                                        <p:strVal val="visible"/>
                                      </p:to>
                                    </p:set>
                                  </p:childTnLst>
                                </p:cTn>
                              </p:par>
                            </p:childTnLst>
                          </p:cTn>
                        </p:par>
                      </p:childTnLst>
                    </p:cTn>
                  </p:par>
                </p:childTnLst>
              </p:cTn>
              <p:nextCondLst>
                <p:cond evt="onClick" delay="0">
                  <p:tgtEl>
                    <p:spTgt spid="105"/>
                  </p:tgtEl>
                </p:cond>
              </p:nextCondLst>
            </p:seq>
            <p:seq concurrent="1" nextAc="seek">
              <p:cTn id="134" restart="whenNotActive" fill="hold" evtFilter="cancelBubble" nodeType="interactiveSeq">
                <p:stCondLst>
                  <p:cond evt="onClick" delay="0">
                    <p:tgtEl>
                      <p:spTgt spid="108"/>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3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6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25"/>
                                        </p:tgtEl>
                                        <p:attrNameLst>
                                          <p:attrName>style.visibility</p:attrName>
                                        </p:attrNameLst>
                                      </p:cBhvr>
                                      <p:to>
                                        <p:strVal val="visible"/>
                                      </p:to>
                                    </p:set>
                                  </p:childTnLst>
                                </p:cTn>
                              </p:par>
                            </p:childTnLst>
                          </p:cTn>
                        </p:par>
                      </p:childTnLst>
                    </p:cTn>
                  </p:par>
                </p:childTnLst>
              </p:cTn>
              <p:nextCondLst>
                <p:cond evt="onClick" delay="0">
                  <p:tgtEl>
                    <p:spTgt spid="108"/>
                  </p:tgtEl>
                </p:cond>
              </p:nextCondLst>
            </p:seq>
            <p:seq concurrent="1" nextAc="seek">
              <p:cTn id="145" restart="whenNotActive" fill="hold" evtFilter="cancelBubble" nodeType="interactiveSeq">
                <p:stCondLst>
                  <p:cond evt="onClick" delay="0">
                    <p:tgtEl>
                      <p:spTgt spid="109"/>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135"/>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161"/>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200"/>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226"/>
                                        </p:tgtEl>
                                        <p:attrNameLst>
                                          <p:attrName>style.visibility</p:attrName>
                                        </p:attrNameLst>
                                      </p:cBhvr>
                                      <p:to>
                                        <p:strVal val="visible"/>
                                      </p:to>
                                    </p:set>
                                  </p:childTnLst>
                                </p:cTn>
                              </p:par>
                            </p:childTnLst>
                          </p:cTn>
                        </p:par>
                      </p:childTnLst>
                    </p:cTn>
                  </p:par>
                </p:childTnLst>
              </p:cTn>
              <p:nextCondLst>
                <p:cond evt="onClick" delay="0">
                  <p:tgtEl>
                    <p:spTgt spid="109"/>
                  </p:tgtEl>
                </p:cond>
              </p:nextCondLst>
            </p:seq>
            <p:seq concurrent="1" nextAc="seek">
              <p:cTn id="156" restart="whenNotActive" fill="hold" evtFilter="cancelBubble" nodeType="interactiveSeq">
                <p:stCondLst>
                  <p:cond evt="onClick" delay="0">
                    <p:tgtEl>
                      <p:spTgt spid="110"/>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3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6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01"/>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27"/>
                                        </p:tgtEl>
                                        <p:attrNameLst>
                                          <p:attrName>style.visibility</p:attrName>
                                        </p:attrNameLst>
                                      </p:cBhvr>
                                      <p:to>
                                        <p:strVal val="visible"/>
                                      </p:to>
                                    </p:set>
                                  </p:childTnLst>
                                </p:cTn>
                              </p:par>
                            </p:childTnLst>
                          </p:cTn>
                        </p:par>
                      </p:childTnLst>
                    </p:cTn>
                  </p:par>
                </p:childTnLst>
              </p:cTn>
              <p:nextCondLst>
                <p:cond evt="onClick" delay="0">
                  <p:tgtEl>
                    <p:spTgt spid="110"/>
                  </p:tgtEl>
                </p:cond>
              </p:nextCondLst>
            </p:seq>
            <p:seq concurrent="1" nextAc="seek">
              <p:cTn id="167" restart="whenNotActive" fill="hold" evtFilter="cancelBubble" nodeType="interactiveSeq">
                <p:stCondLst>
                  <p:cond evt="onClick" delay="0">
                    <p:tgtEl>
                      <p:spTgt spid="98"/>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25"/>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51"/>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190"/>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16"/>
                                        </p:tgtEl>
                                        <p:attrNameLst>
                                          <p:attrName>style.visibility</p:attrName>
                                        </p:attrNameLst>
                                      </p:cBhvr>
                                      <p:to>
                                        <p:strVal val="visible"/>
                                      </p:to>
                                    </p:set>
                                  </p:childTnLst>
                                </p:cTn>
                              </p:par>
                            </p:childTnLst>
                          </p:cTn>
                        </p:par>
                      </p:childTnLst>
                    </p:cTn>
                  </p:par>
                </p:childTnLst>
              </p:cTn>
              <p:nextCondLst>
                <p:cond evt="onClick" delay="0">
                  <p:tgtEl>
                    <p:spTgt spid="98"/>
                  </p:tgtEl>
                </p:cond>
              </p:nextCondLst>
            </p:seq>
            <p:seq concurrent="1" nextAc="seek">
              <p:cTn id="178" restart="whenNotActive" fill="hold" evtFilter="cancelBubble" nodeType="interactiveSeq">
                <p:stCondLst>
                  <p:cond evt="onClick" delay="0">
                    <p:tgtEl>
                      <p:spTgt spid="111"/>
                    </p:tgtEl>
                  </p:cond>
                </p:stCondLst>
                <p:endSync evt="end" delay="0">
                  <p:rtn val="all"/>
                </p:endSync>
                <p:childTnLst>
                  <p:par>
                    <p:cTn id="179" fill="hold">
                      <p:stCondLst>
                        <p:cond delay="0"/>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37"/>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6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02"/>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28"/>
                                        </p:tgtEl>
                                        <p:attrNameLst>
                                          <p:attrName>style.visibility</p:attrName>
                                        </p:attrNameLst>
                                      </p:cBhvr>
                                      <p:to>
                                        <p:strVal val="visible"/>
                                      </p:to>
                                    </p:set>
                                  </p:childTnLst>
                                </p:cTn>
                              </p:par>
                            </p:childTnLst>
                          </p:cTn>
                        </p:par>
                      </p:childTnLst>
                    </p:cTn>
                  </p:par>
                </p:childTnLst>
              </p:cTn>
              <p:nextCondLst>
                <p:cond evt="onClick" delay="0">
                  <p:tgtEl>
                    <p:spTgt spid="111"/>
                  </p:tgtEl>
                </p:cond>
              </p:nextCondLst>
            </p:seq>
            <p:seq concurrent="1" nextAc="seek">
              <p:cTn id="189" restart="whenNotActive" fill="hold" evtFilter="cancelBubble" nodeType="interactiveSeq">
                <p:stCondLst>
                  <p:cond evt="onClick" delay="0">
                    <p:tgtEl>
                      <p:spTgt spid="112"/>
                    </p:tgtEl>
                  </p:cond>
                </p:stCondLst>
                <p:endSync evt="end" delay="0">
                  <p:rtn val="all"/>
                </p:endSync>
                <p:childTnLst>
                  <p:par>
                    <p:cTn id="190" fill="hold">
                      <p:stCondLst>
                        <p:cond delay="0"/>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138"/>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164"/>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203"/>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229"/>
                                        </p:tgtEl>
                                        <p:attrNameLst>
                                          <p:attrName>style.visibility</p:attrName>
                                        </p:attrNameLst>
                                      </p:cBhvr>
                                      <p:to>
                                        <p:strVal val="visible"/>
                                      </p:to>
                                    </p:set>
                                  </p:childTnLst>
                                </p:cTn>
                              </p:par>
                            </p:childTnLst>
                          </p:cTn>
                        </p:par>
                      </p:childTnLst>
                    </p:cTn>
                  </p:par>
                </p:childTnLst>
              </p:cTn>
              <p:nextCondLst>
                <p:cond evt="onClick" delay="0">
                  <p:tgtEl>
                    <p:spTgt spid="112"/>
                  </p:tgtEl>
                </p:cond>
              </p:nextCondLst>
            </p:seq>
            <p:seq concurrent="1" nextAc="seek">
              <p:cTn id="200" restart="whenNotActive" fill="hold" evtFilter="cancelBubble" nodeType="interactiveSeq">
                <p:stCondLst>
                  <p:cond evt="onClick" delay="0">
                    <p:tgtEl>
                      <p:spTgt spid="113"/>
                    </p:tgtEl>
                  </p:cond>
                </p:stCondLst>
                <p:endSync evt="end" delay="0">
                  <p:rtn val="all"/>
                </p:endSync>
                <p:childTnLst>
                  <p:par>
                    <p:cTn id="201" fill="hold">
                      <p:stCondLst>
                        <p:cond delay="0"/>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139"/>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65"/>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04"/>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30"/>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1" nodeType="clickEffect">
                                  <p:stCondLst>
                                    <p:cond delay="0"/>
                                  </p:stCondLst>
                                  <p:childTnLst>
                                    <p:set>
                                      <p:cBhvr>
                                        <p:cTn id="214" dur="1" fill="hold">
                                          <p:stCondLst>
                                            <p:cond delay="0"/>
                                          </p:stCondLst>
                                        </p:cTn>
                                        <p:tgtEl>
                                          <p:spTgt spid="139"/>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165"/>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204"/>
                                        </p:tgtEl>
                                        <p:attrNameLst>
                                          <p:attrName>style.visibility</p:attrName>
                                        </p:attrNameLst>
                                      </p:cBhvr>
                                      <p:to>
                                        <p:strVal val="visible"/>
                                      </p:to>
                                    </p:set>
                                  </p:childTnLst>
                                </p:cTn>
                              </p:par>
                              <p:par>
                                <p:cTn id="219" presetID="1" presetClass="entr" presetSubtype="0" fill="hold" grpId="1" nodeType="withEffect">
                                  <p:stCondLst>
                                    <p:cond delay="0"/>
                                  </p:stCondLst>
                                  <p:childTnLst>
                                    <p:set>
                                      <p:cBhvr>
                                        <p:cTn id="220" dur="1" fill="hold">
                                          <p:stCondLst>
                                            <p:cond delay="0"/>
                                          </p:stCondLst>
                                        </p:cTn>
                                        <p:tgtEl>
                                          <p:spTgt spid="230"/>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221" restart="whenNotActive" fill="hold" evtFilter="cancelBubble" nodeType="interactiveSeq">
                <p:stCondLst>
                  <p:cond evt="onClick" delay="0">
                    <p:tgtEl>
                      <p:spTgt spid="114"/>
                    </p:tgtEl>
                  </p:cond>
                </p:stCondLst>
                <p:endSync evt="end" delay="0">
                  <p:rtn val="all"/>
                </p:endSync>
                <p:childTnLst>
                  <p:par>
                    <p:cTn id="222" fill="hold">
                      <p:stCondLst>
                        <p:cond delay="0"/>
                      </p:stCondLst>
                      <p:childTnLst>
                        <p:par>
                          <p:cTn id="223" fill="hold">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140"/>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68"/>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205"/>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231"/>
                                        </p:tgtEl>
                                        <p:attrNameLst>
                                          <p:attrName>style.visibility</p:attrName>
                                        </p:attrNameLst>
                                      </p:cBhvr>
                                      <p:to>
                                        <p:strVal val="visible"/>
                                      </p:to>
                                    </p:set>
                                  </p:childTnLst>
                                </p:cTn>
                              </p:par>
                            </p:childTnLst>
                          </p:cTn>
                        </p:par>
                      </p:childTnLst>
                    </p:cTn>
                  </p:par>
                </p:childTnLst>
              </p:cTn>
              <p:nextCondLst>
                <p:cond evt="onClick" delay="0">
                  <p:tgtEl>
                    <p:spTgt spid="114"/>
                  </p:tgtEl>
                </p:cond>
              </p:nextCondLst>
            </p:seq>
            <p:seq concurrent="1" nextAc="seek">
              <p:cTn id="232" restart="whenNotActive" fill="hold" evtFilter="cancelBubble" nodeType="interactiveSeq">
                <p:stCondLst>
                  <p:cond evt="onClick" delay="0">
                    <p:tgtEl>
                      <p:spTgt spid="115"/>
                    </p:tgtEl>
                  </p:cond>
                </p:stCondLst>
                <p:endSync evt="end" delay="0">
                  <p:rtn val="all"/>
                </p:endSync>
                <p:childTnLst>
                  <p:par>
                    <p:cTn id="233" fill="hold">
                      <p:stCondLst>
                        <p:cond delay="0"/>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41"/>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69"/>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06"/>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32"/>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243" restart="whenNotActive" fill="hold" evtFilter="cancelBubble" nodeType="interactiveSeq">
                <p:stCondLst>
                  <p:cond evt="onClick" delay="0">
                    <p:tgtEl>
                      <p:spTgt spid="116"/>
                    </p:tgtEl>
                  </p:cond>
                </p:stCondLst>
                <p:endSync evt="end" delay="0">
                  <p:rtn val="all"/>
                </p:endSync>
                <p:childTnLst>
                  <p:par>
                    <p:cTn id="244" fill="hold">
                      <p:stCondLst>
                        <p:cond delay="0"/>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142"/>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170"/>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207"/>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233"/>
                                        </p:tgtEl>
                                        <p:attrNameLst>
                                          <p:attrName>style.visibility</p:attrName>
                                        </p:attrNameLst>
                                      </p:cBhvr>
                                      <p:to>
                                        <p:strVal val="visible"/>
                                      </p:to>
                                    </p:set>
                                  </p:childTnLst>
                                </p:cTn>
                              </p:par>
                            </p:childTnLst>
                          </p:cTn>
                        </p:par>
                      </p:childTnLst>
                    </p:cTn>
                  </p:par>
                </p:childTnLst>
              </p:cTn>
              <p:nextCondLst>
                <p:cond evt="onClick" delay="0">
                  <p:tgtEl>
                    <p:spTgt spid="116"/>
                  </p:tgtEl>
                </p:cond>
              </p:nextCondLst>
            </p:seq>
            <p:seq concurrent="1" nextAc="seek">
              <p:cTn id="254" restart="whenNotActive" fill="hold" evtFilter="cancelBubble" nodeType="interactiveSeq">
                <p:stCondLst>
                  <p:cond evt="onClick" delay="0">
                    <p:tgtEl>
                      <p:spTgt spid="117"/>
                    </p:tgtEl>
                  </p:cond>
                </p:stCondLst>
                <p:endSync evt="end" delay="0">
                  <p:rtn val="all"/>
                </p:endSync>
                <p:childTnLst>
                  <p:par>
                    <p:cTn id="255" fill="hold">
                      <p:stCondLst>
                        <p:cond delay="0"/>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143"/>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71"/>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08"/>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234"/>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seq concurrent="1" nextAc="seek">
              <p:cTn id="265" restart="whenNotActive" fill="hold" evtFilter="cancelBubble" nodeType="interactiveSeq">
                <p:stCondLst>
                  <p:cond evt="onClick" delay="0">
                    <p:tgtEl>
                      <p:spTgt spid="118"/>
                    </p:tgtEl>
                  </p:cond>
                </p:stCondLst>
                <p:endSync evt="end" delay="0">
                  <p:rtn val="all"/>
                </p:endSync>
                <p:childTnLst>
                  <p:par>
                    <p:cTn id="266" fill="hold">
                      <p:stCondLst>
                        <p:cond delay="0"/>
                      </p:stCondLst>
                      <p:childTnLst>
                        <p:par>
                          <p:cTn id="267" fill="hold">
                            <p:stCondLst>
                              <p:cond delay="0"/>
                            </p:stCondLst>
                            <p:childTnLst>
                              <p:par>
                                <p:cTn id="268" presetID="1" presetClass="entr" presetSubtype="0" fill="hold" grpId="0" nodeType="clickEffect">
                                  <p:stCondLst>
                                    <p:cond delay="0"/>
                                  </p:stCondLst>
                                  <p:childTnLst>
                                    <p:set>
                                      <p:cBhvr>
                                        <p:cTn id="269" dur="1" fill="hold">
                                          <p:stCondLst>
                                            <p:cond delay="0"/>
                                          </p:stCondLst>
                                        </p:cTn>
                                        <p:tgtEl>
                                          <p:spTgt spid="144"/>
                                        </p:tgtEl>
                                        <p:attrNameLst>
                                          <p:attrName>style.visibility</p:attrName>
                                        </p:attrNameLst>
                                      </p:cBhvr>
                                      <p:to>
                                        <p:strVal val="visible"/>
                                      </p:to>
                                    </p:set>
                                  </p:childTnLst>
                                </p:cTn>
                              </p:par>
                              <p:par>
                                <p:cTn id="270" presetID="1" presetClass="entr" presetSubtype="0" fill="hold" grpId="0" nodeType="withEffect">
                                  <p:stCondLst>
                                    <p:cond delay="0"/>
                                  </p:stCondLst>
                                  <p:childTnLst>
                                    <p:set>
                                      <p:cBhvr>
                                        <p:cTn id="271" dur="1" fill="hold">
                                          <p:stCondLst>
                                            <p:cond delay="0"/>
                                          </p:stCondLst>
                                        </p:cTn>
                                        <p:tgtEl>
                                          <p:spTgt spid="172"/>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209"/>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235"/>
                                        </p:tgtEl>
                                        <p:attrNameLst>
                                          <p:attrName>style.visibility</p:attrName>
                                        </p:attrNameLst>
                                      </p:cBhvr>
                                      <p:to>
                                        <p:strVal val="visible"/>
                                      </p:to>
                                    </p:set>
                                  </p:childTnLst>
                                </p:cTn>
                              </p:par>
                            </p:childTnLst>
                          </p:cTn>
                        </p:par>
                      </p:childTnLst>
                    </p:cTn>
                  </p:par>
                </p:childTnLst>
              </p:cTn>
              <p:nextCondLst>
                <p:cond evt="onClick" delay="0">
                  <p:tgtEl>
                    <p:spTgt spid="118"/>
                  </p:tgtEl>
                </p:cond>
              </p:nextCondLst>
            </p:seq>
            <p:seq concurrent="1" nextAc="seek">
              <p:cTn id="276" restart="whenNotActive" fill="hold" evtFilter="cancelBubble" nodeType="interactiveSeq">
                <p:stCondLst>
                  <p:cond evt="onClick" delay="0">
                    <p:tgtEl>
                      <p:spTgt spid="120"/>
                    </p:tgtEl>
                  </p:cond>
                </p:stCondLst>
                <p:endSync evt="end" delay="0">
                  <p:rtn val="all"/>
                </p:endSync>
                <p:childTnLst>
                  <p:par>
                    <p:cTn id="277" fill="hold">
                      <p:stCondLst>
                        <p:cond delay="0"/>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146"/>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74"/>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211"/>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237"/>
                                        </p:tgtEl>
                                        <p:attrNameLst>
                                          <p:attrName>style.visibility</p:attrName>
                                        </p:attrNameLst>
                                      </p:cBhvr>
                                      <p:to>
                                        <p:strVal val="visible"/>
                                      </p:to>
                                    </p:set>
                                  </p:childTnLst>
                                </p:cTn>
                              </p:par>
                            </p:childTnLst>
                          </p:cTn>
                        </p:par>
                      </p:childTnLst>
                    </p:cTn>
                  </p:par>
                </p:childTnLst>
              </p:cTn>
              <p:nextCondLst>
                <p:cond evt="onClick" delay="0">
                  <p:tgtEl>
                    <p:spTgt spid="120"/>
                  </p:tgtEl>
                </p:cond>
              </p:nextCondLst>
            </p:seq>
            <p:seq concurrent="1" nextAc="seek">
              <p:cTn id="287" restart="whenNotActive" fill="hold" evtFilter="cancelBubble" nodeType="interactiveSeq">
                <p:stCondLst>
                  <p:cond evt="onClick" delay="0">
                    <p:tgtEl>
                      <p:spTgt spid="119"/>
                    </p:tgtEl>
                  </p:cond>
                </p:stCondLst>
                <p:endSync evt="end" delay="0">
                  <p:rtn val="all"/>
                </p:endSync>
                <p:childTnLst>
                  <p:par>
                    <p:cTn id="288" fill="hold">
                      <p:stCondLst>
                        <p:cond delay="0"/>
                      </p:stCondLst>
                      <p:childTnLst>
                        <p:par>
                          <p:cTn id="289" fill="hold">
                            <p:stCondLst>
                              <p:cond delay="0"/>
                            </p:stCondLst>
                            <p:childTnLst>
                              <p:par>
                                <p:cTn id="290" presetID="1" presetClass="entr" presetSubtype="0" fill="hold" grpId="0" nodeType="clickEffect">
                                  <p:stCondLst>
                                    <p:cond delay="0"/>
                                  </p:stCondLst>
                                  <p:childTnLst>
                                    <p:set>
                                      <p:cBhvr>
                                        <p:cTn id="291" dur="1" fill="hold">
                                          <p:stCondLst>
                                            <p:cond delay="0"/>
                                          </p:stCondLst>
                                        </p:cTn>
                                        <p:tgtEl>
                                          <p:spTgt spid="145"/>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173"/>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210"/>
                                        </p:tgtEl>
                                        <p:attrNameLst>
                                          <p:attrName>style.visibility</p:attrName>
                                        </p:attrNameLst>
                                      </p:cBhvr>
                                      <p:to>
                                        <p:strVal val="visible"/>
                                      </p:to>
                                    </p:set>
                                  </p:childTnLst>
                                </p:cTn>
                              </p:par>
                              <p:par>
                                <p:cTn id="296" presetID="1" presetClass="entr" presetSubtype="0" fill="hold" grpId="0" nodeType="withEffect">
                                  <p:stCondLst>
                                    <p:cond delay="0"/>
                                  </p:stCondLst>
                                  <p:childTnLst>
                                    <p:set>
                                      <p:cBhvr>
                                        <p:cTn id="297"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119"/>
                  </p:tgtEl>
                </p:cond>
              </p:nextCondLst>
            </p:seq>
          </p:childTnLst>
        </p:cTn>
      </p:par>
    </p:tnLst>
    <p:bldLst>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39" grpId="1"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5" grpId="1" animBg="1"/>
      <p:bldP spid="168" grpId="0" animBg="1"/>
      <p:bldP spid="169" grpId="0" animBg="1"/>
      <p:bldP spid="170" grpId="0" animBg="1"/>
      <p:bldP spid="171" grpId="0" animBg="1"/>
      <p:bldP spid="172" grpId="0" animBg="1"/>
      <p:bldP spid="173" grpId="0" animBg="1"/>
      <p:bldP spid="174"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4" grpId="1"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0" grpId="1" animBg="1"/>
      <p:bldP spid="231" grpId="0" animBg="1"/>
      <p:bldP spid="232" grpId="0" animBg="1"/>
      <p:bldP spid="233" grpId="0" animBg="1"/>
      <p:bldP spid="234" grpId="0" animBg="1"/>
      <p:bldP spid="235" grpId="0" animBg="1"/>
      <p:bldP spid="236" grpId="0" animBg="1"/>
      <p:bldP spid="2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3677</TotalTime>
  <Words>1889</Words>
  <Application>Microsoft Office PowerPoint</Application>
  <PresentationFormat>Widescreen</PresentationFormat>
  <Paragraphs>1778</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Helvetica Neue</vt:lpstr>
      <vt:lpstr>Helvetica Neue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James</dc:creator>
  <cp:lastModifiedBy>Kimberly Bennett</cp:lastModifiedBy>
  <cp:revision>30</cp:revision>
  <dcterms:created xsi:type="dcterms:W3CDTF">2021-10-19T19:23:40Z</dcterms:created>
  <dcterms:modified xsi:type="dcterms:W3CDTF">2021-11-15T16:01:52Z</dcterms:modified>
</cp:coreProperties>
</file>