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3" r:id="rId5"/>
  </p:sldMasterIdLst>
  <p:notesMasterIdLst>
    <p:notesMasterId r:id="rId13"/>
  </p:notesMasterIdLst>
  <p:sldIdLst>
    <p:sldId id="2146848437" r:id="rId6"/>
    <p:sldId id="2147471996" r:id="rId7"/>
    <p:sldId id="2147472032" r:id="rId8"/>
    <p:sldId id="2147472038" r:id="rId9"/>
    <p:sldId id="2147472040" r:id="rId10"/>
    <p:sldId id="2147472041" r:id="rId11"/>
    <p:sldId id="214747204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D983D6-A8E1-43A7-88AC-E3F827383000}" v="4" dt="2023-11-01T15:15:18.5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islav Mazitov" userId="1c9ea06c-70b9-4e3b-b3e9-11336fc93119" providerId="ADAL" clId="{72D983D6-A8E1-43A7-88AC-E3F827383000}"/>
    <pc:docChg chg="undo custSel modSld">
      <pc:chgData name="Stanislav Mazitov" userId="1c9ea06c-70b9-4e3b-b3e9-11336fc93119" providerId="ADAL" clId="{72D983D6-A8E1-43A7-88AC-E3F827383000}" dt="2023-11-01T15:20:07.648" v="202" actId="20577"/>
      <pc:docMkLst>
        <pc:docMk/>
      </pc:docMkLst>
      <pc:sldChg chg="modSp mod">
        <pc:chgData name="Stanislav Mazitov" userId="1c9ea06c-70b9-4e3b-b3e9-11336fc93119" providerId="ADAL" clId="{72D983D6-A8E1-43A7-88AC-E3F827383000}" dt="2023-11-01T15:13:41.052" v="78" actId="20577"/>
        <pc:sldMkLst>
          <pc:docMk/>
          <pc:sldMk cId="875208388" sldId="2147471996"/>
        </pc:sldMkLst>
        <pc:spChg chg="mod">
          <ac:chgData name="Stanislav Mazitov" userId="1c9ea06c-70b9-4e3b-b3e9-11336fc93119" providerId="ADAL" clId="{72D983D6-A8E1-43A7-88AC-E3F827383000}" dt="2023-11-01T15:13:41.052" v="78" actId="20577"/>
          <ac:spMkLst>
            <pc:docMk/>
            <pc:sldMk cId="875208388" sldId="2147471996"/>
            <ac:spMk id="4" creationId="{2B406FDB-34BD-6F4A-852F-261613E8244B}"/>
          </ac:spMkLst>
        </pc:spChg>
      </pc:sldChg>
      <pc:sldChg chg="addSp delSp modSp mod">
        <pc:chgData name="Stanislav Mazitov" userId="1c9ea06c-70b9-4e3b-b3e9-11336fc93119" providerId="ADAL" clId="{72D983D6-A8E1-43A7-88AC-E3F827383000}" dt="2023-11-01T15:14:27.610" v="84" actId="14100"/>
        <pc:sldMkLst>
          <pc:docMk/>
          <pc:sldMk cId="3262348500" sldId="2147472032"/>
        </pc:sldMkLst>
        <pc:spChg chg="mod">
          <ac:chgData name="Stanislav Mazitov" userId="1c9ea06c-70b9-4e3b-b3e9-11336fc93119" providerId="ADAL" clId="{72D983D6-A8E1-43A7-88AC-E3F827383000}" dt="2023-11-01T15:14:05.395" v="80" actId="20577"/>
          <ac:spMkLst>
            <pc:docMk/>
            <pc:sldMk cId="3262348500" sldId="2147472032"/>
            <ac:spMk id="4" creationId="{2B406FDB-34BD-6F4A-852F-261613E8244B}"/>
          </ac:spMkLst>
        </pc:spChg>
        <pc:picChg chg="del">
          <ac:chgData name="Stanislav Mazitov" userId="1c9ea06c-70b9-4e3b-b3e9-11336fc93119" providerId="ADAL" clId="{72D983D6-A8E1-43A7-88AC-E3F827383000}" dt="2023-11-01T15:14:21.596" v="81" actId="478"/>
          <ac:picMkLst>
            <pc:docMk/>
            <pc:sldMk cId="3262348500" sldId="2147472032"/>
            <ac:picMk id="5" creationId="{2AD23D8E-359E-C818-8C3C-2542FD844822}"/>
          </ac:picMkLst>
        </pc:picChg>
        <pc:picChg chg="add mod">
          <ac:chgData name="Stanislav Mazitov" userId="1c9ea06c-70b9-4e3b-b3e9-11336fc93119" providerId="ADAL" clId="{72D983D6-A8E1-43A7-88AC-E3F827383000}" dt="2023-11-01T15:14:27.610" v="84" actId="14100"/>
          <ac:picMkLst>
            <pc:docMk/>
            <pc:sldMk cId="3262348500" sldId="2147472032"/>
            <ac:picMk id="6" creationId="{E8CF0269-1081-DC62-551B-B9762E76E936}"/>
          </ac:picMkLst>
        </pc:picChg>
      </pc:sldChg>
      <pc:sldChg chg="modSp mod">
        <pc:chgData name="Stanislav Mazitov" userId="1c9ea06c-70b9-4e3b-b3e9-11336fc93119" providerId="ADAL" clId="{72D983D6-A8E1-43A7-88AC-E3F827383000}" dt="2023-11-01T15:17:32.183" v="110" actId="20577"/>
        <pc:sldMkLst>
          <pc:docMk/>
          <pc:sldMk cId="3106755006" sldId="2147472038"/>
        </pc:sldMkLst>
        <pc:spChg chg="mod">
          <ac:chgData name="Stanislav Mazitov" userId="1c9ea06c-70b9-4e3b-b3e9-11336fc93119" providerId="ADAL" clId="{72D983D6-A8E1-43A7-88AC-E3F827383000}" dt="2023-11-01T15:15:06.075" v="86"/>
          <ac:spMkLst>
            <pc:docMk/>
            <pc:sldMk cId="3106755006" sldId="2147472038"/>
            <ac:spMk id="2" creationId="{3F85F59C-A2EC-295D-B2D3-2401254C9B72}"/>
          </ac:spMkLst>
        </pc:spChg>
        <pc:spChg chg="mod">
          <ac:chgData name="Stanislav Mazitov" userId="1c9ea06c-70b9-4e3b-b3e9-11336fc93119" providerId="ADAL" clId="{72D983D6-A8E1-43A7-88AC-E3F827383000}" dt="2023-11-01T15:17:32.183" v="110" actId="20577"/>
          <ac:spMkLst>
            <pc:docMk/>
            <pc:sldMk cId="3106755006" sldId="2147472038"/>
            <ac:spMk id="4" creationId="{A0D27386-B48F-BA51-8EE3-63D26F649855}"/>
          </ac:spMkLst>
        </pc:spChg>
      </pc:sldChg>
      <pc:sldChg chg="addSp delSp modSp mod">
        <pc:chgData name="Stanislav Mazitov" userId="1c9ea06c-70b9-4e3b-b3e9-11336fc93119" providerId="ADAL" clId="{72D983D6-A8E1-43A7-88AC-E3F827383000}" dt="2023-11-01T15:17:48.497" v="111" actId="20577"/>
        <pc:sldMkLst>
          <pc:docMk/>
          <pc:sldMk cId="2203752862" sldId="2147472040"/>
        </pc:sldMkLst>
        <pc:spChg chg="del">
          <ac:chgData name="Stanislav Mazitov" userId="1c9ea06c-70b9-4e3b-b3e9-11336fc93119" providerId="ADAL" clId="{72D983D6-A8E1-43A7-88AC-E3F827383000}" dt="2023-11-01T15:15:09.429" v="87" actId="478"/>
          <ac:spMkLst>
            <pc:docMk/>
            <pc:sldMk cId="2203752862" sldId="2147472040"/>
            <ac:spMk id="2" creationId="{3F85F59C-A2EC-295D-B2D3-2401254C9B72}"/>
          </ac:spMkLst>
        </pc:spChg>
        <pc:spChg chg="mod">
          <ac:chgData name="Stanislav Mazitov" userId="1c9ea06c-70b9-4e3b-b3e9-11336fc93119" providerId="ADAL" clId="{72D983D6-A8E1-43A7-88AC-E3F827383000}" dt="2023-11-01T15:17:48.497" v="111" actId="20577"/>
          <ac:spMkLst>
            <pc:docMk/>
            <pc:sldMk cId="2203752862" sldId="2147472040"/>
            <ac:spMk id="4" creationId="{A0D27386-B48F-BA51-8EE3-63D26F649855}"/>
          </ac:spMkLst>
        </pc:spChg>
        <pc:spChg chg="add mod">
          <ac:chgData name="Stanislav Mazitov" userId="1c9ea06c-70b9-4e3b-b3e9-11336fc93119" providerId="ADAL" clId="{72D983D6-A8E1-43A7-88AC-E3F827383000}" dt="2023-11-01T15:15:09.679" v="88"/>
          <ac:spMkLst>
            <pc:docMk/>
            <pc:sldMk cId="2203752862" sldId="2147472040"/>
            <ac:spMk id="5" creationId="{CE4EAFEF-D0C1-0E46-B9F3-B4FA04749169}"/>
          </ac:spMkLst>
        </pc:spChg>
      </pc:sldChg>
      <pc:sldChg chg="addSp delSp modSp mod">
        <pc:chgData name="Stanislav Mazitov" userId="1c9ea06c-70b9-4e3b-b3e9-11336fc93119" providerId="ADAL" clId="{72D983D6-A8E1-43A7-88AC-E3F827383000}" dt="2023-11-01T15:20:07.648" v="202" actId="20577"/>
        <pc:sldMkLst>
          <pc:docMk/>
          <pc:sldMk cId="1763599595" sldId="2147472041"/>
        </pc:sldMkLst>
        <pc:spChg chg="del">
          <ac:chgData name="Stanislav Mazitov" userId="1c9ea06c-70b9-4e3b-b3e9-11336fc93119" providerId="ADAL" clId="{72D983D6-A8E1-43A7-88AC-E3F827383000}" dt="2023-11-01T15:15:13.194" v="89" actId="478"/>
          <ac:spMkLst>
            <pc:docMk/>
            <pc:sldMk cId="1763599595" sldId="2147472041"/>
            <ac:spMk id="2" creationId="{3F85F59C-A2EC-295D-B2D3-2401254C9B72}"/>
          </ac:spMkLst>
        </pc:spChg>
        <pc:spChg chg="add mod">
          <ac:chgData name="Stanislav Mazitov" userId="1c9ea06c-70b9-4e3b-b3e9-11336fc93119" providerId="ADAL" clId="{72D983D6-A8E1-43A7-88AC-E3F827383000}" dt="2023-11-01T15:15:13.452" v="90"/>
          <ac:spMkLst>
            <pc:docMk/>
            <pc:sldMk cId="1763599595" sldId="2147472041"/>
            <ac:spMk id="3" creationId="{2EBFA11F-F634-3FAA-AB82-DA573BC7B8FD}"/>
          </ac:spMkLst>
        </pc:spChg>
        <pc:spChg chg="mod">
          <ac:chgData name="Stanislav Mazitov" userId="1c9ea06c-70b9-4e3b-b3e9-11336fc93119" providerId="ADAL" clId="{72D983D6-A8E1-43A7-88AC-E3F827383000}" dt="2023-11-01T15:20:07.648" v="202" actId="20577"/>
          <ac:spMkLst>
            <pc:docMk/>
            <pc:sldMk cId="1763599595" sldId="2147472041"/>
            <ac:spMk id="12" creationId="{4FF5B601-35F1-F76F-BAEE-47D9B7554E7C}"/>
          </ac:spMkLst>
        </pc:spChg>
        <pc:spChg chg="del">
          <ac:chgData name="Stanislav Mazitov" userId="1c9ea06c-70b9-4e3b-b3e9-11336fc93119" providerId="ADAL" clId="{72D983D6-A8E1-43A7-88AC-E3F827383000}" dt="2023-11-01T15:18:44.524" v="112" actId="478"/>
          <ac:spMkLst>
            <pc:docMk/>
            <pc:sldMk cId="1763599595" sldId="2147472041"/>
            <ac:spMk id="26" creationId="{FAF018A6-6691-D751-5445-6BD060CF83E0}"/>
          </ac:spMkLst>
        </pc:spChg>
      </pc:sldChg>
      <pc:sldChg chg="addSp delSp modSp mod">
        <pc:chgData name="Stanislav Mazitov" userId="1c9ea06c-70b9-4e3b-b3e9-11336fc93119" providerId="ADAL" clId="{72D983D6-A8E1-43A7-88AC-E3F827383000}" dt="2023-11-01T15:15:18.565" v="92"/>
        <pc:sldMkLst>
          <pc:docMk/>
          <pc:sldMk cId="3666260482" sldId="2147472042"/>
        </pc:sldMkLst>
        <pc:spChg chg="del">
          <ac:chgData name="Stanislav Mazitov" userId="1c9ea06c-70b9-4e3b-b3e9-11336fc93119" providerId="ADAL" clId="{72D983D6-A8E1-43A7-88AC-E3F827383000}" dt="2023-11-01T15:15:18.375" v="91" actId="478"/>
          <ac:spMkLst>
            <pc:docMk/>
            <pc:sldMk cId="3666260482" sldId="2147472042"/>
            <ac:spMk id="2" creationId="{3F85F59C-A2EC-295D-B2D3-2401254C9B72}"/>
          </ac:spMkLst>
        </pc:spChg>
        <pc:spChg chg="add mod">
          <ac:chgData name="Stanislav Mazitov" userId="1c9ea06c-70b9-4e3b-b3e9-11336fc93119" providerId="ADAL" clId="{72D983D6-A8E1-43A7-88AC-E3F827383000}" dt="2023-11-01T15:15:18.565" v="92"/>
          <ac:spMkLst>
            <pc:docMk/>
            <pc:sldMk cId="3666260482" sldId="2147472042"/>
            <ac:spMk id="6" creationId="{6DDA5D6A-DFD1-30EB-D72B-FA80C80DF5CD}"/>
          </ac:spMkLst>
        </pc:spChg>
      </pc:sldChg>
    </pc:docChg>
  </pc:docChgLst>
  <pc:docChgLst>
    <pc:chgData name="Michelle Norney2" userId="3937aebc-2741-4f72-aed9-694b0b032dac" providerId="ADAL" clId="{EC939F56-95F4-4C8F-B50B-7B5A8EB207EC}"/>
    <pc:docChg chg="custSel delSld modSld">
      <pc:chgData name="Michelle Norney2" userId="3937aebc-2741-4f72-aed9-694b0b032dac" providerId="ADAL" clId="{EC939F56-95F4-4C8F-B50B-7B5A8EB207EC}" dt="2023-10-25T16:13:02.994" v="693" actId="478"/>
      <pc:docMkLst>
        <pc:docMk/>
      </pc:docMkLst>
      <pc:sldChg chg="modSp mod">
        <pc:chgData name="Michelle Norney2" userId="3937aebc-2741-4f72-aed9-694b0b032dac" providerId="ADAL" clId="{EC939F56-95F4-4C8F-B50B-7B5A8EB207EC}" dt="2023-10-25T16:05:34.920" v="35" actId="20577"/>
        <pc:sldMkLst>
          <pc:docMk/>
          <pc:sldMk cId="2928876045" sldId="2146848437"/>
        </pc:sldMkLst>
        <pc:spChg chg="mod">
          <ac:chgData name="Michelle Norney2" userId="3937aebc-2741-4f72-aed9-694b0b032dac" providerId="ADAL" clId="{EC939F56-95F4-4C8F-B50B-7B5A8EB207EC}" dt="2023-10-25T16:05:34.920" v="35" actId="20577"/>
          <ac:spMkLst>
            <pc:docMk/>
            <pc:sldMk cId="2928876045" sldId="2146848437"/>
            <ac:spMk id="12" creationId="{3219A66B-4CB5-36D6-CBA7-01540712D0B5}"/>
          </ac:spMkLst>
        </pc:spChg>
      </pc:sldChg>
      <pc:sldChg chg="modSp mod">
        <pc:chgData name="Michelle Norney2" userId="3937aebc-2741-4f72-aed9-694b0b032dac" providerId="ADAL" clId="{EC939F56-95F4-4C8F-B50B-7B5A8EB207EC}" dt="2023-10-25T16:07:59.551" v="294" actId="6549"/>
        <pc:sldMkLst>
          <pc:docMk/>
          <pc:sldMk cId="875208388" sldId="2147471996"/>
        </pc:sldMkLst>
        <pc:spChg chg="mod">
          <ac:chgData name="Michelle Norney2" userId="3937aebc-2741-4f72-aed9-694b0b032dac" providerId="ADAL" clId="{EC939F56-95F4-4C8F-B50B-7B5A8EB207EC}" dt="2023-10-25T16:06:01.993" v="69" actId="20577"/>
          <ac:spMkLst>
            <pc:docMk/>
            <pc:sldMk cId="875208388" sldId="2147471996"/>
            <ac:spMk id="2" creationId="{3F85F59C-A2EC-295D-B2D3-2401254C9B72}"/>
          </ac:spMkLst>
        </pc:spChg>
        <pc:spChg chg="mod">
          <ac:chgData name="Michelle Norney2" userId="3937aebc-2741-4f72-aed9-694b0b032dac" providerId="ADAL" clId="{EC939F56-95F4-4C8F-B50B-7B5A8EB207EC}" dt="2023-10-25T16:07:59.551" v="294" actId="6549"/>
          <ac:spMkLst>
            <pc:docMk/>
            <pc:sldMk cId="875208388" sldId="2147471996"/>
            <ac:spMk id="4" creationId="{2B406FDB-34BD-6F4A-852F-261613E8244B}"/>
          </ac:spMkLst>
        </pc:spChg>
      </pc:sldChg>
      <pc:sldChg chg="addSp delSp modSp mod">
        <pc:chgData name="Michelle Norney2" userId="3937aebc-2741-4f72-aed9-694b0b032dac" providerId="ADAL" clId="{EC939F56-95F4-4C8F-B50B-7B5A8EB207EC}" dt="2023-10-25T16:09:41.389" v="369" actId="13926"/>
        <pc:sldMkLst>
          <pc:docMk/>
          <pc:sldMk cId="3262348500" sldId="2147472032"/>
        </pc:sldMkLst>
        <pc:spChg chg="mod">
          <ac:chgData name="Michelle Norney2" userId="3937aebc-2741-4f72-aed9-694b0b032dac" providerId="ADAL" clId="{EC939F56-95F4-4C8F-B50B-7B5A8EB207EC}" dt="2023-10-25T16:08:17.764" v="301"/>
          <ac:spMkLst>
            <pc:docMk/>
            <pc:sldMk cId="3262348500" sldId="2147472032"/>
            <ac:spMk id="2" creationId="{3F85F59C-A2EC-295D-B2D3-2401254C9B72}"/>
          </ac:spMkLst>
        </pc:spChg>
        <pc:spChg chg="mod">
          <ac:chgData name="Michelle Norney2" userId="3937aebc-2741-4f72-aed9-694b0b032dac" providerId="ADAL" clId="{EC939F56-95F4-4C8F-B50B-7B5A8EB207EC}" dt="2023-10-25T16:09:41.389" v="369" actId="13926"/>
          <ac:spMkLst>
            <pc:docMk/>
            <pc:sldMk cId="3262348500" sldId="2147472032"/>
            <ac:spMk id="4" creationId="{2B406FDB-34BD-6F4A-852F-261613E8244B}"/>
          </ac:spMkLst>
        </pc:spChg>
        <pc:spChg chg="mod">
          <ac:chgData name="Michelle Norney2" userId="3937aebc-2741-4f72-aed9-694b0b032dac" providerId="ADAL" clId="{EC939F56-95F4-4C8F-B50B-7B5A8EB207EC}" dt="2023-10-25T16:09:22.950" v="343" actId="1076"/>
          <ac:spMkLst>
            <pc:docMk/>
            <pc:sldMk cId="3262348500" sldId="2147472032"/>
            <ac:spMk id="7" creationId="{7D856D3E-573D-6E4F-FA15-95884CA81DB6}"/>
          </ac:spMkLst>
        </pc:spChg>
        <pc:spChg chg="del">
          <ac:chgData name="Michelle Norney2" userId="3937aebc-2741-4f72-aed9-694b0b032dac" providerId="ADAL" clId="{EC939F56-95F4-4C8F-B50B-7B5A8EB207EC}" dt="2023-10-25T16:08:54.448" v="309" actId="478"/>
          <ac:spMkLst>
            <pc:docMk/>
            <pc:sldMk cId="3262348500" sldId="2147472032"/>
            <ac:spMk id="11" creationId="{24861C2F-A124-EEC5-E3CB-C1A9AB2ED271}"/>
          </ac:spMkLst>
        </pc:spChg>
        <pc:grpChg chg="del">
          <ac:chgData name="Michelle Norney2" userId="3937aebc-2741-4f72-aed9-694b0b032dac" providerId="ADAL" clId="{EC939F56-95F4-4C8F-B50B-7B5A8EB207EC}" dt="2023-10-25T16:08:48.145" v="305" actId="478"/>
          <ac:grpSpMkLst>
            <pc:docMk/>
            <pc:sldMk cId="3262348500" sldId="2147472032"/>
            <ac:grpSpMk id="10" creationId="{28AFAE93-16FB-9721-7F95-D5C0E90A3305}"/>
          </ac:grpSpMkLst>
        </pc:grpChg>
        <pc:picChg chg="add mod">
          <ac:chgData name="Michelle Norney2" userId="3937aebc-2741-4f72-aed9-694b0b032dac" providerId="ADAL" clId="{EC939F56-95F4-4C8F-B50B-7B5A8EB207EC}" dt="2023-10-25T16:09:32.192" v="347" actId="1076"/>
          <ac:picMkLst>
            <pc:docMk/>
            <pc:sldMk cId="3262348500" sldId="2147472032"/>
            <ac:picMk id="3" creationId="{3360E8F9-63F0-A620-06BA-6A1BBDE906D3}"/>
          </ac:picMkLst>
        </pc:picChg>
        <pc:picChg chg="mod">
          <ac:chgData name="Michelle Norney2" userId="3937aebc-2741-4f72-aed9-694b0b032dac" providerId="ADAL" clId="{EC939F56-95F4-4C8F-B50B-7B5A8EB207EC}" dt="2023-10-25T16:09:39.077" v="368" actId="1076"/>
          <ac:picMkLst>
            <pc:docMk/>
            <pc:sldMk cId="3262348500" sldId="2147472032"/>
            <ac:picMk id="5" creationId="{2AD23D8E-359E-C818-8C3C-2542FD844822}"/>
          </ac:picMkLst>
        </pc:picChg>
      </pc:sldChg>
      <pc:sldChg chg="modSp del mod">
        <pc:chgData name="Michelle Norney2" userId="3937aebc-2741-4f72-aed9-694b0b032dac" providerId="ADAL" clId="{EC939F56-95F4-4C8F-B50B-7B5A8EB207EC}" dt="2023-10-25T16:09:56.248" v="370" actId="47"/>
        <pc:sldMkLst>
          <pc:docMk/>
          <pc:sldMk cId="641916557" sldId="2147472033"/>
        </pc:sldMkLst>
        <pc:spChg chg="mod">
          <ac:chgData name="Michelle Norney2" userId="3937aebc-2741-4f72-aed9-694b0b032dac" providerId="ADAL" clId="{EC939F56-95F4-4C8F-B50B-7B5A8EB207EC}" dt="2023-10-25T16:08:23.925" v="303" actId="6549"/>
          <ac:spMkLst>
            <pc:docMk/>
            <pc:sldMk cId="641916557" sldId="2147472033"/>
            <ac:spMk id="2" creationId="{3F85F59C-A2EC-295D-B2D3-2401254C9B72}"/>
          </ac:spMkLst>
        </pc:spChg>
      </pc:sldChg>
      <pc:sldChg chg="del">
        <pc:chgData name="Michelle Norney2" userId="3937aebc-2741-4f72-aed9-694b0b032dac" providerId="ADAL" clId="{EC939F56-95F4-4C8F-B50B-7B5A8EB207EC}" dt="2023-10-25T16:09:57.502" v="371" actId="47"/>
        <pc:sldMkLst>
          <pc:docMk/>
          <pc:sldMk cId="56409937" sldId="2147472034"/>
        </pc:sldMkLst>
      </pc:sldChg>
      <pc:sldChg chg="del">
        <pc:chgData name="Michelle Norney2" userId="3937aebc-2741-4f72-aed9-694b0b032dac" providerId="ADAL" clId="{EC939F56-95F4-4C8F-B50B-7B5A8EB207EC}" dt="2023-10-25T16:09:58.416" v="372" actId="47"/>
        <pc:sldMkLst>
          <pc:docMk/>
          <pc:sldMk cId="1542203836" sldId="2147472035"/>
        </pc:sldMkLst>
      </pc:sldChg>
      <pc:sldChg chg="del">
        <pc:chgData name="Michelle Norney2" userId="3937aebc-2741-4f72-aed9-694b0b032dac" providerId="ADAL" clId="{EC939F56-95F4-4C8F-B50B-7B5A8EB207EC}" dt="2023-10-25T16:09:59.787" v="373" actId="47"/>
        <pc:sldMkLst>
          <pc:docMk/>
          <pc:sldMk cId="1323027410" sldId="2147472036"/>
        </pc:sldMkLst>
      </pc:sldChg>
      <pc:sldChg chg="addSp delSp modSp mod">
        <pc:chgData name="Michelle Norney2" userId="3937aebc-2741-4f72-aed9-694b0b032dac" providerId="ADAL" clId="{EC939F56-95F4-4C8F-B50B-7B5A8EB207EC}" dt="2023-10-25T16:12:41.121" v="692" actId="20577"/>
        <pc:sldMkLst>
          <pc:docMk/>
          <pc:sldMk cId="2203752862" sldId="2147472040"/>
        </pc:sldMkLst>
        <pc:spChg chg="mod">
          <ac:chgData name="Michelle Norney2" userId="3937aebc-2741-4f72-aed9-694b0b032dac" providerId="ADAL" clId="{EC939F56-95F4-4C8F-B50B-7B5A8EB207EC}" dt="2023-10-25T16:12:41.121" v="692" actId="20577"/>
          <ac:spMkLst>
            <pc:docMk/>
            <pc:sldMk cId="2203752862" sldId="2147472040"/>
            <ac:spMk id="4" creationId="{A0D27386-B48F-BA51-8EE3-63D26F649855}"/>
          </ac:spMkLst>
        </pc:spChg>
        <pc:spChg chg="del">
          <ac:chgData name="Michelle Norney2" userId="3937aebc-2741-4f72-aed9-694b0b032dac" providerId="ADAL" clId="{EC939F56-95F4-4C8F-B50B-7B5A8EB207EC}" dt="2023-10-25T16:10:40.796" v="375" actId="478"/>
          <ac:spMkLst>
            <pc:docMk/>
            <pc:sldMk cId="2203752862" sldId="2147472040"/>
            <ac:spMk id="7" creationId="{820E720A-FE7B-9B6E-E0AE-116C93E7F97C}"/>
          </ac:spMkLst>
        </pc:spChg>
        <pc:picChg chg="add mod">
          <ac:chgData name="Michelle Norney2" userId="3937aebc-2741-4f72-aed9-694b0b032dac" providerId="ADAL" clId="{EC939F56-95F4-4C8F-B50B-7B5A8EB207EC}" dt="2023-10-25T16:11:08.199" v="406" actId="1076"/>
          <ac:picMkLst>
            <pc:docMk/>
            <pc:sldMk cId="2203752862" sldId="2147472040"/>
            <ac:picMk id="3" creationId="{3A78FB4C-A30A-68F0-43EC-85F4BE14D625}"/>
          </ac:picMkLst>
        </pc:picChg>
        <pc:picChg chg="del">
          <ac:chgData name="Michelle Norney2" userId="3937aebc-2741-4f72-aed9-694b0b032dac" providerId="ADAL" clId="{EC939F56-95F4-4C8F-B50B-7B5A8EB207EC}" dt="2023-10-25T16:10:37.860" v="374" actId="478"/>
          <ac:picMkLst>
            <pc:docMk/>
            <pc:sldMk cId="2203752862" sldId="2147472040"/>
            <ac:picMk id="6" creationId="{929070B9-C7F6-3314-F1BF-4DF150B90F6D}"/>
          </ac:picMkLst>
        </pc:picChg>
      </pc:sldChg>
      <pc:sldChg chg="delSp mod">
        <pc:chgData name="Michelle Norney2" userId="3937aebc-2741-4f72-aed9-694b0b032dac" providerId="ADAL" clId="{EC939F56-95F4-4C8F-B50B-7B5A8EB207EC}" dt="2023-10-25T16:13:02.994" v="693" actId="478"/>
        <pc:sldMkLst>
          <pc:docMk/>
          <pc:sldMk cId="1763599595" sldId="2147472041"/>
        </pc:sldMkLst>
        <pc:spChg chg="del">
          <ac:chgData name="Michelle Norney2" userId="3937aebc-2741-4f72-aed9-694b0b032dac" providerId="ADAL" clId="{EC939F56-95F4-4C8F-B50B-7B5A8EB207EC}" dt="2023-10-25T16:13:02.994" v="693" actId="478"/>
          <ac:spMkLst>
            <pc:docMk/>
            <pc:sldMk cId="1763599595" sldId="2147472041"/>
            <ac:spMk id="4" creationId="{A0D27386-B48F-BA51-8EE3-63D26F64985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1DB55A-9E83-444A-ABBA-3640B2BEB62E}" type="datetimeFigureOut">
              <a:rPr lang="en-GB" smtClean="0"/>
              <a:t>01/11/2023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C68F89-9919-441E-8382-5DE64A02B819}" type="slidenum">
              <a:rPr lang="en-GB" smtClean="0"/>
              <a:t>‹#›</a:t>
            </a:fld>
            <a:endParaRPr lang="en-GB"/>
          </a:p>
        </p:txBody>
      </p:sp>
    </p:spTree>
    <p:extLst>
      <p:ext uri="{BB962C8B-B14F-4D97-AF65-F5344CB8AC3E}">
        <p14:creationId xmlns:p14="http://schemas.microsoft.com/office/powerpoint/2010/main" val="3911187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8009BBC-EFAF-408E-A7BC-2E8A0945CCB5}"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7A709-6CC5-4973-9128-68148DE1A4C2}" type="slidenum">
              <a:rPr lang="en-US" smtClean="0"/>
              <a:t>‹#›</a:t>
            </a:fld>
            <a:endParaRPr lang="en-US"/>
          </a:p>
        </p:txBody>
      </p:sp>
    </p:spTree>
    <p:extLst>
      <p:ext uri="{BB962C8B-B14F-4D97-AF65-F5344CB8AC3E}">
        <p14:creationId xmlns:p14="http://schemas.microsoft.com/office/powerpoint/2010/main" val="725540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
        <p:nvSpPr>
          <p:cNvPr id="5" name="object 2">
            <a:extLst>
              <a:ext uri="{FF2B5EF4-FFF2-40B4-BE49-F238E27FC236}">
                <a16:creationId xmlns:a16="http://schemas.microsoft.com/office/drawing/2014/main" id="{45974DA9-DBBB-4C62-992B-F5C959C50493}"/>
              </a:ext>
            </a:extLst>
          </p:cNvPr>
          <p:cNvSpPr/>
          <p:nvPr userDrawn="1"/>
        </p:nvSpPr>
        <p:spPr>
          <a:xfrm>
            <a:off x="-1"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6" name="object 4">
            <a:extLst>
              <a:ext uri="{FF2B5EF4-FFF2-40B4-BE49-F238E27FC236}">
                <a16:creationId xmlns:a16="http://schemas.microsoft.com/office/drawing/2014/main" id="{9529CE95-85F1-4478-8C0F-8AD6789D6D09}"/>
              </a:ext>
            </a:extLst>
          </p:cNvPr>
          <p:cNvSpPr/>
          <p:nvPr userDrawn="1"/>
        </p:nvSpPr>
        <p:spPr>
          <a:xfrm>
            <a:off x="180007" y="179997"/>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pic>
        <p:nvPicPr>
          <p:cNvPr id="7" name="Graphic 6">
            <a:extLst>
              <a:ext uri="{FF2B5EF4-FFF2-40B4-BE49-F238E27FC236}">
                <a16:creationId xmlns:a16="http://schemas.microsoft.com/office/drawing/2014/main" id="{30EDEAFA-D97D-4B86-8CBA-0C9E2E8111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87260" y="6174807"/>
            <a:ext cx="451545" cy="451545"/>
          </a:xfrm>
          <a:prstGeom prst="rect">
            <a:avLst/>
          </a:prstGeom>
        </p:spPr>
      </p:pic>
      <p:pic>
        <p:nvPicPr>
          <p:cNvPr id="8" name="Graphic 7">
            <a:extLst>
              <a:ext uri="{FF2B5EF4-FFF2-40B4-BE49-F238E27FC236}">
                <a16:creationId xmlns:a16="http://schemas.microsoft.com/office/drawing/2014/main" id="{C3438C5A-286D-44DA-82C1-5E8DCA3864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0641699" y="6173659"/>
            <a:ext cx="451545" cy="451545"/>
          </a:xfrm>
          <a:prstGeom prst="rect">
            <a:avLst/>
          </a:prstGeom>
        </p:spPr>
      </p:pic>
      <p:sp>
        <p:nvSpPr>
          <p:cNvPr id="14" name="object 7">
            <a:extLst>
              <a:ext uri="{FF2B5EF4-FFF2-40B4-BE49-F238E27FC236}">
                <a16:creationId xmlns:a16="http://schemas.microsoft.com/office/drawing/2014/main" id="{CE1695CC-DE5D-4EA2-AF67-96A46F5FACDE}"/>
              </a:ext>
            </a:extLst>
          </p:cNvPr>
          <p:cNvSpPr/>
          <p:nvPr userDrawn="1"/>
        </p:nvSpPr>
        <p:spPr>
          <a:xfrm>
            <a:off x="178738" y="444021"/>
            <a:ext cx="284226" cy="568451"/>
          </a:xfrm>
          <a:custGeom>
            <a:avLst/>
            <a:gdLst/>
            <a:ahLst/>
            <a:cxnLst/>
            <a:rect l="l" t="t" r="r" b="b"/>
            <a:pathLst>
              <a:path w="360045" h="720089">
                <a:moveTo>
                  <a:pt x="0" y="0"/>
                </a:moveTo>
                <a:lnTo>
                  <a:pt x="0" y="720001"/>
                </a:lnTo>
                <a:lnTo>
                  <a:pt x="48848" y="716714"/>
                </a:lnTo>
                <a:lnTo>
                  <a:pt x="95700" y="707141"/>
                </a:lnTo>
                <a:lnTo>
                  <a:pt x="140125" y="691710"/>
                </a:lnTo>
                <a:lnTo>
                  <a:pt x="181695" y="670850"/>
                </a:lnTo>
                <a:lnTo>
                  <a:pt x="219981" y="644990"/>
                </a:lnTo>
                <a:lnTo>
                  <a:pt x="254554" y="614559"/>
                </a:lnTo>
                <a:lnTo>
                  <a:pt x="284984" y="579985"/>
                </a:lnTo>
                <a:lnTo>
                  <a:pt x="310844" y="541698"/>
                </a:lnTo>
                <a:lnTo>
                  <a:pt x="331703" y="500127"/>
                </a:lnTo>
                <a:lnTo>
                  <a:pt x="347134" y="455699"/>
                </a:lnTo>
                <a:lnTo>
                  <a:pt x="356707" y="408846"/>
                </a:lnTo>
                <a:lnTo>
                  <a:pt x="359994" y="359994"/>
                </a:lnTo>
                <a:lnTo>
                  <a:pt x="356707" y="311145"/>
                </a:lnTo>
                <a:lnTo>
                  <a:pt x="347134" y="264293"/>
                </a:lnTo>
                <a:lnTo>
                  <a:pt x="331703" y="219868"/>
                </a:lnTo>
                <a:lnTo>
                  <a:pt x="310844" y="178298"/>
                </a:lnTo>
                <a:lnTo>
                  <a:pt x="284984" y="140012"/>
                </a:lnTo>
                <a:lnTo>
                  <a:pt x="254554" y="105440"/>
                </a:lnTo>
                <a:lnTo>
                  <a:pt x="219981" y="75009"/>
                </a:lnTo>
                <a:lnTo>
                  <a:pt x="181695" y="49149"/>
                </a:lnTo>
                <a:lnTo>
                  <a:pt x="140125" y="28290"/>
                </a:lnTo>
                <a:lnTo>
                  <a:pt x="95700" y="12859"/>
                </a:lnTo>
                <a:lnTo>
                  <a:pt x="48848" y="3286"/>
                </a:lnTo>
                <a:lnTo>
                  <a:pt x="0"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cxnSp>
        <p:nvCxnSpPr>
          <p:cNvPr id="9" name="Straight Connector 8">
            <a:extLst>
              <a:ext uri="{FF2B5EF4-FFF2-40B4-BE49-F238E27FC236}">
                <a16:creationId xmlns:a16="http://schemas.microsoft.com/office/drawing/2014/main" id="{E30F8667-5C6C-B12D-73DB-1F1A7EBDAB53}"/>
              </a:ext>
            </a:extLst>
          </p:cNvPr>
          <p:cNvCxnSpPr>
            <a:cxnSpLocks/>
          </p:cNvCxnSpPr>
          <p:nvPr userDrawn="1"/>
        </p:nvCxnSpPr>
        <p:spPr>
          <a:xfrm>
            <a:off x="625685" y="1022915"/>
            <a:ext cx="2194560" cy="0"/>
          </a:xfrm>
          <a:prstGeom prst="line">
            <a:avLst/>
          </a:prstGeom>
          <a:ln w="1778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58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
        <p:nvSpPr>
          <p:cNvPr id="5" name="object 2">
            <a:extLst>
              <a:ext uri="{FF2B5EF4-FFF2-40B4-BE49-F238E27FC236}">
                <a16:creationId xmlns:a16="http://schemas.microsoft.com/office/drawing/2014/main" id="{45974DA9-DBBB-4C62-992B-F5C959C50493}"/>
              </a:ext>
            </a:extLst>
          </p:cNvPr>
          <p:cNvSpPr/>
          <p:nvPr userDrawn="1"/>
        </p:nvSpPr>
        <p:spPr>
          <a:xfrm>
            <a:off x="-1"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6" name="object 4">
            <a:extLst>
              <a:ext uri="{FF2B5EF4-FFF2-40B4-BE49-F238E27FC236}">
                <a16:creationId xmlns:a16="http://schemas.microsoft.com/office/drawing/2014/main" id="{9529CE95-85F1-4478-8C0F-8AD6789D6D09}"/>
              </a:ext>
            </a:extLst>
          </p:cNvPr>
          <p:cNvSpPr/>
          <p:nvPr userDrawn="1"/>
        </p:nvSpPr>
        <p:spPr>
          <a:xfrm>
            <a:off x="180007" y="179997"/>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pic>
        <p:nvPicPr>
          <p:cNvPr id="7" name="Graphic 6">
            <a:extLst>
              <a:ext uri="{FF2B5EF4-FFF2-40B4-BE49-F238E27FC236}">
                <a16:creationId xmlns:a16="http://schemas.microsoft.com/office/drawing/2014/main" id="{30EDEAFA-D97D-4B86-8CBA-0C9E2E8111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87260" y="6174807"/>
            <a:ext cx="451545" cy="451545"/>
          </a:xfrm>
          <a:prstGeom prst="rect">
            <a:avLst/>
          </a:prstGeom>
        </p:spPr>
      </p:pic>
      <p:pic>
        <p:nvPicPr>
          <p:cNvPr id="8" name="Graphic 7">
            <a:extLst>
              <a:ext uri="{FF2B5EF4-FFF2-40B4-BE49-F238E27FC236}">
                <a16:creationId xmlns:a16="http://schemas.microsoft.com/office/drawing/2014/main" id="{C3438C5A-286D-44DA-82C1-5E8DCA3864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0641699" y="6173659"/>
            <a:ext cx="451545" cy="451545"/>
          </a:xfrm>
          <a:prstGeom prst="rect">
            <a:avLst/>
          </a:prstGeom>
        </p:spPr>
      </p:pic>
      <p:sp>
        <p:nvSpPr>
          <p:cNvPr id="10" name="object 7">
            <a:extLst>
              <a:ext uri="{FF2B5EF4-FFF2-40B4-BE49-F238E27FC236}">
                <a16:creationId xmlns:a16="http://schemas.microsoft.com/office/drawing/2014/main" id="{723D65E8-28A4-4E23-B54D-3A2E143F8426}"/>
              </a:ext>
            </a:extLst>
          </p:cNvPr>
          <p:cNvSpPr/>
          <p:nvPr userDrawn="1"/>
        </p:nvSpPr>
        <p:spPr>
          <a:xfrm>
            <a:off x="178738" y="444021"/>
            <a:ext cx="284226" cy="568451"/>
          </a:xfrm>
          <a:custGeom>
            <a:avLst/>
            <a:gdLst/>
            <a:ahLst/>
            <a:cxnLst/>
            <a:rect l="l" t="t" r="r" b="b"/>
            <a:pathLst>
              <a:path w="360045" h="720089">
                <a:moveTo>
                  <a:pt x="0" y="0"/>
                </a:moveTo>
                <a:lnTo>
                  <a:pt x="0" y="720001"/>
                </a:lnTo>
                <a:lnTo>
                  <a:pt x="48848" y="716714"/>
                </a:lnTo>
                <a:lnTo>
                  <a:pt x="95700" y="707141"/>
                </a:lnTo>
                <a:lnTo>
                  <a:pt x="140125" y="691710"/>
                </a:lnTo>
                <a:lnTo>
                  <a:pt x="181695" y="670850"/>
                </a:lnTo>
                <a:lnTo>
                  <a:pt x="219981" y="644990"/>
                </a:lnTo>
                <a:lnTo>
                  <a:pt x="254554" y="614559"/>
                </a:lnTo>
                <a:lnTo>
                  <a:pt x="284984" y="579985"/>
                </a:lnTo>
                <a:lnTo>
                  <a:pt x="310844" y="541698"/>
                </a:lnTo>
                <a:lnTo>
                  <a:pt x="331703" y="500127"/>
                </a:lnTo>
                <a:lnTo>
                  <a:pt x="347134" y="455699"/>
                </a:lnTo>
                <a:lnTo>
                  <a:pt x="356707" y="408846"/>
                </a:lnTo>
                <a:lnTo>
                  <a:pt x="359994" y="359994"/>
                </a:lnTo>
                <a:lnTo>
                  <a:pt x="356707" y="311145"/>
                </a:lnTo>
                <a:lnTo>
                  <a:pt x="347134" y="264293"/>
                </a:lnTo>
                <a:lnTo>
                  <a:pt x="331703" y="219868"/>
                </a:lnTo>
                <a:lnTo>
                  <a:pt x="310844" y="178298"/>
                </a:lnTo>
                <a:lnTo>
                  <a:pt x="284984" y="140012"/>
                </a:lnTo>
                <a:lnTo>
                  <a:pt x="254554" y="105440"/>
                </a:lnTo>
                <a:lnTo>
                  <a:pt x="219981" y="75009"/>
                </a:lnTo>
                <a:lnTo>
                  <a:pt x="181695" y="49149"/>
                </a:lnTo>
                <a:lnTo>
                  <a:pt x="140125" y="28290"/>
                </a:lnTo>
                <a:lnTo>
                  <a:pt x="95700" y="12859"/>
                </a:lnTo>
                <a:lnTo>
                  <a:pt x="48848" y="3286"/>
                </a:lnTo>
                <a:lnTo>
                  <a:pt x="0"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cxnSp>
        <p:nvCxnSpPr>
          <p:cNvPr id="11" name="Straight Connector 10">
            <a:extLst>
              <a:ext uri="{FF2B5EF4-FFF2-40B4-BE49-F238E27FC236}">
                <a16:creationId xmlns:a16="http://schemas.microsoft.com/office/drawing/2014/main" id="{4AF2442A-FCEB-4D35-83AE-B97A5BE78A71}"/>
              </a:ext>
            </a:extLst>
          </p:cNvPr>
          <p:cNvCxnSpPr>
            <a:cxnSpLocks/>
          </p:cNvCxnSpPr>
          <p:nvPr userDrawn="1"/>
        </p:nvCxnSpPr>
        <p:spPr>
          <a:xfrm>
            <a:off x="625685" y="1022915"/>
            <a:ext cx="2194560" cy="0"/>
          </a:xfrm>
          <a:prstGeom prst="line">
            <a:avLst/>
          </a:prstGeom>
          <a:ln w="1778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02DA296-4BB9-DBDE-7FEE-451F77BC2F9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6865197"/>
            <a:ext cx="12192000" cy="310896"/>
          </a:xfrm>
          <a:prstGeom prst="rect">
            <a:avLst/>
          </a:prstGeom>
          <a:ln>
            <a:solidFill>
              <a:schemeClr val="accent3"/>
            </a:solidFill>
          </a:ln>
        </p:spPr>
      </p:pic>
    </p:spTree>
    <p:extLst>
      <p:ext uri="{BB962C8B-B14F-4D97-AF65-F5344CB8AC3E}">
        <p14:creationId xmlns:p14="http://schemas.microsoft.com/office/powerpoint/2010/main" val="734382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
        <p:nvSpPr>
          <p:cNvPr id="5" name="object 2">
            <a:extLst>
              <a:ext uri="{FF2B5EF4-FFF2-40B4-BE49-F238E27FC236}">
                <a16:creationId xmlns:a16="http://schemas.microsoft.com/office/drawing/2014/main" id="{45974DA9-DBBB-4C62-992B-F5C959C50493}"/>
              </a:ext>
            </a:extLst>
          </p:cNvPr>
          <p:cNvSpPr/>
          <p:nvPr userDrawn="1"/>
        </p:nvSpPr>
        <p:spPr>
          <a:xfrm>
            <a:off x="-1"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6" name="object 4">
            <a:extLst>
              <a:ext uri="{FF2B5EF4-FFF2-40B4-BE49-F238E27FC236}">
                <a16:creationId xmlns:a16="http://schemas.microsoft.com/office/drawing/2014/main" id="{9529CE95-85F1-4478-8C0F-8AD6789D6D09}"/>
              </a:ext>
            </a:extLst>
          </p:cNvPr>
          <p:cNvSpPr/>
          <p:nvPr userDrawn="1"/>
        </p:nvSpPr>
        <p:spPr>
          <a:xfrm>
            <a:off x="180007" y="179997"/>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pic>
        <p:nvPicPr>
          <p:cNvPr id="7" name="Graphic 6">
            <a:extLst>
              <a:ext uri="{FF2B5EF4-FFF2-40B4-BE49-F238E27FC236}">
                <a16:creationId xmlns:a16="http://schemas.microsoft.com/office/drawing/2014/main" id="{30EDEAFA-D97D-4B86-8CBA-0C9E2E8111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87260" y="6174807"/>
            <a:ext cx="451545" cy="451545"/>
          </a:xfrm>
          <a:prstGeom prst="rect">
            <a:avLst/>
          </a:prstGeom>
        </p:spPr>
      </p:pic>
      <p:pic>
        <p:nvPicPr>
          <p:cNvPr id="8" name="Graphic 7">
            <a:extLst>
              <a:ext uri="{FF2B5EF4-FFF2-40B4-BE49-F238E27FC236}">
                <a16:creationId xmlns:a16="http://schemas.microsoft.com/office/drawing/2014/main" id="{C3438C5A-286D-44DA-82C1-5E8DCA3864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0641699" y="6173659"/>
            <a:ext cx="451545" cy="451545"/>
          </a:xfrm>
          <a:prstGeom prst="rect">
            <a:avLst/>
          </a:prstGeom>
        </p:spPr>
      </p:pic>
      <p:sp>
        <p:nvSpPr>
          <p:cNvPr id="14" name="object 7">
            <a:extLst>
              <a:ext uri="{FF2B5EF4-FFF2-40B4-BE49-F238E27FC236}">
                <a16:creationId xmlns:a16="http://schemas.microsoft.com/office/drawing/2014/main" id="{CE1695CC-DE5D-4EA2-AF67-96A46F5FACDE}"/>
              </a:ext>
            </a:extLst>
          </p:cNvPr>
          <p:cNvSpPr/>
          <p:nvPr userDrawn="1"/>
        </p:nvSpPr>
        <p:spPr>
          <a:xfrm>
            <a:off x="178738" y="444021"/>
            <a:ext cx="284226" cy="568451"/>
          </a:xfrm>
          <a:custGeom>
            <a:avLst/>
            <a:gdLst/>
            <a:ahLst/>
            <a:cxnLst/>
            <a:rect l="l" t="t" r="r" b="b"/>
            <a:pathLst>
              <a:path w="360045" h="720089">
                <a:moveTo>
                  <a:pt x="0" y="0"/>
                </a:moveTo>
                <a:lnTo>
                  <a:pt x="0" y="720001"/>
                </a:lnTo>
                <a:lnTo>
                  <a:pt x="48848" y="716714"/>
                </a:lnTo>
                <a:lnTo>
                  <a:pt x="95700" y="707141"/>
                </a:lnTo>
                <a:lnTo>
                  <a:pt x="140125" y="691710"/>
                </a:lnTo>
                <a:lnTo>
                  <a:pt x="181695" y="670850"/>
                </a:lnTo>
                <a:lnTo>
                  <a:pt x="219981" y="644990"/>
                </a:lnTo>
                <a:lnTo>
                  <a:pt x="254554" y="614559"/>
                </a:lnTo>
                <a:lnTo>
                  <a:pt x="284984" y="579985"/>
                </a:lnTo>
                <a:lnTo>
                  <a:pt x="310844" y="541698"/>
                </a:lnTo>
                <a:lnTo>
                  <a:pt x="331703" y="500127"/>
                </a:lnTo>
                <a:lnTo>
                  <a:pt x="347134" y="455699"/>
                </a:lnTo>
                <a:lnTo>
                  <a:pt x="356707" y="408846"/>
                </a:lnTo>
                <a:lnTo>
                  <a:pt x="359994" y="359994"/>
                </a:lnTo>
                <a:lnTo>
                  <a:pt x="356707" y="311145"/>
                </a:lnTo>
                <a:lnTo>
                  <a:pt x="347134" y="264293"/>
                </a:lnTo>
                <a:lnTo>
                  <a:pt x="331703" y="219868"/>
                </a:lnTo>
                <a:lnTo>
                  <a:pt x="310844" y="178298"/>
                </a:lnTo>
                <a:lnTo>
                  <a:pt x="284984" y="140012"/>
                </a:lnTo>
                <a:lnTo>
                  <a:pt x="254554" y="105440"/>
                </a:lnTo>
                <a:lnTo>
                  <a:pt x="219981" y="75009"/>
                </a:lnTo>
                <a:lnTo>
                  <a:pt x="181695" y="49149"/>
                </a:lnTo>
                <a:lnTo>
                  <a:pt x="140125" y="28290"/>
                </a:lnTo>
                <a:lnTo>
                  <a:pt x="95700" y="12859"/>
                </a:lnTo>
                <a:lnTo>
                  <a:pt x="48848" y="3286"/>
                </a:lnTo>
                <a:lnTo>
                  <a:pt x="0"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pic>
        <p:nvPicPr>
          <p:cNvPr id="9" name="Picture 8">
            <a:extLst>
              <a:ext uri="{FF2B5EF4-FFF2-40B4-BE49-F238E27FC236}">
                <a16:creationId xmlns:a16="http://schemas.microsoft.com/office/drawing/2014/main" id="{EED58A61-F955-DEF6-7FE6-6917586A0B3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6865197"/>
            <a:ext cx="12192000" cy="310896"/>
          </a:xfrm>
          <a:prstGeom prst="rect">
            <a:avLst/>
          </a:prstGeom>
          <a:ln>
            <a:solidFill>
              <a:schemeClr val="accent3"/>
            </a:solidFill>
          </a:ln>
        </p:spPr>
      </p:pic>
    </p:spTree>
    <p:extLst>
      <p:ext uri="{BB962C8B-B14F-4D97-AF65-F5344CB8AC3E}">
        <p14:creationId xmlns:p14="http://schemas.microsoft.com/office/powerpoint/2010/main" val="1072296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
        <p:nvSpPr>
          <p:cNvPr id="5" name="object 2">
            <a:extLst>
              <a:ext uri="{FF2B5EF4-FFF2-40B4-BE49-F238E27FC236}">
                <a16:creationId xmlns:a16="http://schemas.microsoft.com/office/drawing/2014/main" id="{45974DA9-DBBB-4C62-992B-F5C959C50493}"/>
              </a:ext>
            </a:extLst>
          </p:cNvPr>
          <p:cNvSpPr/>
          <p:nvPr userDrawn="1"/>
        </p:nvSpPr>
        <p:spPr>
          <a:xfrm>
            <a:off x="-1"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6" name="object 4">
            <a:extLst>
              <a:ext uri="{FF2B5EF4-FFF2-40B4-BE49-F238E27FC236}">
                <a16:creationId xmlns:a16="http://schemas.microsoft.com/office/drawing/2014/main" id="{9529CE95-85F1-4478-8C0F-8AD6789D6D09}"/>
              </a:ext>
            </a:extLst>
          </p:cNvPr>
          <p:cNvSpPr/>
          <p:nvPr userDrawn="1"/>
        </p:nvSpPr>
        <p:spPr>
          <a:xfrm>
            <a:off x="180007" y="179997"/>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pic>
        <p:nvPicPr>
          <p:cNvPr id="7" name="Graphic 6">
            <a:extLst>
              <a:ext uri="{FF2B5EF4-FFF2-40B4-BE49-F238E27FC236}">
                <a16:creationId xmlns:a16="http://schemas.microsoft.com/office/drawing/2014/main" id="{30EDEAFA-D97D-4B86-8CBA-0C9E2E8111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87260" y="6174807"/>
            <a:ext cx="451545" cy="451545"/>
          </a:xfrm>
          <a:prstGeom prst="rect">
            <a:avLst/>
          </a:prstGeom>
        </p:spPr>
      </p:pic>
      <p:pic>
        <p:nvPicPr>
          <p:cNvPr id="8" name="Graphic 7">
            <a:extLst>
              <a:ext uri="{FF2B5EF4-FFF2-40B4-BE49-F238E27FC236}">
                <a16:creationId xmlns:a16="http://schemas.microsoft.com/office/drawing/2014/main" id="{C3438C5A-286D-44DA-82C1-5E8DCA3864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0641699" y="6173659"/>
            <a:ext cx="451545" cy="451545"/>
          </a:xfrm>
          <a:prstGeom prst="rect">
            <a:avLst/>
          </a:prstGeom>
        </p:spPr>
      </p:pic>
      <p:sp>
        <p:nvSpPr>
          <p:cNvPr id="14" name="object 7">
            <a:extLst>
              <a:ext uri="{FF2B5EF4-FFF2-40B4-BE49-F238E27FC236}">
                <a16:creationId xmlns:a16="http://schemas.microsoft.com/office/drawing/2014/main" id="{CE1695CC-DE5D-4EA2-AF67-96A46F5FACDE}"/>
              </a:ext>
            </a:extLst>
          </p:cNvPr>
          <p:cNvSpPr/>
          <p:nvPr userDrawn="1"/>
        </p:nvSpPr>
        <p:spPr>
          <a:xfrm>
            <a:off x="178738" y="444021"/>
            <a:ext cx="284226" cy="568451"/>
          </a:xfrm>
          <a:custGeom>
            <a:avLst/>
            <a:gdLst/>
            <a:ahLst/>
            <a:cxnLst/>
            <a:rect l="l" t="t" r="r" b="b"/>
            <a:pathLst>
              <a:path w="360045" h="720089">
                <a:moveTo>
                  <a:pt x="0" y="0"/>
                </a:moveTo>
                <a:lnTo>
                  <a:pt x="0" y="720001"/>
                </a:lnTo>
                <a:lnTo>
                  <a:pt x="48848" y="716714"/>
                </a:lnTo>
                <a:lnTo>
                  <a:pt x="95700" y="707141"/>
                </a:lnTo>
                <a:lnTo>
                  <a:pt x="140125" y="691710"/>
                </a:lnTo>
                <a:lnTo>
                  <a:pt x="181695" y="670850"/>
                </a:lnTo>
                <a:lnTo>
                  <a:pt x="219981" y="644990"/>
                </a:lnTo>
                <a:lnTo>
                  <a:pt x="254554" y="614559"/>
                </a:lnTo>
                <a:lnTo>
                  <a:pt x="284984" y="579985"/>
                </a:lnTo>
                <a:lnTo>
                  <a:pt x="310844" y="541698"/>
                </a:lnTo>
                <a:lnTo>
                  <a:pt x="331703" y="500127"/>
                </a:lnTo>
                <a:lnTo>
                  <a:pt x="347134" y="455699"/>
                </a:lnTo>
                <a:lnTo>
                  <a:pt x="356707" y="408846"/>
                </a:lnTo>
                <a:lnTo>
                  <a:pt x="359994" y="359994"/>
                </a:lnTo>
                <a:lnTo>
                  <a:pt x="356707" y="311145"/>
                </a:lnTo>
                <a:lnTo>
                  <a:pt x="347134" y="264293"/>
                </a:lnTo>
                <a:lnTo>
                  <a:pt x="331703" y="219868"/>
                </a:lnTo>
                <a:lnTo>
                  <a:pt x="310844" y="178298"/>
                </a:lnTo>
                <a:lnTo>
                  <a:pt x="284984" y="140012"/>
                </a:lnTo>
                <a:lnTo>
                  <a:pt x="254554" y="105440"/>
                </a:lnTo>
                <a:lnTo>
                  <a:pt x="219981" y="75009"/>
                </a:lnTo>
                <a:lnTo>
                  <a:pt x="181695" y="49149"/>
                </a:lnTo>
                <a:lnTo>
                  <a:pt x="140125" y="28290"/>
                </a:lnTo>
                <a:lnTo>
                  <a:pt x="95700" y="12859"/>
                </a:lnTo>
                <a:lnTo>
                  <a:pt x="48848" y="3286"/>
                </a:lnTo>
                <a:lnTo>
                  <a:pt x="0"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Tree>
    <p:extLst>
      <p:ext uri="{BB962C8B-B14F-4D97-AF65-F5344CB8AC3E}">
        <p14:creationId xmlns:p14="http://schemas.microsoft.com/office/powerpoint/2010/main" val="1439724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
        <p:nvSpPr>
          <p:cNvPr id="5" name="object 2">
            <a:extLst>
              <a:ext uri="{FF2B5EF4-FFF2-40B4-BE49-F238E27FC236}">
                <a16:creationId xmlns:a16="http://schemas.microsoft.com/office/drawing/2014/main" id="{45974DA9-DBBB-4C62-992B-F5C959C50493}"/>
              </a:ext>
            </a:extLst>
          </p:cNvPr>
          <p:cNvSpPr/>
          <p:nvPr userDrawn="1"/>
        </p:nvSpPr>
        <p:spPr>
          <a:xfrm>
            <a:off x="-1"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6" name="object 4">
            <a:extLst>
              <a:ext uri="{FF2B5EF4-FFF2-40B4-BE49-F238E27FC236}">
                <a16:creationId xmlns:a16="http://schemas.microsoft.com/office/drawing/2014/main" id="{9529CE95-85F1-4478-8C0F-8AD6789D6D09}"/>
              </a:ext>
            </a:extLst>
          </p:cNvPr>
          <p:cNvSpPr/>
          <p:nvPr userDrawn="1"/>
        </p:nvSpPr>
        <p:spPr>
          <a:xfrm>
            <a:off x="180007" y="179997"/>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pic>
        <p:nvPicPr>
          <p:cNvPr id="7" name="Graphic 6">
            <a:extLst>
              <a:ext uri="{FF2B5EF4-FFF2-40B4-BE49-F238E27FC236}">
                <a16:creationId xmlns:a16="http://schemas.microsoft.com/office/drawing/2014/main" id="{30EDEAFA-D97D-4B86-8CBA-0C9E2E8111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87260" y="6174807"/>
            <a:ext cx="451545" cy="451545"/>
          </a:xfrm>
          <a:prstGeom prst="rect">
            <a:avLst/>
          </a:prstGeom>
        </p:spPr>
      </p:pic>
      <p:pic>
        <p:nvPicPr>
          <p:cNvPr id="8" name="Graphic 7">
            <a:extLst>
              <a:ext uri="{FF2B5EF4-FFF2-40B4-BE49-F238E27FC236}">
                <a16:creationId xmlns:a16="http://schemas.microsoft.com/office/drawing/2014/main" id="{C3438C5A-286D-44DA-82C1-5E8DCA3864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0641699" y="6173659"/>
            <a:ext cx="451545" cy="451545"/>
          </a:xfrm>
          <a:prstGeom prst="rect">
            <a:avLst/>
          </a:prstGeom>
        </p:spPr>
      </p:pic>
      <p:sp>
        <p:nvSpPr>
          <p:cNvPr id="10" name="object 7">
            <a:extLst>
              <a:ext uri="{FF2B5EF4-FFF2-40B4-BE49-F238E27FC236}">
                <a16:creationId xmlns:a16="http://schemas.microsoft.com/office/drawing/2014/main" id="{723D65E8-28A4-4E23-B54D-3A2E143F8426}"/>
              </a:ext>
            </a:extLst>
          </p:cNvPr>
          <p:cNvSpPr/>
          <p:nvPr userDrawn="1"/>
        </p:nvSpPr>
        <p:spPr>
          <a:xfrm>
            <a:off x="178738" y="444021"/>
            <a:ext cx="284226" cy="568451"/>
          </a:xfrm>
          <a:custGeom>
            <a:avLst/>
            <a:gdLst/>
            <a:ahLst/>
            <a:cxnLst/>
            <a:rect l="l" t="t" r="r" b="b"/>
            <a:pathLst>
              <a:path w="360045" h="720089">
                <a:moveTo>
                  <a:pt x="0" y="0"/>
                </a:moveTo>
                <a:lnTo>
                  <a:pt x="0" y="720001"/>
                </a:lnTo>
                <a:lnTo>
                  <a:pt x="48848" y="716714"/>
                </a:lnTo>
                <a:lnTo>
                  <a:pt x="95700" y="707141"/>
                </a:lnTo>
                <a:lnTo>
                  <a:pt x="140125" y="691710"/>
                </a:lnTo>
                <a:lnTo>
                  <a:pt x="181695" y="670850"/>
                </a:lnTo>
                <a:lnTo>
                  <a:pt x="219981" y="644990"/>
                </a:lnTo>
                <a:lnTo>
                  <a:pt x="254554" y="614559"/>
                </a:lnTo>
                <a:lnTo>
                  <a:pt x="284984" y="579985"/>
                </a:lnTo>
                <a:lnTo>
                  <a:pt x="310844" y="541698"/>
                </a:lnTo>
                <a:lnTo>
                  <a:pt x="331703" y="500127"/>
                </a:lnTo>
                <a:lnTo>
                  <a:pt x="347134" y="455699"/>
                </a:lnTo>
                <a:lnTo>
                  <a:pt x="356707" y="408846"/>
                </a:lnTo>
                <a:lnTo>
                  <a:pt x="359994" y="359994"/>
                </a:lnTo>
                <a:lnTo>
                  <a:pt x="356707" y="311145"/>
                </a:lnTo>
                <a:lnTo>
                  <a:pt x="347134" y="264293"/>
                </a:lnTo>
                <a:lnTo>
                  <a:pt x="331703" y="219868"/>
                </a:lnTo>
                <a:lnTo>
                  <a:pt x="310844" y="178298"/>
                </a:lnTo>
                <a:lnTo>
                  <a:pt x="284984" y="140012"/>
                </a:lnTo>
                <a:lnTo>
                  <a:pt x="254554" y="105440"/>
                </a:lnTo>
                <a:lnTo>
                  <a:pt x="219981" y="75009"/>
                </a:lnTo>
                <a:lnTo>
                  <a:pt x="181695" y="49149"/>
                </a:lnTo>
                <a:lnTo>
                  <a:pt x="140125" y="28290"/>
                </a:lnTo>
                <a:lnTo>
                  <a:pt x="95700" y="12859"/>
                </a:lnTo>
                <a:lnTo>
                  <a:pt x="48848" y="3286"/>
                </a:lnTo>
                <a:lnTo>
                  <a:pt x="0"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cxnSp>
        <p:nvCxnSpPr>
          <p:cNvPr id="11" name="Straight Connector 10">
            <a:extLst>
              <a:ext uri="{FF2B5EF4-FFF2-40B4-BE49-F238E27FC236}">
                <a16:creationId xmlns:a16="http://schemas.microsoft.com/office/drawing/2014/main" id="{4AF2442A-FCEB-4D35-83AE-B97A5BE78A71}"/>
              </a:ext>
            </a:extLst>
          </p:cNvPr>
          <p:cNvCxnSpPr>
            <a:cxnSpLocks/>
          </p:cNvCxnSpPr>
          <p:nvPr userDrawn="1"/>
        </p:nvCxnSpPr>
        <p:spPr>
          <a:xfrm>
            <a:off x="625685" y="1022915"/>
            <a:ext cx="2194560" cy="0"/>
          </a:xfrm>
          <a:prstGeom prst="line">
            <a:avLst/>
          </a:prstGeom>
          <a:ln w="1778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017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
        <p:nvSpPr>
          <p:cNvPr id="5" name="object 2">
            <a:extLst>
              <a:ext uri="{FF2B5EF4-FFF2-40B4-BE49-F238E27FC236}">
                <a16:creationId xmlns:a16="http://schemas.microsoft.com/office/drawing/2014/main" id="{45974DA9-DBBB-4C62-992B-F5C959C50493}"/>
              </a:ext>
            </a:extLst>
          </p:cNvPr>
          <p:cNvSpPr/>
          <p:nvPr userDrawn="1"/>
        </p:nvSpPr>
        <p:spPr>
          <a:xfrm>
            <a:off x="-1"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6" name="object 4">
            <a:extLst>
              <a:ext uri="{FF2B5EF4-FFF2-40B4-BE49-F238E27FC236}">
                <a16:creationId xmlns:a16="http://schemas.microsoft.com/office/drawing/2014/main" id="{9529CE95-85F1-4478-8C0F-8AD6789D6D09}"/>
              </a:ext>
            </a:extLst>
          </p:cNvPr>
          <p:cNvSpPr/>
          <p:nvPr userDrawn="1"/>
        </p:nvSpPr>
        <p:spPr>
          <a:xfrm>
            <a:off x="180007" y="179997"/>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pic>
        <p:nvPicPr>
          <p:cNvPr id="7" name="Graphic 6">
            <a:extLst>
              <a:ext uri="{FF2B5EF4-FFF2-40B4-BE49-F238E27FC236}">
                <a16:creationId xmlns:a16="http://schemas.microsoft.com/office/drawing/2014/main" id="{30EDEAFA-D97D-4B86-8CBA-0C9E2E8111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87260" y="6174807"/>
            <a:ext cx="451545" cy="451545"/>
          </a:xfrm>
          <a:prstGeom prst="rect">
            <a:avLst/>
          </a:prstGeom>
        </p:spPr>
      </p:pic>
      <p:pic>
        <p:nvPicPr>
          <p:cNvPr id="8" name="Graphic 7">
            <a:extLst>
              <a:ext uri="{FF2B5EF4-FFF2-40B4-BE49-F238E27FC236}">
                <a16:creationId xmlns:a16="http://schemas.microsoft.com/office/drawing/2014/main" id="{C3438C5A-286D-44DA-82C1-5E8DCA3864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0641699" y="6173659"/>
            <a:ext cx="451545" cy="451545"/>
          </a:xfrm>
          <a:prstGeom prst="rect">
            <a:avLst/>
          </a:prstGeom>
        </p:spPr>
      </p:pic>
      <p:sp>
        <p:nvSpPr>
          <p:cNvPr id="14" name="object 7">
            <a:extLst>
              <a:ext uri="{FF2B5EF4-FFF2-40B4-BE49-F238E27FC236}">
                <a16:creationId xmlns:a16="http://schemas.microsoft.com/office/drawing/2014/main" id="{CE1695CC-DE5D-4EA2-AF67-96A46F5FACDE}"/>
              </a:ext>
            </a:extLst>
          </p:cNvPr>
          <p:cNvSpPr/>
          <p:nvPr userDrawn="1"/>
        </p:nvSpPr>
        <p:spPr>
          <a:xfrm>
            <a:off x="178738" y="444021"/>
            <a:ext cx="284226" cy="568451"/>
          </a:xfrm>
          <a:custGeom>
            <a:avLst/>
            <a:gdLst/>
            <a:ahLst/>
            <a:cxnLst/>
            <a:rect l="l" t="t" r="r" b="b"/>
            <a:pathLst>
              <a:path w="360045" h="720089">
                <a:moveTo>
                  <a:pt x="0" y="0"/>
                </a:moveTo>
                <a:lnTo>
                  <a:pt x="0" y="720001"/>
                </a:lnTo>
                <a:lnTo>
                  <a:pt x="48848" y="716714"/>
                </a:lnTo>
                <a:lnTo>
                  <a:pt x="95700" y="707141"/>
                </a:lnTo>
                <a:lnTo>
                  <a:pt x="140125" y="691710"/>
                </a:lnTo>
                <a:lnTo>
                  <a:pt x="181695" y="670850"/>
                </a:lnTo>
                <a:lnTo>
                  <a:pt x="219981" y="644990"/>
                </a:lnTo>
                <a:lnTo>
                  <a:pt x="254554" y="614559"/>
                </a:lnTo>
                <a:lnTo>
                  <a:pt x="284984" y="579985"/>
                </a:lnTo>
                <a:lnTo>
                  <a:pt x="310844" y="541698"/>
                </a:lnTo>
                <a:lnTo>
                  <a:pt x="331703" y="500127"/>
                </a:lnTo>
                <a:lnTo>
                  <a:pt x="347134" y="455699"/>
                </a:lnTo>
                <a:lnTo>
                  <a:pt x="356707" y="408846"/>
                </a:lnTo>
                <a:lnTo>
                  <a:pt x="359994" y="359994"/>
                </a:lnTo>
                <a:lnTo>
                  <a:pt x="356707" y="311145"/>
                </a:lnTo>
                <a:lnTo>
                  <a:pt x="347134" y="264293"/>
                </a:lnTo>
                <a:lnTo>
                  <a:pt x="331703" y="219868"/>
                </a:lnTo>
                <a:lnTo>
                  <a:pt x="310844" y="178298"/>
                </a:lnTo>
                <a:lnTo>
                  <a:pt x="284984" y="140012"/>
                </a:lnTo>
                <a:lnTo>
                  <a:pt x="254554" y="105440"/>
                </a:lnTo>
                <a:lnTo>
                  <a:pt x="219981" y="75009"/>
                </a:lnTo>
                <a:lnTo>
                  <a:pt x="181695" y="49149"/>
                </a:lnTo>
                <a:lnTo>
                  <a:pt x="140125" y="28290"/>
                </a:lnTo>
                <a:lnTo>
                  <a:pt x="95700" y="12859"/>
                </a:lnTo>
                <a:lnTo>
                  <a:pt x="48848" y="3286"/>
                </a:lnTo>
                <a:lnTo>
                  <a:pt x="0"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Tree>
    <p:extLst>
      <p:ext uri="{BB962C8B-B14F-4D97-AF65-F5344CB8AC3E}">
        <p14:creationId xmlns:p14="http://schemas.microsoft.com/office/powerpoint/2010/main" val="3731858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
        <p:nvSpPr>
          <p:cNvPr id="5" name="object 2">
            <a:extLst>
              <a:ext uri="{FF2B5EF4-FFF2-40B4-BE49-F238E27FC236}">
                <a16:creationId xmlns:a16="http://schemas.microsoft.com/office/drawing/2014/main" id="{45974DA9-DBBB-4C62-992B-F5C959C50493}"/>
              </a:ext>
            </a:extLst>
          </p:cNvPr>
          <p:cNvSpPr/>
          <p:nvPr userDrawn="1"/>
        </p:nvSpPr>
        <p:spPr>
          <a:xfrm>
            <a:off x="-1"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6" name="object 4">
            <a:extLst>
              <a:ext uri="{FF2B5EF4-FFF2-40B4-BE49-F238E27FC236}">
                <a16:creationId xmlns:a16="http://schemas.microsoft.com/office/drawing/2014/main" id="{9529CE95-85F1-4478-8C0F-8AD6789D6D09}"/>
              </a:ext>
            </a:extLst>
          </p:cNvPr>
          <p:cNvSpPr/>
          <p:nvPr userDrawn="1"/>
        </p:nvSpPr>
        <p:spPr>
          <a:xfrm>
            <a:off x="180007" y="179997"/>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pic>
        <p:nvPicPr>
          <p:cNvPr id="7" name="Graphic 6">
            <a:extLst>
              <a:ext uri="{FF2B5EF4-FFF2-40B4-BE49-F238E27FC236}">
                <a16:creationId xmlns:a16="http://schemas.microsoft.com/office/drawing/2014/main" id="{30EDEAFA-D97D-4B86-8CBA-0C9E2E8111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87260" y="6174807"/>
            <a:ext cx="451545" cy="451545"/>
          </a:xfrm>
          <a:prstGeom prst="rect">
            <a:avLst/>
          </a:prstGeom>
        </p:spPr>
      </p:pic>
      <p:pic>
        <p:nvPicPr>
          <p:cNvPr id="8" name="Graphic 7">
            <a:extLst>
              <a:ext uri="{FF2B5EF4-FFF2-40B4-BE49-F238E27FC236}">
                <a16:creationId xmlns:a16="http://schemas.microsoft.com/office/drawing/2014/main" id="{C3438C5A-286D-44DA-82C1-5E8DCA3864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0641699" y="6173659"/>
            <a:ext cx="451545" cy="451545"/>
          </a:xfrm>
          <a:prstGeom prst="rect">
            <a:avLst/>
          </a:prstGeom>
        </p:spPr>
      </p:pic>
      <p:sp>
        <p:nvSpPr>
          <p:cNvPr id="10" name="object 7">
            <a:extLst>
              <a:ext uri="{FF2B5EF4-FFF2-40B4-BE49-F238E27FC236}">
                <a16:creationId xmlns:a16="http://schemas.microsoft.com/office/drawing/2014/main" id="{723D65E8-28A4-4E23-B54D-3A2E143F8426}"/>
              </a:ext>
            </a:extLst>
          </p:cNvPr>
          <p:cNvSpPr/>
          <p:nvPr userDrawn="1"/>
        </p:nvSpPr>
        <p:spPr>
          <a:xfrm>
            <a:off x="178738" y="444021"/>
            <a:ext cx="284226" cy="568451"/>
          </a:xfrm>
          <a:custGeom>
            <a:avLst/>
            <a:gdLst/>
            <a:ahLst/>
            <a:cxnLst/>
            <a:rect l="l" t="t" r="r" b="b"/>
            <a:pathLst>
              <a:path w="360045" h="720089">
                <a:moveTo>
                  <a:pt x="0" y="0"/>
                </a:moveTo>
                <a:lnTo>
                  <a:pt x="0" y="720001"/>
                </a:lnTo>
                <a:lnTo>
                  <a:pt x="48848" y="716714"/>
                </a:lnTo>
                <a:lnTo>
                  <a:pt x="95700" y="707141"/>
                </a:lnTo>
                <a:lnTo>
                  <a:pt x="140125" y="691710"/>
                </a:lnTo>
                <a:lnTo>
                  <a:pt x="181695" y="670850"/>
                </a:lnTo>
                <a:lnTo>
                  <a:pt x="219981" y="644990"/>
                </a:lnTo>
                <a:lnTo>
                  <a:pt x="254554" y="614559"/>
                </a:lnTo>
                <a:lnTo>
                  <a:pt x="284984" y="579985"/>
                </a:lnTo>
                <a:lnTo>
                  <a:pt x="310844" y="541698"/>
                </a:lnTo>
                <a:lnTo>
                  <a:pt x="331703" y="500127"/>
                </a:lnTo>
                <a:lnTo>
                  <a:pt x="347134" y="455699"/>
                </a:lnTo>
                <a:lnTo>
                  <a:pt x="356707" y="408846"/>
                </a:lnTo>
                <a:lnTo>
                  <a:pt x="359994" y="359994"/>
                </a:lnTo>
                <a:lnTo>
                  <a:pt x="356707" y="311145"/>
                </a:lnTo>
                <a:lnTo>
                  <a:pt x="347134" y="264293"/>
                </a:lnTo>
                <a:lnTo>
                  <a:pt x="331703" y="219868"/>
                </a:lnTo>
                <a:lnTo>
                  <a:pt x="310844" y="178298"/>
                </a:lnTo>
                <a:lnTo>
                  <a:pt x="284984" y="140012"/>
                </a:lnTo>
                <a:lnTo>
                  <a:pt x="254554" y="105440"/>
                </a:lnTo>
                <a:lnTo>
                  <a:pt x="219981" y="75009"/>
                </a:lnTo>
                <a:lnTo>
                  <a:pt x="181695" y="49149"/>
                </a:lnTo>
                <a:lnTo>
                  <a:pt x="140125" y="28290"/>
                </a:lnTo>
                <a:lnTo>
                  <a:pt x="95700" y="12859"/>
                </a:lnTo>
                <a:lnTo>
                  <a:pt x="48848" y="3286"/>
                </a:lnTo>
                <a:lnTo>
                  <a:pt x="0"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cxnSp>
        <p:nvCxnSpPr>
          <p:cNvPr id="11" name="Straight Connector 10">
            <a:extLst>
              <a:ext uri="{FF2B5EF4-FFF2-40B4-BE49-F238E27FC236}">
                <a16:creationId xmlns:a16="http://schemas.microsoft.com/office/drawing/2014/main" id="{4AF2442A-FCEB-4D35-83AE-B97A5BE78A71}"/>
              </a:ext>
            </a:extLst>
          </p:cNvPr>
          <p:cNvCxnSpPr>
            <a:cxnSpLocks/>
          </p:cNvCxnSpPr>
          <p:nvPr userDrawn="1"/>
        </p:nvCxnSpPr>
        <p:spPr>
          <a:xfrm>
            <a:off x="625685" y="1022915"/>
            <a:ext cx="2194560" cy="0"/>
          </a:xfrm>
          <a:prstGeom prst="line">
            <a:avLst/>
          </a:prstGeom>
          <a:ln w="1778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0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
        <p:nvSpPr>
          <p:cNvPr id="5" name="object 2">
            <a:extLst>
              <a:ext uri="{FF2B5EF4-FFF2-40B4-BE49-F238E27FC236}">
                <a16:creationId xmlns:a16="http://schemas.microsoft.com/office/drawing/2014/main" id="{45974DA9-DBBB-4C62-992B-F5C959C50493}"/>
              </a:ext>
            </a:extLst>
          </p:cNvPr>
          <p:cNvSpPr/>
          <p:nvPr userDrawn="1"/>
        </p:nvSpPr>
        <p:spPr>
          <a:xfrm>
            <a:off x="-1"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6" name="object 4">
            <a:extLst>
              <a:ext uri="{FF2B5EF4-FFF2-40B4-BE49-F238E27FC236}">
                <a16:creationId xmlns:a16="http://schemas.microsoft.com/office/drawing/2014/main" id="{9529CE95-85F1-4478-8C0F-8AD6789D6D09}"/>
              </a:ext>
            </a:extLst>
          </p:cNvPr>
          <p:cNvSpPr/>
          <p:nvPr userDrawn="1"/>
        </p:nvSpPr>
        <p:spPr>
          <a:xfrm>
            <a:off x="180007" y="179997"/>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pic>
        <p:nvPicPr>
          <p:cNvPr id="7" name="Graphic 6">
            <a:extLst>
              <a:ext uri="{FF2B5EF4-FFF2-40B4-BE49-F238E27FC236}">
                <a16:creationId xmlns:a16="http://schemas.microsoft.com/office/drawing/2014/main" id="{30EDEAFA-D97D-4B86-8CBA-0C9E2E8111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87260" y="6174807"/>
            <a:ext cx="451545" cy="451545"/>
          </a:xfrm>
          <a:prstGeom prst="rect">
            <a:avLst/>
          </a:prstGeom>
        </p:spPr>
      </p:pic>
      <p:pic>
        <p:nvPicPr>
          <p:cNvPr id="8" name="Graphic 7">
            <a:extLst>
              <a:ext uri="{FF2B5EF4-FFF2-40B4-BE49-F238E27FC236}">
                <a16:creationId xmlns:a16="http://schemas.microsoft.com/office/drawing/2014/main" id="{C3438C5A-286D-44DA-82C1-5E8DCA3864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0641699" y="6173659"/>
            <a:ext cx="451545" cy="451545"/>
          </a:xfrm>
          <a:prstGeom prst="rect">
            <a:avLst/>
          </a:prstGeom>
        </p:spPr>
      </p:pic>
      <p:sp>
        <p:nvSpPr>
          <p:cNvPr id="14" name="object 7">
            <a:extLst>
              <a:ext uri="{FF2B5EF4-FFF2-40B4-BE49-F238E27FC236}">
                <a16:creationId xmlns:a16="http://schemas.microsoft.com/office/drawing/2014/main" id="{CE1695CC-DE5D-4EA2-AF67-96A46F5FACDE}"/>
              </a:ext>
            </a:extLst>
          </p:cNvPr>
          <p:cNvSpPr/>
          <p:nvPr userDrawn="1"/>
        </p:nvSpPr>
        <p:spPr>
          <a:xfrm>
            <a:off x="178738" y="444021"/>
            <a:ext cx="284226" cy="568451"/>
          </a:xfrm>
          <a:custGeom>
            <a:avLst/>
            <a:gdLst/>
            <a:ahLst/>
            <a:cxnLst/>
            <a:rect l="l" t="t" r="r" b="b"/>
            <a:pathLst>
              <a:path w="360045" h="720089">
                <a:moveTo>
                  <a:pt x="0" y="0"/>
                </a:moveTo>
                <a:lnTo>
                  <a:pt x="0" y="720001"/>
                </a:lnTo>
                <a:lnTo>
                  <a:pt x="48848" y="716714"/>
                </a:lnTo>
                <a:lnTo>
                  <a:pt x="95700" y="707141"/>
                </a:lnTo>
                <a:lnTo>
                  <a:pt x="140125" y="691710"/>
                </a:lnTo>
                <a:lnTo>
                  <a:pt x="181695" y="670850"/>
                </a:lnTo>
                <a:lnTo>
                  <a:pt x="219981" y="644990"/>
                </a:lnTo>
                <a:lnTo>
                  <a:pt x="254554" y="614559"/>
                </a:lnTo>
                <a:lnTo>
                  <a:pt x="284984" y="579985"/>
                </a:lnTo>
                <a:lnTo>
                  <a:pt x="310844" y="541698"/>
                </a:lnTo>
                <a:lnTo>
                  <a:pt x="331703" y="500127"/>
                </a:lnTo>
                <a:lnTo>
                  <a:pt x="347134" y="455699"/>
                </a:lnTo>
                <a:lnTo>
                  <a:pt x="356707" y="408846"/>
                </a:lnTo>
                <a:lnTo>
                  <a:pt x="359994" y="359994"/>
                </a:lnTo>
                <a:lnTo>
                  <a:pt x="356707" y="311145"/>
                </a:lnTo>
                <a:lnTo>
                  <a:pt x="347134" y="264293"/>
                </a:lnTo>
                <a:lnTo>
                  <a:pt x="331703" y="219868"/>
                </a:lnTo>
                <a:lnTo>
                  <a:pt x="310844" y="178298"/>
                </a:lnTo>
                <a:lnTo>
                  <a:pt x="284984" y="140012"/>
                </a:lnTo>
                <a:lnTo>
                  <a:pt x="254554" y="105440"/>
                </a:lnTo>
                <a:lnTo>
                  <a:pt x="219981" y="75009"/>
                </a:lnTo>
                <a:lnTo>
                  <a:pt x="181695" y="49149"/>
                </a:lnTo>
                <a:lnTo>
                  <a:pt x="140125" y="28290"/>
                </a:lnTo>
                <a:lnTo>
                  <a:pt x="95700" y="12859"/>
                </a:lnTo>
                <a:lnTo>
                  <a:pt x="48848" y="3286"/>
                </a:lnTo>
                <a:lnTo>
                  <a:pt x="0"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pic>
        <p:nvPicPr>
          <p:cNvPr id="9" name="Picture 8">
            <a:extLst>
              <a:ext uri="{FF2B5EF4-FFF2-40B4-BE49-F238E27FC236}">
                <a16:creationId xmlns:a16="http://schemas.microsoft.com/office/drawing/2014/main" id="{D4750BD5-DCA9-D136-DF29-3508498620C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6865197"/>
            <a:ext cx="12192000" cy="310896"/>
          </a:xfrm>
          <a:prstGeom prst="rect">
            <a:avLst/>
          </a:prstGeom>
          <a:ln>
            <a:solidFill>
              <a:schemeClr val="accent3"/>
            </a:solidFill>
          </a:ln>
        </p:spPr>
      </p:pic>
    </p:spTree>
    <p:extLst>
      <p:ext uri="{BB962C8B-B14F-4D97-AF65-F5344CB8AC3E}">
        <p14:creationId xmlns:p14="http://schemas.microsoft.com/office/powerpoint/2010/main" val="3208111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
        <p:nvSpPr>
          <p:cNvPr id="5" name="object 2">
            <a:extLst>
              <a:ext uri="{FF2B5EF4-FFF2-40B4-BE49-F238E27FC236}">
                <a16:creationId xmlns:a16="http://schemas.microsoft.com/office/drawing/2014/main" id="{45974DA9-DBBB-4C62-992B-F5C959C50493}"/>
              </a:ext>
            </a:extLst>
          </p:cNvPr>
          <p:cNvSpPr/>
          <p:nvPr userDrawn="1"/>
        </p:nvSpPr>
        <p:spPr>
          <a:xfrm>
            <a:off x="-1"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6" name="object 4">
            <a:extLst>
              <a:ext uri="{FF2B5EF4-FFF2-40B4-BE49-F238E27FC236}">
                <a16:creationId xmlns:a16="http://schemas.microsoft.com/office/drawing/2014/main" id="{9529CE95-85F1-4478-8C0F-8AD6789D6D09}"/>
              </a:ext>
            </a:extLst>
          </p:cNvPr>
          <p:cNvSpPr/>
          <p:nvPr userDrawn="1"/>
        </p:nvSpPr>
        <p:spPr>
          <a:xfrm>
            <a:off x="180007" y="179997"/>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pic>
        <p:nvPicPr>
          <p:cNvPr id="7" name="Graphic 6">
            <a:extLst>
              <a:ext uri="{FF2B5EF4-FFF2-40B4-BE49-F238E27FC236}">
                <a16:creationId xmlns:a16="http://schemas.microsoft.com/office/drawing/2014/main" id="{30EDEAFA-D97D-4B86-8CBA-0C9E2E8111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87260" y="6174807"/>
            <a:ext cx="451545" cy="451545"/>
          </a:xfrm>
          <a:prstGeom prst="rect">
            <a:avLst/>
          </a:prstGeom>
        </p:spPr>
      </p:pic>
      <p:pic>
        <p:nvPicPr>
          <p:cNvPr id="8" name="Graphic 7">
            <a:extLst>
              <a:ext uri="{FF2B5EF4-FFF2-40B4-BE49-F238E27FC236}">
                <a16:creationId xmlns:a16="http://schemas.microsoft.com/office/drawing/2014/main" id="{C3438C5A-286D-44DA-82C1-5E8DCA3864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0641699" y="6173659"/>
            <a:ext cx="451545" cy="451545"/>
          </a:xfrm>
          <a:prstGeom prst="rect">
            <a:avLst/>
          </a:prstGeom>
        </p:spPr>
      </p:pic>
      <p:sp>
        <p:nvSpPr>
          <p:cNvPr id="10" name="object 7">
            <a:extLst>
              <a:ext uri="{FF2B5EF4-FFF2-40B4-BE49-F238E27FC236}">
                <a16:creationId xmlns:a16="http://schemas.microsoft.com/office/drawing/2014/main" id="{723D65E8-28A4-4E23-B54D-3A2E143F8426}"/>
              </a:ext>
            </a:extLst>
          </p:cNvPr>
          <p:cNvSpPr/>
          <p:nvPr userDrawn="1"/>
        </p:nvSpPr>
        <p:spPr>
          <a:xfrm>
            <a:off x="178738" y="444021"/>
            <a:ext cx="284226" cy="568451"/>
          </a:xfrm>
          <a:custGeom>
            <a:avLst/>
            <a:gdLst/>
            <a:ahLst/>
            <a:cxnLst/>
            <a:rect l="l" t="t" r="r" b="b"/>
            <a:pathLst>
              <a:path w="360045" h="720089">
                <a:moveTo>
                  <a:pt x="0" y="0"/>
                </a:moveTo>
                <a:lnTo>
                  <a:pt x="0" y="720001"/>
                </a:lnTo>
                <a:lnTo>
                  <a:pt x="48848" y="716714"/>
                </a:lnTo>
                <a:lnTo>
                  <a:pt x="95700" y="707141"/>
                </a:lnTo>
                <a:lnTo>
                  <a:pt x="140125" y="691710"/>
                </a:lnTo>
                <a:lnTo>
                  <a:pt x="181695" y="670850"/>
                </a:lnTo>
                <a:lnTo>
                  <a:pt x="219981" y="644990"/>
                </a:lnTo>
                <a:lnTo>
                  <a:pt x="254554" y="614559"/>
                </a:lnTo>
                <a:lnTo>
                  <a:pt x="284984" y="579985"/>
                </a:lnTo>
                <a:lnTo>
                  <a:pt x="310844" y="541698"/>
                </a:lnTo>
                <a:lnTo>
                  <a:pt x="331703" y="500127"/>
                </a:lnTo>
                <a:lnTo>
                  <a:pt x="347134" y="455699"/>
                </a:lnTo>
                <a:lnTo>
                  <a:pt x="356707" y="408846"/>
                </a:lnTo>
                <a:lnTo>
                  <a:pt x="359994" y="359994"/>
                </a:lnTo>
                <a:lnTo>
                  <a:pt x="356707" y="311145"/>
                </a:lnTo>
                <a:lnTo>
                  <a:pt x="347134" y="264293"/>
                </a:lnTo>
                <a:lnTo>
                  <a:pt x="331703" y="219868"/>
                </a:lnTo>
                <a:lnTo>
                  <a:pt x="310844" y="178298"/>
                </a:lnTo>
                <a:lnTo>
                  <a:pt x="284984" y="140012"/>
                </a:lnTo>
                <a:lnTo>
                  <a:pt x="254554" y="105440"/>
                </a:lnTo>
                <a:lnTo>
                  <a:pt x="219981" y="75009"/>
                </a:lnTo>
                <a:lnTo>
                  <a:pt x="181695" y="49149"/>
                </a:lnTo>
                <a:lnTo>
                  <a:pt x="140125" y="28290"/>
                </a:lnTo>
                <a:lnTo>
                  <a:pt x="95700" y="12859"/>
                </a:lnTo>
                <a:lnTo>
                  <a:pt x="48848" y="3286"/>
                </a:lnTo>
                <a:lnTo>
                  <a:pt x="0"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cxnSp>
        <p:nvCxnSpPr>
          <p:cNvPr id="11" name="Straight Connector 10">
            <a:extLst>
              <a:ext uri="{FF2B5EF4-FFF2-40B4-BE49-F238E27FC236}">
                <a16:creationId xmlns:a16="http://schemas.microsoft.com/office/drawing/2014/main" id="{4AF2442A-FCEB-4D35-83AE-B97A5BE78A71}"/>
              </a:ext>
            </a:extLst>
          </p:cNvPr>
          <p:cNvCxnSpPr>
            <a:cxnSpLocks/>
          </p:cNvCxnSpPr>
          <p:nvPr userDrawn="1"/>
        </p:nvCxnSpPr>
        <p:spPr>
          <a:xfrm>
            <a:off x="625685" y="1022915"/>
            <a:ext cx="2194560" cy="0"/>
          </a:xfrm>
          <a:prstGeom prst="line">
            <a:avLst/>
          </a:prstGeom>
          <a:ln w="1778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9C8973B-C0AD-1264-E2AC-0C160F40C1B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6865197"/>
            <a:ext cx="12192000" cy="310896"/>
          </a:xfrm>
          <a:prstGeom prst="rect">
            <a:avLst/>
          </a:prstGeom>
          <a:ln>
            <a:solidFill>
              <a:schemeClr val="accent3"/>
            </a:solidFill>
          </a:ln>
        </p:spPr>
      </p:pic>
    </p:spTree>
    <p:extLst>
      <p:ext uri="{BB962C8B-B14F-4D97-AF65-F5344CB8AC3E}">
        <p14:creationId xmlns:p14="http://schemas.microsoft.com/office/powerpoint/2010/main" val="2793733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
        <p:nvSpPr>
          <p:cNvPr id="5" name="object 2">
            <a:extLst>
              <a:ext uri="{FF2B5EF4-FFF2-40B4-BE49-F238E27FC236}">
                <a16:creationId xmlns:a16="http://schemas.microsoft.com/office/drawing/2014/main" id="{45974DA9-DBBB-4C62-992B-F5C959C50493}"/>
              </a:ext>
            </a:extLst>
          </p:cNvPr>
          <p:cNvSpPr/>
          <p:nvPr userDrawn="1"/>
        </p:nvSpPr>
        <p:spPr>
          <a:xfrm>
            <a:off x="-1"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6" name="object 4">
            <a:extLst>
              <a:ext uri="{FF2B5EF4-FFF2-40B4-BE49-F238E27FC236}">
                <a16:creationId xmlns:a16="http://schemas.microsoft.com/office/drawing/2014/main" id="{9529CE95-85F1-4478-8C0F-8AD6789D6D09}"/>
              </a:ext>
            </a:extLst>
          </p:cNvPr>
          <p:cNvSpPr/>
          <p:nvPr userDrawn="1"/>
        </p:nvSpPr>
        <p:spPr>
          <a:xfrm>
            <a:off x="180007" y="179997"/>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pic>
        <p:nvPicPr>
          <p:cNvPr id="7" name="Graphic 6">
            <a:extLst>
              <a:ext uri="{FF2B5EF4-FFF2-40B4-BE49-F238E27FC236}">
                <a16:creationId xmlns:a16="http://schemas.microsoft.com/office/drawing/2014/main" id="{30EDEAFA-D97D-4B86-8CBA-0C9E2E8111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87260" y="6174807"/>
            <a:ext cx="451545" cy="451545"/>
          </a:xfrm>
          <a:prstGeom prst="rect">
            <a:avLst/>
          </a:prstGeom>
        </p:spPr>
      </p:pic>
      <p:pic>
        <p:nvPicPr>
          <p:cNvPr id="8" name="Graphic 7">
            <a:extLst>
              <a:ext uri="{FF2B5EF4-FFF2-40B4-BE49-F238E27FC236}">
                <a16:creationId xmlns:a16="http://schemas.microsoft.com/office/drawing/2014/main" id="{C3438C5A-286D-44DA-82C1-5E8DCA3864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0641699" y="6173659"/>
            <a:ext cx="451545" cy="451545"/>
          </a:xfrm>
          <a:prstGeom prst="rect">
            <a:avLst/>
          </a:prstGeom>
        </p:spPr>
      </p:pic>
      <p:sp>
        <p:nvSpPr>
          <p:cNvPr id="14" name="object 7">
            <a:extLst>
              <a:ext uri="{FF2B5EF4-FFF2-40B4-BE49-F238E27FC236}">
                <a16:creationId xmlns:a16="http://schemas.microsoft.com/office/drawing/2014/main" id="{CE1695CC-DE5D-4EA2-AF67-96A46F5FACDE}"/>
              </a:ext>
            </a:extLst>
          </p:cNvPr>
          <p:cNvSpPr/>
          <p:nvPr userDrawn="1"/>
        </p:nvSpPr>
        <p:spPr>
          <a:xfrm>
            <a:off x="178738" y="444021"/>
            <a:ext cx="284226" cy="568451"/>
          </a:xfrm>
          <a:custGeom>
            <a:avLst/>
            <a:gdLst/>
            <a:ahLst/>
            <a:cxnLst/>
            <a:rect l="l" t="t" r="r" b="b"/>
            <a:pathLst>
              <a:path w="360045" h="720089">
                <a:moveTo>
                  <a:pt x="0" y="0"/>
                </a:moveTo>
                <a:lnTo>
                  <a:pt x="0" y="720001"/>
                </a:lnTo>
                <a:lnTo>
                  <a:pt x="48848" y="716714"/>
                </a:lnTo>
                <a:lnTo>
                  <a:pt x="95700" y="707141"/>
                </a:lnTo>
                <a:lnTo>
                  <a:pt x="140125" y="691710"/>
                </a:lnTo>
                <a:lnTo>
                  <a:pt x="181695" y="670850"/>
                </a:lnTo>
                <a:lnTo>
                  <a:pt x="219981" y="644990"/>
                </a:lnTo>
                <a:lnTo>
                  <a:pt x="254554" y="614559"/>
                </a:lnTo>
                <a:lnTo>
                  <a:pt x="284984" y="579985"/>
                </a:lnTo>
                <a:lnTo>
                  <a:pt x="310844" y="541698"/>
                </a:lnTo>
                <a:lnTo>
                  <a:pt x="331703" y="500127"/>
                </a:lnTo>
                <a:lnTo>
                  <a:pt x="347134" y="455699"/>
                </a:lnTo>
                <a:lnTo>
                  <a:pt x="356707" y="408846"/>
                </a:lnTo>
                <a:lnTo>
                  <a:pt x="359994" y="359994"/>
                </a:lnTo>
                <a:lnTo>
                  <a:pt x="356707" y="311145"/>
                </a:lnTo>
                <a:lnTo>
                  <a:pt x="347134" y="264293"/>
                </a:lnTo>
                <a:lnTo>
                  <a:pt x="331703" y="219868"/>
                </a:lnTo>
                <a:lnTo>
                  <a:pt x="310844" y="178298"/>
                </a:lnTo>
                <a:lnTo>
                  <a:pt x="284984" y="140012"/>
                </a:lnTo>
                <a:lnTo>
                  <a:pt x="254554" y="105440"/>
                </a:lnTo>
                <a:lnTo>
                  <a:pt x="219981" y="75009"/>
                </a:lnTo>
                <a:lnTo>
                  <a:pt x="181695" y="49149"/>
                </a:lnTo>
                <a:lnTo>
                  <a:pt x="140125" y="28290"/>
                </a:lnTo>
                <a:lnTo>
                  <a:pt x="95700" y="12859"/>
                </a:lnTo>
                <a:lnTo>
                  <a:pt x="48848" y="3286"/>
                </a:lnTo>
                <a:lnTo>
                  <a:pt x="0"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pic>
        <p:nvPicPr>
          <p:cNvPr id="9" name="Picture 8">
            <a:extLst>
              <a:ext uri="{FF2B5EF4-FFF2-40B4-BE49-F238E27FC236}">
                <a16:creationId xmlns:a16="http://schemas.microsoft.com/office/drawing/2014/main" id="{0825EB13-2A46-3D3D-0770-ACE49C8D880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6865197"/>
            <a:ext cx="12192000" cy="310896"/>
          </a:xfrm>
          <a:prstGeom prst="rect">
            <a:avLst/>
          </a:prstGeom>
          <a:ln>
            <a:solidFill>
              <a:schemeClr val="accent3"/>
            </a:solidFill>
          </a:ln>
        </p:spPr>
      </p:pic>
    </p:spTree>
    <p:extLst>
      <p:ext uri="{BB962C8B-B14F-4D97-AF65-F5344CB8AC3E}">
        <p14:creationId xmlns:p14="http://schemas.microsoft.com/office/powerpoint/2010/main" val="1522769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nowledge check">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E3F075C-A2DF-4D43-ADC1-94881F209A5E}"/>
              </a:ext>
            </a:extLst>
          </p:cNvPr>
          <p:cNvSpPr/>
          <p:nvPr userDrawn="1"/>
        </p:nvSpPr>
        <p:spPr>
          <a:xfrm>
            <a:off x="149"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8" name="object 4">
            <a:extLst>
              <a:ext uri="{FF2B5EF4-FFF2-40B4-BE49-F238E27FC236}">
                <a16:creationId xmlns:a16="http://schemas.microsoft.com/office/drawing/2014/main" id="{BF0F9EE3-ED76-4500-BBD4-738F3F370654}"/>
              </a:ext>
            </a:extLst>
          </p:cNvPr>
          <p:cNvSpPr/>
          <p:nvPr userDrawn="1"/>
        </p:nvSpPr>
        <p:spPr>
          <a:xfrm>
            <a:off x="169117" y="186608"/>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sp>
        <p:nvSpPr>
          <p:cNvPr id="23" name="object 7">
            <a:extLst>
              <a:ext uri="{FF2B5EF4-FFF2-40B4-BE49-F238E27FC236}">
                <a16:creationId xmlns:a16="http://schemas.microsoft.com/office/drawing/2014/main" id="{9EB0EE15-B2F4-4B89-A6F9-230F15E44F5E}"/>
              </a:ext>
            </a:extLst>
          </p:cNvPr>
          <p:cNvSpPr/>
          <p:nvPr userDrawn="1"/>
        </p:nvSpPr>
        <p:spPr>
          <a:xfrm>
            <a:off x="168799" y="444021"/>
            <a:ext cx="284226" cy="568451"/>
          </a:xfrm>
          <a:custGeom>
            <a:avLst/>
            <a:gdLst/>
            <a:ahLst/>
            <a:cxnLst/>
            <a:rect l="l" t="t" r="r" b="b"/>
            <a:pathLst>
              <a:path w="360045" h="720089">
                <a:moveTo>
                  <a:pt x="0" y="0"/>
                </a:moveTo>
                <a:lnTo>
                  <a:pt x="0" y="720001"/>
                </a:lnTo>
                <a:lnTo>
                  <a:pt x="48848" y="716714"/>
                </a:lnTo>
                <a:lnTo>
                  <a:pt x="95700" y="707141"/>
                </a:lnTo>
                <a:lnTo>
                  <a:pt x="140125" y="691710"/>
                </a:lnTo>
                <a:lnTo>
                  <a:pt x="181695" y="670850"/>
                </a:lnTo>
                <a:lnTo>
                  <a:pt x="219981" y="644990"/>
                </a:lnTo>
                <a:lnTo>
                  <a:pt x="254554" y="614559"/>
                </a:lnTo>
                <a:lnTo>
                  <a:pt x="284984" y="579985"/>
                </a:lnTo>
                <a:lnTo>
                  <a:pt x="310844" y="541698"/>
                </a:lnTo>
                <a:lnTo>
                  <a:pt x="331703" y="500127"/>
                </a:lnTo>
                <a:lnTo>
                  <a:pt x="347134" y="455699"/>
                </a:lnTo>
                <a:lnTo>
                  <a:pt x="356707" y="408846"/>
                </a:lnTo>
                <a:lnTo>
                  <a:pt x="359994" y="359994"/>
                </a:lnTo>
                <a:lnTo>
                  <a:pt x="356707" y="311145"/>
                </a:lnTo>
                <a:lnTo>
                  <a:pt x="347134" y="264293"/>
                </a:lnTo>
                <a:lnTo>
                  <a:pt x="331703" y="219868"/>
                </a:lnTo>
                <a:lnTo>
                  <a:pt x="310844" y="178298"/>
                </a:lnTo>
                <a:lnTo>
                  <a:pt x="284984" y="140012"/>
                </a:lnTo>
                <a:lnTo>
                  <a:pt x="254554" y="105440"/>
                </a:lnTo>
                <a:lnTo>
                  <a:pt x="219981" y="75009"/>
                </a:lnTo>
                <a:lnTo>
                  <a:pt x="181695" y="49149"/>
                </a:lnTo>
                <a:lnTo>
                  <a:pt x="140125" y="28290"/>
                </a:lnTo>
                <a:lnTo>
                  <a:pt x="95700" y="12859"/>
                </a:lnTo>
                <a:lnTo>
                  <a:pt x="48848" y="3286"/>
                </a:lnTo>
                <a:lnTo>
                  <a:pt x="0"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24" name="TextBox 23">
            <a:extLst>
              <a:ext uri="{FF2B5EF4-FFF2-40B4-BE49-F238E27FC236}">
                <a16:creationId xmlns:a16="http://schemas.microsoft.com/office/drawing/2014/main" id="{ED4B90F4-211D-4823-A746-75AA388E0082}"/>
              </a:ext>
            </a:extLst>
          </p:cNvPr>
          <p:cNvSpPr txBox="1"/>
          <p:nvPr userDrawn="1"/>
        </p:nvSpPr>
        <p:spPr>
          <a:xfrm>
            <a:off x="502749" y="438145"/>
            <a:ext cx="8043901" cy="584775"/>
          </a:xfrm>
          <a:prstGeom prst="rect">
            <a:avLst/>
          </a:prstGeom>
          <a:noFill/>
        </p:spPr>
        <p:txBody>
          <a:bodyPr wrap="square" rtlCol="0">
            <a:spAutoFit/>
          </a:bodyPr>
          <a:lstStyle/>
          <a:p>
            <a:r>
              <a:rPr lang="en-US" sz="3200" b="1">
                <a:solidFill>
                  <a:schemeClr val="accent4"/>
                </a:solidFill>
                <a:latin typeface="Bilo Bold" panose="020B0803040000020003" pitchFamily="34" charset="0"/>
              </a:rPr>
              <a:t>Knowledge Check</a:t>
            </a:r>
          </a:p>
        </p:txBody>
      </p:sp>
      <p:cxnSp>
        <p:nvCxnSpPr>
          <p:cNvPr id="32" name="Straight Connector 31">
            <a:extLst>
              <a:ext uri="{FF2B5EF4-FFF2-40B4-BE49-F238E27FC236}">
                <a16:creationId xmlns:a16="http://schemas.microsoft.com/office/drawing/2014/main" id="{AAED2C52-5578-4C32-8754-00778C09614C}"/>
              </a:ext>
            </a:extLst>
          </p:cNvPr>
          <p:cNvCxnSpPr>
            <a:cxnSpLocks/>
          </p:cNvCxnSpPr>
          <p:nvPr userDrawn="1"/>
        </p:nvCxnSpPr>
        <p:spPr>
          <a:xfrm>
            <a:off x="625685" y="1022915"/>
            <a:ext cx="2194560" cy="0"/>
          </a:xfrm>
          <a:prstGeom prst="line">
            <a:avLst/>
          </a:prstGeom>
          <a:ln w="1778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DEB5561A-2E8F-45AD-B4B6-AAC5F9D62E6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05" t="4282" r="-1205" b="20553"/>
          <a:stretch/>
        </p:blipFill>
        <p:spPr>
          <a:xfrm>
            <a:off x="6740718" y="878867"/>
            <a:ext cx="5130650" cy="5784703"/>
          </a:xfrm>
          <a:prstGeom prst="rect">
            <a:avLst/>
          </a:prstGeom>
        </p:spPr>
      </p:pic>
    </p:spTree>
    <p:extLst>
      <p:ext uri="{BB962C8B-B14F-4D97-AF65-F5344CB8AC3E}">
        <p14:creationId xmlns:p14="http://schemas.microsoft.com/office/powerpoint/2010/main" val="800614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
        <p:nvSpPr>
          <p:cNvPr id="5" name="object 2">
            <a:extLst>
              <a:ext uri="{FF2B5EF4-FFF2-40B4-BE49-F238E27FC236}">
                <a16:creationId xmlns:a16="http://schemas.microsoft.com/office/drawing/2014/main" id="{45974DA9-DBBB-4C62-992B-F5C959C50493}"/>
              </a:ext>
            </a:extLst>
          </p:cNvPr>
          <p:cNvSpPr/>
          <p:nvPr userDrawn="1"/>
        </p:nvSpPr>
        <p:spPr>
          <a:xfrm>
            <a:off x="-1"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6" name="object 4">
            <a:extLst>
              <a:ext uri="{FF2B5EF4-FFF2-40B4-BE49-F238E27FC236}">
                <a16:creationId xmlns:a16="http://schemas.microsoft.com/office/drawing/2014/main" id="{9529CE95-85F1-4478-8C0F-8AD6789D6D09}"/>
              </a:ext>
            </a:extLst>
          </p:cNvPr>
          <p:cNvSpPr/>
          <p:nvPr userDrawn="1"/>
        </p:nvSpPr>
        <p:spPr>
          <a:xfrm>
            <a:off x="180007" y="179997"/>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pic>
        <p:nvPicPr>
          <p:cNvPr id="7" name="Graphic 6">
            <a:extLst>
              <a:ext uri="{FF2B5EF4-FFF2-40B4-BE49-F238E27FC236}">
                <a16:creationId xmlns:a16="http://schemas.microsoft.com/office/drawing/2014/main" id="{30EDEAFA-D97D-4B86-8CBA-0C9E2E8111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87260" y="6174807"/>
            <a:ext cx="451545" cy="451545"/>
          </a:xfrm>
          <a:prstGeom prst="rect">
            <a:avLst/>
          </a:prstGeom>
        </p:spPr>
      </p:pic>
      <p:pic>
        <p:nvPicPr>
          <p:cNvPr id="8" name="Graphic 7">
            <a:extLst>
              <a:ext uri="{FF2B5EF4-FFF2-40B4-BE49-F238E27FC236}">
                <a16:creationId xmlns:a16="http://schemas.microsoft.com/office/drawing/2014/main" id="{C3438C5A-286D-44DA-82C1-5E8DCA3864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0641699" y="6173659"/>
            <a:ext cx="451545" cy="451545"/>
          </a:xfrm>
          <a:prstGeom prst="rect">
            <a:avLst/>
          </a:prstGeom>
        </p:spPr>
      </p:pic>
      <p:sp>
        <p:nvSpPr>
          <p:cNvPr id="14" name="object 7">
            <a:extLst>
              <a:ext uri="{FF2B5EF4-FFF2-40B4-BE49-F238E27FC236}">
                <a16:creationId xmlns:a16="http://schemas.microsoft.com/office/drawing/2014/main" id="{CE1695CC-DE5D-4EA2-AF67-96A46F5FACDE}"/>
              </a:ext>
            </a:extLst>
          </p:cNvPr>
          <p:cNvSpPr/>
          <p:nvPr userDrawn="1"/>
        </p:nvSpPr>
        <p:spPr>
          <a:xfrm>
            <a:off x="178738" y="444021"/>
            <a:ext cx="284226" cy="568451"/>
          </a:xfrm>
          <a:custGeom>
            <a:avLst/>
            <a:gdLst/>
            <a:ahLst/>
            <a:cxnLst/>
            <a:rect l="l" t="t" r="r" b="b"/>
            <a:pathLst>
              <a:path w="360045" h="720089">
                <a:moveTo>
                  <a:pt x="0" y="0"/>
                </a:moveTo>
                <a:lnTo>
                  <a:pt x="0" y="720001"/>
                </a:lnTo>
                <a:lnTo>
                  <a:pt x="48848" y="716714"/>
                </a:lnTo>
                <a:lnTo>
                  <a:pt x="95700" y="707141"/>
                </a:lnTo>
                <a:lnTo>
                  <a:pt x="140125" y="691710"/>
                </a:lnTo>
                <a:lnTo>
                  <a:pt x="181695" y="670850"/>
                </a:lnTo>
                <a:lnTo>
                  <a:pt x="219981" y="644990"/>
                </a:lnTo>
                <a:lnTo>
                  <a:pt x="254554" y="614559"/>
                </a:lnTo>
                <a:lnTo>
                  <a:pt x="284984" y="579985"/>
                </a:lnTo>
                <a:lnTo>
                  <a:pt x="310844" y="541698"/>
                </a:lnTo>
                <a:lnTo>
                  <a:pt x="331703" y="500127"/>
                </a:lnTo>
                <a:lnTo>
                  <a:pt x="347134" y="455699"/>
                </a:lnTo>
                <a:lnTo>
                  <a:pt x="356707" y="408846"/>
                </a:lnTo>
                <a:lnTo>
                  <a:pt x="359994" y="359994"/>
                </a:lnTo>
                <a:lnTo>
                  <a:pt x="356707" y="311145"/>
                </a:lnTo>
                <a:lnTo>
                  <a:pt x="347134" y="264293"/>
                </a:lnTo>
                <a:lnTo>
                  <a:pt x="331703" y="219868"/>
                </a:lnTo>
                <a:lnTo>
                  <a:pt x="310844" y="178298"/>
                </a:lnTo>
                <a:lnTo>
                  <a:pt x="284984" y="140012"/>
                </a:lnTo>
                <a:lnTo>
                  <a:pt x="254554" y="105440"/>
                </a:lnTo>
                <a:lnTo>
                  <a:pt x="219981" y="75009"/>
                </a:lnTo>
                <a:lnTo>
                  <a:pt x="181695" y="49149"/>
                </a:lnTo>
                <a:lnTo>
                  <a:pt x="140125" y="28290"/>
                </a:lnTo>
                <a:lnTo>
                  <a:pt x="95700" y="12859"/>
                </a:lnTo>
                <a:lnTo>
                  <a:pt x="48848" y="3286"/>
                </a:lnTo>
                <a:lnTo>
                  <a:pt x="0"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Tree>
    <p:extLst>
      <p:ext uri="{BB962C8B-B14F-4D97-AF65-F5344CB8AC3E}">
        <p14:creationId xmlns:p14="http://schemas.microsoft.com/office/powerpoint/2010/main" val="1161260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
        <p:nvSpPr>
          <p:cNvPr id="5" name="object 2">
            <a:extLst>
              <a:ext uri="{FF2B5EF4-FFF2-40B4-BE49-F238E27FC236}">
                <a16:creationId xmlns:a16="http://schemas.microsoft.com/office/drawing/2014/main" id="{45974DA9-DBBB-4C62-992B-F5C959C50493}"/>
              </a:ext>
            </a:extLst>
          </p:cNvPr>
          <p:cNvSpPr/>
          <p:nvPr userDrawn="1"/>
        </p:nvSpPr>
        <p:spPr>
          <a:xfrm>
            <a:off x="-1"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6" name="object 4">
            <a:extLst>
              <a:ext uri="{FF2B5EF4-FFF2-40B4-BE49-F238E27FC236}">
                <a16:creationId xmlns:a16="http://schemas.microsoft.com/office/drawing/2014/main" id="{9529CE95-85F1-4478-8C0F-8AD6789D6D09}"/>
              </a:ext>
            </a:extLst>
          </p:cNvPr>
          <p:cNvSpPr/>
          <p:nvPr userDrawn="1"/>
        </p:nvSpPr>
        <p:spPr>
          <a:xfrm>
            <a:off x="180007" y="179997"/>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pic>
        <p:nvPicPr>
          <p:cNvPr id="7" name="Graphic 6">
            <a:extLst>
              <a:ext uri="{FF2B5EF4-FFF2-40B4-BE49-F238E27FC236}">
                <a16:creationId xmlns:a16="http://schemas.microsoft.com/office/drawing/2014/main" id="{30EDEAFA-D97D-4B86-8CBA-0C9E2E8111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87260" y="6174807"/>
            <a:ext cx="451545" cy="451545"/>
          </a:xfrm>
          <a:prstGeom prst="rect">
            <a:avLst/>
          </a:prstGeom>
        </p:spPr>
      </p:pic>
      <p:pic>
        <p:nvPicPr>
          <p:cNvPr id="8" name="Graphic 7">
            <a:extLst>
              <a:ext uri="{FF2B5EF4-FFF2-40B4-BE49-F238E27FC236}">
                <a16:creationId xmlns:a16="http://schemas.microsoft.com/office/drawing/2014/main" id="{C3438C5A-286D-44DA-82C1-5E8DCA3864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0641699" y="6173659"/>
            <a:ext cx="451545" cy="451545"/>
          </a:xfrm>
          <a:prstGeom prst="rect">
            <a:avLst/>
          </a:prstGeom>
        </p:spPr>
      </p:pic>
      <p:sp>
        <p:nvSpPr>
          <p:cNvPr id="10" name="object 7">
            <a:extLst>
              <a:ext uri="{FF2B5EF4-FFF2-40B4-BE49-F238E27FC236}">
                <a16:creationId xmlns:a16="http://schemas.microsoft.com/office/drawing/2014/main" id="{723D65E8-28A4-4E23-B54D-3A2E143F8426}"/>
              </a:ext>
            </a:extLst>
          </p:cNvPr>
          <p:cNvSpPr/>
          <p:nvPr userDrawn="1"/>
        </p:nvSpPr>
        <p:spPr>
          <a:xfrm>
            <a:off x="178738" y="444021"/>
            <a:ext cx="284226" cy="568451"/>
          </a:xfrm>
          <a:custGeom>
            <a:avLst/>
            <a:gdLst/>
            <a:ahLst/>
            <a:cxnLst/>
            <a:rect l="l" t="t" r="r" b="b"/>
            <a:pathLst>
              <a:path w="360045" h="720089">
                <a:moveTo>
                  <a:pt x="0" y="0"/>
                </a:moveTo>
                <a:lnTo>
                  <a:pt x="0" y="720001"/>
                </a:lnTo>
                <a:lnTo>
                  <a:pt x="48848" y="716714"/>
                </a:lnTo>
                <a:lnTo>
                  <a:pt x="95700" y="707141"/>
                </a:lnTo>
                <a:lnTo>
                  <a:pt x="140125" y="691710"/>
                </a:lnTo>
                <a:lnTo>
                  <a:pt x="181695" y="670850"/>
                </a:lnTo>
                <a:lnTo>
                  <a:pt x="219981" y="644990"/>
                </a:lnTo>
                <a:lnTo>
                  <a:pt x="254554" y="614559"/>
                </a:lnTo>
                <a:lnTo>
                  <a:pt x="284984" y="579985"/>
                </a:lnTo>
                <a:lnTo>
                  <a:pt x="310844" y="541698"/>
                </a:lnTo>
                <a:lnTo>
                  <a:pt x="331703" y="500127"/>
                </a:lnTo>
                <a:lnTo>
                  <a:pt x="347134" y="455699"/>
                </a:lnTo>
                <a:lnTo>
                  <a:pt x="356707" y="408846"/>
                </a:lnTo>
                <a:lnTo>
                  <a:pt x="359994" y="359994"/>
                </a:lnTo>
                <a:lnTo>
                  <a:pt x="356707" y="311145"/>
                </a:lnTo>
                <a:lnTo>
                  <a:pt x="347134" y="264293"/>
                </a:lnTo>
                <a:lnTo>
                  <a:pt x="331703" y="219868"/>
                </a:lnTo>
                <a:lnTo>
                  <a:pt x="310844" y="178298"/>
                </a:lnTo>
                <a:lnTo>
                  <a:pt x="284984" y="140012"/>
                </a:lnTo>
                <a:lnTo>
                  <a:pt x="254554" y="105440"/>
                </a:lnTo>
                <a:lnTo>
                  <a:pt x="219981" y="75009"/>
                </a:lnTo>
                <a:lnTo>
                  <a:pt x="181695" y="49149"/>
                </a:lnTo>
                <a:lnTo>
                  <a:pt x="140125" y="28290"/>
                </a:lnTo>
                <a:lnTo>
                  <a:pt x="95700" y="12859"/>
                </a:lnTo>
                <a:lnTo>
                  <a:pt x="48848" y="3286"/>
                </a:lnTo>
                <a:lnTo>
                  <a:pt x="0"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cxnSp>
        <p:nvCxnSpPr>
          <p:cNvPr id="11" name="Straight Connector 10">
            <a:extLst>
              <a:ext uri="{FF2B5EF4-FFF2-40B4-BE49-F238E27FC236}">
                <a16:creationId xmlns:a16="http://schemas.microsoft.com/office/drawing/2014/main" id="{4AF2442A-FCEB-4D35-83AE-B97A5BE78A71}"/>
              </a:ext>
            </a:extLst>
          </p:cNvPr>
          <p:cNvCxnSpPr>
            <a:cxnSpLocks/>
          </p:cNvCxnSpPr>
          <p:nvPr userDrawn="1"/>
        </p:nvCxnSpPr>
        <p:spPr>
          <a:xfrm>
            <a:off x="625685" y="1022915"/>
            <a:ext cx="2194560" cy="0"/>
          </a:xfrm>
          <a:prstGeom prst="line">
            <a:avLst/>
          </a:prstGeom>
          <a:ln w="1778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1510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
        <p:nvSpPr>
          <p:cNvPr id="5" name="object 2">
            <a:extLst>
              <a:ext uri="{FF2B5EF4-FFF2-40B4-BE49-F238E27FC236}">
                <a16:creationId xmlns:a16="http://schemas.microsoft.com/office/drawing/2014/main" id="{45974DA9-DBBB-4C62-992B-F5C959C50493}"/>
              </a:ext>
            </a:extLst>
          </p:cNvPr>
          <p:cNvSpPr/>
          <p:nvPr userDrawn="1"/>
        </p:nvSpPr>
        <p:spPr>
          <a:xfrm>
            <a:off x="-1"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6" name="object 4">
            <a:extLst>
              <a:ext uri="{FF2B5EF4-FFF2-40B4-BE49-F238E27FC236}">
                <a16:creationId xmlns:a16="http://schemas.microsoft.com/office/drawing/2014/main" id="{9529CE95-85F1-4478-8C0F-8AD6789D6D09}"/>
              </a:ext>
            </a:extLst>
          </p:cNvPr>
          <p:cNvSpPr/>
          <p:nvPr userDrawn="1"/>
        </p:nvSpPr>
        <p:spPr>
          <a:xfrm>
            <a:off x="180007" y="179997"/>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pic>
        <p:nvPicPr>
          <p:cNvPr id="7" name="Graphic 6">
            <a:extLst>
              <a:ext uri="{FF2B5EF4-FFF2-40B4-BE49-F238E27FC236}">
                <a16:creationId xmlns:a16="http://schemas.microsoft.com/office/drawing/2014/main" id="{30EDEAFA-D97D-4B86-8CBA-0C9E2E8111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87260" y="6174807"/>
            <a:ext cx="451545" cy="451545"/>
          </a:xfrm>
          <a:prstGeom prst="rect">
            <a:avLst/>
          </a:prstGeom>
        </p:spPr>
      </p:pic>
      <p:pic>
        <p:nvPicPr>
          <p:cNvPr id="8" name="Graphic 7">
            <a:extLst>
              <a:ext uri="{FF2B5EF4-FFF2-40B4-BE49-F238E27FC236}">
                <a16:creationId xmlns:a16="http://schemas.microsoft.com/office/drawing/2014/main" id="{C3438C5A-286D-44DA-82C1-5E8DCA3864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0641699" y="6173659"/>
            <a:ext cx="451545" cy="451545"/>
          </a:xfrm>
          <a:prstGeom prst="rect">
            <a:avLst/>
          </a:prstGeom>
        </p:spPr>
      </p:pic>
      <p:sp>
        <p:nvSpPr>
          <p:cNvPr id="14" name="object 7">
            <a:extLst>
              <a:ext uri="{FF2B5EF4-FFF2-40B4-BE49-F238E27FC236}">
                <a16:creationId xmlns:a16="http://schemas.microsoft.com/office/drawing/2014/main" id="{CE1695CC-DE5D-4EA2-AF67-96A46F5FACDE}"/>
              </a:ext>
            </a:extLst>
          </p:cNvPr>
          <p:cNvSpPr/>
          <p:nvPr userDrawn="1"/>
        </p:nvSpPr>
        <p:spPr>
          <a:xfrm>
            <a:off x="178738" y="444021"/>
            <a:ext cx="284226" cy="568451"/>
          </a:xfrm>
          <a:custGeom>
            <a:avLst/>
            <a:gdLst/>
            <a:ahLst/>
            <a:cxnLst/>
            <a:rect l="l" t="t" r="r" b="b"/>
            <a:pathLst>
              <a:path w="360045" h="720089">
                <a:moveTo>
                  <a:pt x="0" y="0"/>
                </a:moveTo>
                <a:lnTo>
                  <a:pt x="0" y="720001"/>
                </a:lnTo>
                <a:lnTo>
                  <a:pt x="48848" y="716714"/>
                </a:lnTo>
                <a:lnTo>
                  <a:pt x="95700" y="707141"/>
                </a:lnTo>
                <a:lnTo>
                  <a:pt x="140125" y="691710"/>
                </a:lnTo>
                <a:lnTo>
                  <a:pt x="181695" y="670850"/>
                </a:lnTo>
                <a:lnTo>
                  <a:pt x="219981" y="644990"/>
                </a:lnTo>
                <a:lnTo>
                  <a:pt x="254554" y="614559"/>
                </a:lnTo>
                <a:lnTo>
                  <a:pt x="284984" y="579985"/>
                </a:lnTo>
                <a:lnTo>
                  <a:pt x="310844" y="541698"/>
                </a:lnTo>
                <a:lnTo>
                  <a:pt x="331703" y="500127"/>
                </a:lnTo>
                <a:lnTo>
                  <a:pt x="347134" y="455699"/>
                </a:lnTo>
                <a:lnTo>
                  <a:pt x="356707" y="408846"/>
                </a:lnTo>
                <a:lnTo>
                  <a:pt x="359994" y="359994"/>
                </a:lnTo>
                <a:lnTo>
                  <a:pt x="356707" y="311145"/>
                </a:lnTo>
                <a:lnTo>
                  <a:pt x="347134" y="264293"/>
                </a:lnTo>
                <a:lnTo>
                  <a:pt x="331703" y="219868"/>
                </a:lnTo>
                <a:lnTo>
                  <a:pt x="310844" y="178298"/>
                </a:lnTo>
                <a:lnTo>
                  <a:pt x="284984" y="140012"/>
                </a:lnTo>
                <a:lnTo>
                  <a:pt x="254554" y="105440"/>
                </a:lnTo>
                <a:lnTo>
                  <a:pt x="219981" y="75009"/>
                </a:lnTo>
                <a:lnTo>
                  <a:pt x="181695" y="49149"/>
                </a:lnTo>
                <a:lnTo>
                  <a:pt x="140125" y="28290"/>
                </a:lnTo>
                <a:lnTo>
                  <a:pt x="95700" y="12859"/>
                </a:lnTo>
                <a:lnTo>
                  <a:pt x="48848" y="3286"/>
                </a:lnTo>
                <a:lnTo>
                  <a:pt x="0"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Tree>
    <p:extLst>
      <p:ext uri="{BB962C8B-B14F-4D97-AF65-F5344CB8AC3E}">
        <p14:creationId xmlns:p14="http://schemas.microsoft.com/office/powerpoint/2010/main" val="596263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009BBC-EFAF-408E-A7BC-2E8A0945CCB5}"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7A709-6CC5-4973-9128-68148DE1A4C2}" type="slidenum">
              <a:rPr lang="en-US" smtClean="0"/>
              <a:t>‹#›</a:t>
            </a:fld>
            <a:endParaRPr lang="en-US"/>
          </a:p>
        </p:txBody>
      </p:sp>
    </p:spTree>
    <p:extLst>
      <p:ext uri="{BB962C8B-B14F-4D97-AF65-F5344CB8AC3E}">
        <p14:creationId xmlns:p14="http://schemas.microsoft.com/office/powerpoint/2010/main" val="3489406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button to add picture</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009BBC-EFAF-408E-A7BC-2E8A0945CCB5}"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7A709-6CC5-4973-9128-68148DE1A4C2}" type="slidenum">
              <a:rPr lang="en-US" smtClean="0"/>
              <a:t>‹#›</a:t>
            </a:fld>
            <a:endParaRPr lang="en-US"/>
          </a:p>
        </p:txBody>
      </p:sp>
    </p:spTree>
    <p:extLst>
      <p:ext uri="{BB962C8B-B14F-4D97-AF65-F5344CB8AC3E}">
        <p14:creationId xmlns:p14="http://schemas.microsoft.com/office/powerpoint/2010/main" val="3584868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009BBC-EFAF-408E-A7BC-2E8A0945CCB5}"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7A709-6CC5-4973-9128-68148DE1A4C2}" type="slidenum">
              <a:rPr lang="en-US" smtClean="0"/>
              <a:t>‹#›</a:t>
            </a:fld>
            <a:endParaRPr lang="en-US"/>
          </a:p>
        </p:txBody>
      </p:sp>
    </p:spTree>
    <p:extLst>
      <p:ext uri="{BB962C8B-B14F-4D97-AF65-F5344CB8AC3E}">
        <p14:creationId xmlns:p14="http://schemas.microsoft.com/office/powerpoint/2010/main" val="31159597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009BBC-EFAF-408E-A7BC-2E8A0945CCB5}"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7A709-6CC5-4973-9128-68148DE1A4C2}" type="slidenum">
              <a:rPr lang="en-US" smtClean="0"/>
              <a:t>‹#›</a:t>
            </a:fld>
            <a:endParaRPr lang="en-US"/>
          </a:p>
        </p:txBody>
      </p:sp>
    </p:spTree>
    <p:extLst>
      <p:ext uri="{BB962C8B-B14F-4D97-AF65-F5344CB8AC3E}">
        <p14:creationId xmlns:p14="http://schemas.microsoft.com/office/powerpoint/2010/main" val="1885687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9B7C470-D594-44A2-93BB-04CAFEBCD5EC}"/>
              </a:ext>
            </a:extLst>
          </p:cNvPr>
          <p:cNvSpPr/>
          <p:nvPr userDrawn="1"/>
        </p:nvSpPr>
        <p:spPr>
          <a:xfrm>
            <a:off x="-1"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6" name="object 4">
            <a:extLst>
              <a:ext uri="{FF2B5EF4-FFF2-40B4-BE49-F238E27FC236}">
                <a16:creationId xmlns:a16="http://schemas.microsoft.com/office/drawing/2014/main" id="{06A57ED9-2982-4360-9CF1-068E11F11042}"/>
              </a:ext>
            </a:extLst>
          </p:cNvPr>
          <p:cNvSpPr/>
          <p:nvPr userDrawn="1"/>
        </p:nvSpPr>
        <p:spPr>
          <a:xfrm>
            <a:off x="180007" y="179997"/>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sp>
        <p:nvSpPr>
          <p:cNvPr id="55" name="object 7">
            <a:extLst>
              <a:ext uri="{FF2B5EF4-FFF2-40B4-BE49-F238E27FC236}">
                <a16:creationId xmlns:a16="http://schemas.microsoft.com/office/drawing/2014/main" id="{08B6F671-7404-45CF-9B0B-BEAE70BB3AA5}"/>
              </a:ext>
            </a:extLst>
          </p:cNvPr>
          <p:cNvSpPr/>
          <p:nvPr userDrawn="1"/>
        </p:nvSpPr>
        <p:spPr>
          <a:xfrm>
            <a:off x="178738" y="444021"/>
            <a:ext cx="284226" cy="568451"/>
          </a:xfrm>
          <a:custGeom>
            <a:avLst/>
            <a:gdLst/>
            <a:ahLst/>
            <a:cxnLst/>
            <a:rect l="l" t="t" r="r" b="b"/>
            <a:pathLst>
              <a:path w="360045" h="720089">
                <a:moveTo>
                  <a:pt x="0" y="0"/>
                </a:moveTo>
                <a:lnTo>
                  <a:pt x="0" y="720001"/>
                </a:lnTo>
                <a:lnTo>
                  <a:pt x="48848" y="716714"/>
                </a:lnTo>
                <a:lnTo>
                  <a:pt x="95700" y="707141"/>
                </a:lnTo>
                <a:lnTo>
                  <a:pt x="140125" y="691710"/>
                </a:lnTo>
                <a:lnTo>
                  <a:pt x="181695" y="670850"/>
                </a:lnTo>
                <a:lnTo>
                  <a:pt x="219981" y="644990"/>
                </a:lnTo>
                <a:lnTo>
                  <a:pt x="254554" y="614559"/>
                </a:lnTo>
                <a:lnTo>
                  <a:pt x="284984" y="579985"/>
                </a:lnTo>
                <a:lnTo>
                  <a:pt x="310844" y="541698"/>
                </a:lnTo>
                <a:lnTo>
                  <a:pt x="331703" y="500127"/>
                </a:lnTo>
                <a:lnTo>
                  <a:pt x="347134" y="455699"/>
                </a:lnTo>
                <a:lnTo>
                  <a:pt x="356707" y="408846"/>
                </a:lnTo>
                <a:lnTo>
                  <a:pt x="359994" y="359994"/>
                </a:lnTo>
                <a:lnTo>
                  <a:pt x="356707" y="311145"/>
                </a:lnTo>
                <a:lnTo>
                  <a:pt x="347134" y="264293"/>
                </a:lnTo>
                <a:lnTo>
                  <a:pt x="331703" y="219868"/>
                </a:lnTo>
                <a:lnTo>
                  <a:pt x="310844" y="178298"/>
                </a:lnTo>
                <a:lnTo>
                  <a:pt x="284984" y="140012"/>
                </a:lnTo>
                <a:lnTo>
                  <a:pt x="254554" y="105440"/>
                </a:lnTo>
                <a:lnTo>
                  <a:pt x="219981" y="75009"/>
                </a:lnTo>
                <a:lnTo>
                  <a:pt x="181695" y="49149"/>
                </a:lnTo>
                <a:lnTo>
                  <a:pt x="140125" y="28290"/>
                </a:lnTo>
                <a:lnTo>
                  <a:pt x="95700" y="12859"/>
                </a:lnTo>
                <a:lnTo>
                  <a:pt x="48848" y="3286"/>
                </a:lnTo>
                <a:lnTo>
                  <a:pt x="0"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cxnSp>
        <p:nvCxnSpPr>
          <p:cNvPr id="12" name="Straight Connector 11">
            <a:extLst>
              <a:ext uri="{FF2B5EF4-FFF2-40B4-BE49-F238E27FC236}">
                <a16:creationId xmlns:a16="http://schemas.microsoft.com/office/drawing/2014/main" id="{740D1045-1F4B-4A4F-8F23-90B003E30555}"/>
              </a:ext>
            </a:extLst>
          </p:cNvPr>
          <p:cNvCxnSpPr>
            <a:cxnSpLocks/>
          </p:cNvCxnSpPr>
          <p:nvPr userDrawn="1"/>
        </p:nvCxnSpPr>
        <p:spPr>
          <a:xfrm>
            <a:off x="625685" y="1022915"/>
            <a:ext cx="2194560" cy="0"/>
          </a:xfrm>
          <a:prstGeom prst="line">
            <a:avLst/>
          </a:prstGeom>
          <a:ln w="1778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267D0B4-B463-3160-37D7-37FB26FD20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6865197"/>
            <a:ext cx="12192000" cy="310896"/>
          </a:xfrm>
          <a:prstGeom prst="rect">
            <a:avLst/>
          </a:prstGeom>
          <a:ln>
            <a:solidFill>
              <a:schemeClr val="accent3"/>
            </a:solidFill>
          </a:ln>
        </p:spPr>
      </p:pic>
    </p:spTree>
    <p:extLst>
      <p:ext uri="{BB962C8B-B14F-4D97-AF65-F5344CB8AC3E}">
        <p14:creationId xmlns:p14="http://schemas.microsoft.com/office/powerpoint/2010/main" val="8130329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9B7C470-D594-44A2-93BB-04CAFEBCD5EC}"/>
              </a:ext>
            </a:extLst>
          </p:cNvPr>
          <p:cNvSpPr/>
          <p:nvPr userDrawn="1"/>
        </p:nvSpPr>
        <p:spPr>
          <a:xfrm>
            <a:off x="-1"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6" name="object 4">
            <a:extLst>
              <a:ext uri="{FF2B5EF4-FFF2-40B4-BE49-F238E27FC236}">
                <a16:creationId xmlns:a16="http://schemas.microsoft.com/office/drawing/2014/main" id="{06A57ED9-2982-4360-9CF1-068E11F11042}"/>
              </a:ext>
            </a:extLst>
          </p:cNvPr>
          <p:cNvSpPr/>
          <p:nvPr userDrawn="1"/>
        </p:nvSpPr>
        <p:spPr>
          <a:xfrm>
            <a:off x="180007" y="179997"/>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pic>
        <p:nvPicPr>
          <p:cNvPr id="2" name="Picture 1">
            <a:extLst>
              <a:ext uri="{FF2B5EF4-FFF2-40B4-BE49-F238E27FC236}">
                <a16:creationId xmlns:a16="http://schemas.microsoft.com/office/drawing/2014/main" id="{219A8288-30D2-02FB-811F-A1778AACEF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6865197"/>
            <a:ext cx="12192000" cy="310896"/>
          </a:xfrm>
          <a:prstGeom prst="rect">
            <a:avLst/>
          </a:prstGeom>
          <a:ln>
            <a:solidFill>
              <a:schemeClr val="accent3"/>
            </a:solidFill>
          </a:ln>
        </p:spPr>
      </p:pic>
    </p:spTree>
    <p:extLst>
      <p:ext uri="{BB962C8B-B14F-4D97-AF65-F5344CB8AC3E}">
        <p14:creationId xmlns:p14="http://schemas.microsoft.com/office/powerpoint/2010/main" val="1890873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0AA690B-596A-424B-AC01-A9DFDDB9B740}"/>
              </a:ext>
            </a:extLst>
          </p:cNvPr>
          <p:cNvGrpSpPr/>
          <p:nvPr userDrawn="1"/>
        </p:nvGrpSpPr>
        <p:grpSpPr>
          <a:xfrm>
            <a:off x="-1" y="0"/>
            <a:ext cx="12191851" cy="6858000"/>
            <a:chOff x="-1" y="0"/>
            <a:chExt cx="12191851" cy="6858000"/>
          </a:xfrm>
        </p:grpSpPr>
        <p:sp>
          <p:nvSpPr>
            <p:cNvPr id="8" name="object 2">
              <a:extLst>
                <a:ext uri="{FF2B5EF4-FFF2-40B4-BE49-F238E27FC236}">
                  <a16:creationId xmlns:a16="http://schemas.microsoft.com/office/drawing/2014/main" id="{B06E508C-8E37-4C6A-B0B6-592F89FD3D62}"/>
                </a:ext>
              </a:extLst>
            </p:cNvPr>
            <p:cNvSpPr/>
            <p:nvPr/>
          </p:nvSpPr>
          <p:spPr>
            <a:xfrm>
              <a:off x="-1"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pPr marL="0" marR="0" lvl="0" indent="0" algn="l" defTabSz="914392"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lo"/>
                <a:ea typeface="+mn-ea"/>
                <a:cs typeface="+mn-cs"/>
              </a:endParaRPr>
            </a:p>
          </p:txBody>
        </p:sp>
        <p:sp>
          <p:nvSpPr>
            <p:cNvPr id="9" name="object 4">
              <a:extLst>
                <a:ext uri="{FF2B5EF4-FFF2-40B4-BE49-F238E27FC236}">
                  <a16:creationId xmlns:a16="http://schemas.microsoft.com/office/drawing/2014/main" id="{D814144D-539D-4B9E-AF8A-CB0C4334BBE9}"/>
                </a:ext>
              </a:extLst>
            </p:cNvPr>
            <p:cNvSpPr/>
            <p:nvPr/>
          </p:nvSpPr>
          <p:spPr>
            <a:xfrm>
              <a:off x="169112" y="186606"/>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pPr marL="0" marR="0" lvl="0" indent="0" algn="l" defTabSz="914392"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lo"/>
                <a:ea typeface="+mn-ea"/>
                <a:cs typeface="+mn-cs"/>
              </a:endParaRPr>
            </a:p>
          </p:txBody>
        </p:sp>
      </p:grpSp>
      <p:sp>
        <p:nvSpPr>
          <p:cNvPr id="5" name="Flowchart: Delay 4">
            <a:extLst>
              <a:ext uri="{FF2B5EF4-FFF2-40B4-BE49-F238E27FC236}">
                <a16:creationId xmlns:a16="http://schemas.microsoft.com/office/drawing/2014/main" id="{AC417689-45BE-4027-B96E-A498BA33C94B}"/>
              </a:ext>
            </a:extLst>
          </p:cNvPr>
          <p:cNvSpPr/>
          <p:nvPr userDrawn="1"/>
        </p:nvSpPr>
        <p:spPr>
          <a:xfrm>
            <a:off x="900108" y="0"/>
            <a:ext cx="5770567" cy="6858000"/>
          </a:xfrm>
          <a:prstGeom prst="flowChartDelay">
            <a:avLst/>
          </a:prstGeom>
          <a:solidFill>
            <a:schemeClr val="bg1"/>
          </a:solidFill>
          <a:ln>
            <a:noFill/>
          </a:ln>
          <a:effectLst>
            <a:outerShdw blurRad="279400" sx="102000" sy="102000" algn="ctr"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Bilo" panose="020B0503040000020003" pitchFamily="34" charset="0"/>
              <a:ea typeface="+mn-ea"/>
              <a:cs typeface="+mn-cs"/>
            </a:endParaRPr>
          </a:p>
        </p:txBody>
      </p:sp>
      <p:sp>
        <p:nvSpPr>
          <p:cNvPr id="6" name="Flowchart: Delay 5">
            <a:extLst>
              <a:ext uri="{FF2B5EF4-FFF2-40B4-BE49-F238E27FC236}">
                <a16:creationId xmlns:a16="http://schemas.microsoft.com/office/drawing/2014/main" id="{ABF3C012-B798-4C03-ADF0-3FCAA61862BA}"/>
              </a:ext>
            </a:extLst>
          </p:cNvPr>
          <p:cNvSpPr/>
          <p:nvPr userDrawn="1"/>
        </p:nvSpPr>
        <p:spPr>
          <a:xfrm>
            <a:off x="450055" y="0"/>
            <a:ext cx="5770567" cy="6858000"/>
          </a:xfrm>
          <a:prstGeom prst="flowChartDelay">
            <a:avLst/>
          </a:prstGeom>
          <a:solidFill>
            <a:schemeClr val="bg1"/>
          </a:solidFill>
          <a:ln>
            <a:noFill/>
          </a:ln>
          <a:effectLst>
            <a:outerShdw blurRad="279400" sx="102000" sy="102000" algn="ctr"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Bilo" panose="020B0503040000020003" pitchFamily="34" charset="0"/>
              <a:ea typeface="+mn-ea"/>
              <a:cs typeface="+mn-cs"/>
            </a:endParaRPr>
          </a:p>
        </p:txBody>
      </p:sp>
      <p:sp>
        <p:nvSpPr>
          <p:cNvPr id="10" name="Picture Placeholder 9">
            <a:extLst>
              <a:ext uri="{FF2B5EF4-FFF2-40B4-BE49-F238E27FC236}">
                <a16:creationId xmlns:a16="http://schemas.microsoft.com/office/drawing/2014/main" id="{69847DD7-E9C3-491F-A6FD-C1387BD0EE3D}"/>
              </a:ext>
            </a:extLst>
          </p:cNvPr>
          <p:cNvSpPr>
            <a:spLocks noGrp="1"/>
          </p:cNvSpPr>
          <p:nvPr>
            <p:ph type="pic" sz="quarter" idx="10"/>
          </p:nvPr>
        </p:nvSpPr>
        <p:spPr>
          <a:xfrm>
            <a:off x="0" y="0"/>
            <a:ext cx="5770568" cy="6858000"/>
          </a:xfrm>
          <a:custGeom>
            <a:avLst/>
            <a:gdLst>
              <a:gd name="connsiteX0" fmla="*/ 0 w 5770568"/>
              <a:gd name="connsiteY0" fmla="*/ 0 h 6858000"/>
              <a:gd name="connsiteX1" fmla="*/ 2885284 w 5770568"/>
              <a:gd name="connsiteY1" fmla="*/ 0 h 6858000"/>
              <a:gd name="connsiteX2" fmla="*/ 5770568 w 5770568"/>
              <a:gd name="connsiteY2" fmla="*/ 3429000 h 6858000"/>
              <a:gd name="connsiteX3" fmla="*/ 2885284 w 5770568"/>
              <a:gd name="connsiteY3" fmla="*/ 6858000 h 6858000"/>
              <a:gd name="connsiteX4" fmla="*/ 0 w 577056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0568" h="6858000">
                <a:moveTo>
                  <a:pt x="0" y="0"/>
                </a:moveTo>
                <a:lnTo>
                  <a:pt x="2885284" y="0"/>
                </a:lnTo>
                <a:cubicBezTo>
                  <a:pt x="4478782" y="0"/>
                  <a:pt x="5770568" y="1535216"/>
                  <a:pt x="5770568" y="3429000"/>
                </a:cubicBezTo>
                <a:cubicBezTo>
                  <a:pt x="5770568" y="5322784"/>
                  <a:pt x="4478782" y="6858000"/>
                  <a:pt x="2885284" y="6858000"/>
                </a:cubicBezTo>
                <a:lnTo>
                  <a:pt x="0" y="6858000"/>
                </a:lnTo>
                <a:close/>
              </a:path>
            </a:pathLst>
          </a:custGeom>
          <a:solidFill>
            <a:schemeClr val="bg1">
              <a:lumMod val="95000"/>
            </a:schemeClr>
          </a:solidFill>
          <a:ln>
            <a:noFill/>
          </a:ln>
        </p:spPr>
        <p:txBody>
          <a:bodyPr wrap="square">
            <a:noAutofit/>
          </a:bodyPr>
          <a:lstStyle/>
          <a:p>
            <a:endParaRPr lang="id-ID"/>
          </a:p>
        </p:txBody>
      </p:sp>
    </p:spTree>
    <p:extLst>
      <p:ext uri="{BB962C8B-B14F-4D97-AF65-F5344CB8AC3E}">
        <p14:creationId xmlns:p14="http://schemas.microsoft.com/office/powerpoint/2010/main" val="3816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Knowledge Check for screenshots">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E3F075C-A2DF-4D43-ADC1-94881F209A5E}"/>
              </a:ext>
            </a:extLst>
          </p:cNvPr>
          <p:cNvSpPr/>
          <p:nvPr userDrawn="1"/>
        </p:nvSpPr>
        <p:spPr>
          <a:xfrm>
            <a:off x="149"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8" name="object 4">
            <a:extLst>
              <a:ext uri="{FF2B5EF4-FFF2-40B4-BE49-F238E27FC236}">
                <a16:creationId xmlns:a16="http://schemas.microsoft.com/office/drawing/2014/main" id="{BF0F9EE3-ED76-4500-BBD4-738F3F370654}"/>
              </a:ext>
            </a:extLst>
          </p:cNvPr>
          <p:cNvSpPr/>
          <p:nvPr userDrawn="1"/>
        </p:nvSpPr>
        <p:spPr>
          <a:xfrm>
            <a:off x="169117" y="186608"/>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sp>
        <p:nvSpPr>
          <p:cNvPr id="23" name="object 7">
            <a:extLst>
              <a:ext uri="{FF2B5EF4-FFF2-40B4-BE49-F238E27FC236}">
                <a16:creationId xmlns:a16="http://schemas.microsoft.com/office/drawing/2014/main" id="{9EB0EE15-B2F4-4B89-A6F9-230F15E44F5E}"/>
              </a:ext>
            </a:extLst>
          </p:cNvPr>
          <p:cNvSpPr/>
          <p:nvPr userDrawn="1"/>
        </p:nvSpPr>
        <p:spPr>
          <a:xfrm>
            <a:off x="168799" y="444021"/>
            <a:ext cx="284226" cy="568451"/>
          </a:xfrm>
          <a:custGeom>
            <a:avLst/>
            <a:gdLst/>
            <a:ahLst/>
            <a:cxnLst/>
            <a:rect l="l" t="t" r="r" b="b"/>
            <a:pathLst>
              <a:path w="360045" h="720089">
                <a:moveTo>
                  <a:pt x="0" y="0"/>
                </a:moveTo>
                <a:lnTo>
                  <a:pt x="0" y="720001"/>
                </a:lnTo>
                <a:lnTo>
                  <a:pt x="48848" y="716714"/>
                </a:lnTo>
                <a:lnTo>
                  <a:pt x="95700" y="707141"/>
                </a:lnTo>
                <a:lnTo>
                  <a:pt x="140125" y="691710"/>
                </a:lnTo>
                <a:lnTo>
                  <a:pt x="181695" y="670850"/>
                </a:lnTo>
                <a:lnTo>
                  <a:pt x="219981" y="644990"/>
                </a:lnTo>
                <a:lnTo>
                  <a:pt x="254554" y="614559"/>
                </a:lnTo>
                <a:lnTo>
                  <a:pt x="284984" y="579985"/>
                </a:lnTo>
                <a:lnTo>
                  <a:pt x="310844" y="541698"/>
                </a:lnTo>
                <a:lnTo>
                  <a:pt x="331703" y="500127"/>
                </a:lnTo>
                <a:lnTo>
                  <a:pt x="347134" y="455699"/>
                </a:lnTo>
                <a:lnTo>
                  <a:pt x="356707" y="408846"/>
                </a:lnTo>
                <a:lnTo>
                  <a:pt x="359994" y="359994"/>
                </a:lnTo>
                <a:lnTo>
                  <a:pt x="356707" y="311145"/>
                </a:lnTo>
                <a:lnTo>
                  <a:pt x="347134" y="264293"/>
                </a:lnTo>
                <a:lnTo>
                  <a:pt x="331703" y="219868"/>
                </a:lnTo>
                <a:lnTo>
                  <a:pt x="310844" y="178298"/>
                </a:lnTo>
                <a:lnTo>
                  <a:pt x="284984" y="140012"/>
                </a:lnTo>
                <a:lnTo>
                  <a:pt x="254554" y="105440"/>
                </a:lnTo>
                <a:lnTo>
                  <a:pt x="219981" y="75009"/>
                </a:lnTo>
                <a:lnTo>
                  <a:pt x="181695" y="49149"/>
                </a:lnTo>
                <a:lnTo>
                  <a:pt x="140125" y="28290"/>
                </a:lnTo>
                <a:lnTo>
                  <a:pt x="95700" y="12859"/>
                </a:lnTo>
                <a:lnTo>
                  <a:pt x="48848" y="3286"/>
                </a:lnTo>
                <a:lnTo>
                  <a:pt x="0"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24" name="TextBox 23">
            <a:extLst>
              <a:ext uri="{FF2B5EF4-FFF2-40B4-BE49-F238E27FC236}">
                <a16:creationId xmlns:a16="http://schemas.microsoft.com/office/drawing/2014/main" id="{ED4B90F4-211D-4823-A746-75AA388E0082}"/>
              </a:ext>
            </a:extLst>
          </p:cNvPr>
          <p:cNvSpPr txBox="1"/>
          <p:nvPr userDrawn="1"/>
        </p:nvSpPr>
        <p:spPr>
          <a:xfrm>
            <a:off x="502749" y="438145"/>
            <a:ext cx="8043901" cy="584775"/>
          </a:xfrm>
          <a:prstGeom prst="rect">
            <a:avLst/>
          </a:prstGeom>
          <a:noFill/>
        </p:spPr>
        <p:txBody>
          <a:bodyPr wrap="square" rtlCol="0">
            <a:spAutoFit/>
          </a:bodyPr>
          <a:lstStyle/>
          <a:p>
            <a:pPr marL="0" algn="l" defTabSz="457200" rtl="0" eaLnBrk="1" latinLnBrk="0" hangingPunct="1"/>
            <a:r>
              <a:rPr lang="en-US" sz="3200" b="1" kern="1200">
                <a:solidFill>
                  <a:schemeClr val="accent4"/>
                </a:solidFill>
                <a:latin typeface="Bilo Bold" panose="020B0803040000020003" pitchFamily="34" charset="0"/>
                <a:ea typeface="+mn-ea"/>
                <a:cs typeface="+mn-cs"/>
              </a:rPr>
              <a:t>Knowledge Check</a:t>
            </a:r>
          </a:p>
        </p:txBody>
      </p:sp>
      <p:cxnSp>
        <p:nvCxnSpPr>
          <p:cNvPr id="32" name="Straight Connector 31">
            <a:extLst>
              <a:ext uri="{FF2B5EF4-FFF2-40B4-BE49-F238E27FC236}">
                <a16:creationId xmlns:a16="http://schemas.microsoft.com/office/drawing/2014/main" id="{AAED2C52-5578-4C32-8754-00778C09614C}"/>
              </a:ext>
            </a:extLst>
          </p:cNvPr>
          <p:cNvCxnSpPr>
            <a:cxnSpLocks/>
          </p:cNvCxnSpPr>
          <p:nvPr userDrawn="1"/>
        </p:nvCxnSpPr>
        <p:spPr>
          <a:xfrm>
            <a:off x="625685" y="1022915"/>
            <a:ext cx="2194560" cy="0"/>
          </a:xfrm>
          <a:prstGeom prst="line">
            <a:avLst/>
          </a:prstGeom>
          <a:ln w="1778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004614F-CFFE-7943-0252-018DA0BA40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6865197"/>
            <a:ext cx="12192000" cy="310896"/>
          </a:xfrm>
          <a:prstGeom prst="rect">
            <a:avLst/>
          </a:prstGeom>
          <a:ln>
            <a:solidFill>
              <a:schemeClr val="accent3"/>
            </a:solidFill>
          </a:ln>
        </p:spPr>
      </p:pic>
    </p:spTree>
    <p:extLst>
      <p:ext uri="{BB962C8B-B14F-4D97-AF65-F5344CB8AC3E}">
        <p14:creationId xmlns:p14="http://schemas.microsoft.com/office/powerpoint/2010/main" val="12998920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9B7C470-D594-44A2-93BB-04CAFEBCD5EC}"/>
              </a:ext>
            </a:extLst>
          </p:cNvPr>
          <p:cNvSpPr/>
          <p:nvPr userDrawn="1"/>
        </p:nvSpPr>
        <p:spPr>
          <a:xfrm>
            <a:off x="-1"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6" name="object 4">
            <a:extLst>
              <a:ext uri="{FF2B5EF4-FFF2-40B4-BE49-F238E27FC236}">
                <a16:creationId xmlns:a16="http://schemas.microsoft.com/office/drawing/2014/main" id="{06A57ED9-2982-4360-9CF1-068E11F11042}"/>
              </a:ext>
            </a:extLst>
          </p:cNvPr>
          <p:cNvSpPr/>
          <p:nvPr userDrawn="1"/>
        </p:nvSpPr>
        <p:spPr>
          <a:xfrm>
            <a:off x="180007" y="179997"/>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sp>
        <p:nvSpPr>
          <p:cNvPr id="55" name="object 7">
            <a:extLst>
              <a:ext uri="{FF2B5EF4-FFF2-40B4-BE49-F238E27FC236}">
                <a16:creationId xmlns:a16="http://schemas.microsoft.com/office/drawing/2014/main" id="{08B6F671-7404-45CF-9B0B-BEAE70BB3AA5}"/>
              </a:ext>
            </a:extLst>
          </p:cNvPr>
          <p:cNvSpPr/>
          <p:nvPr userDrawn="1"/>
        </p:nvSpPr>
        <p:spPr>
          <a:xfrm>
            <a:off x="178738" y="444021"/>
            <a:ext cx="284226" cy="568451"/>
          </a:xfrm>
          <a:custGeom>
            <a:avLst/>
            <a:gdLst/>
            <a:ahLst/>
            <a:cxnLst/>
            <a:rect l="l" t="t" r="r" b="b"/>
            <a:pathLst>
              <a:path w="360045" h="720089">
                <a:moveTo>
                  <a:pt x="0" y="0"/>
                </a:moveTo>
                <a:lnTo>
                  <a:pt x="0" y="720001"/>
                </a:lnTo>
                <a:lnTo>
                  <a:pt x="48848" y="716714"/>
                </a:lnTo>
                <a:lnTo>
                  <a:pt x="95700" y="707141"/>
                </a:lnTo>
                <a:lnTo>
                  <a:pt x="140125" y="691710"/>
                </a:lnTo>
                <a:lnTo>
                  <a:pt x="181695" y="670850"/>
                </a:lnTo>
                <a:lnTo>
                  <a:pt x="219981" y="644990"/>
                </a:lnTo>
                <a:lnTo>
                  <a:pt x="254554" y="614559"/>
                </a:lnTo>
                <a:lnTo>
                  <a:pt x="284984" y="579985"/>
                </a:lnTo>
                <a:lnTo>
                  <a:pt x="310844" y="541698"/>
                </a:lnTo>
                <a:lnTo>
                  <a:pt x="331703" y="500127"/>
                </a:lnTo>
                <a:lnTo>
                  <a:pt x="347134" y="455699"/>
                </a:lnTo>
                <a:lnTo>
                  <a:pt x="356707" y="408846"/>
                </a:lnTo>
                <a:lnTo>
                  <a:pt x="359994" y="359994"/>
                </a:lnTo>
                <a:lnTo>
                  <a:pt x="356707" y="311145"/>
                </a:lnTo>
                <a:lnTo>
                  <a:pt x="347134" y="264293"/>
                </a:lnTo>
                <a:lnTo>
                  <a:pt x="331703" y="219868"/>
                </a:lnTo>
                <a:lnTo>
                  <a:pt x="310844" y="178298"/>
                </a:lnTo>
                <a:lnTo>
                  <a:pt x="284984" y="140012"/>
                </a:lnTo>
                <a:lnTo>
                  <a:pt x="254554" y="105440"/>
                </a:lnTo>
                <a:lnTo>
                  <a:pt x="219981" y="75009"/>
                </a:lnTo>
                <a:lnTo>
                  <a:pt x="181695" y="49149"/>
                </a:lnTo>
                <a:lnTo>
                  <a:pt x="140125" y="28290"/>
                </a:lnTo>
                <a:lnTo>
                  <a:pt x="95700" y="12859"/>
                </a:lnTo>
                <a:lnTo>
                  <a:pt x="48848" y="3286"/>
                </a:lnTo>
                <a:lnTo>
                  <a:pt x="0"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cxnSp>
        <p:nvCxnSpPr>
          <p:cNvPr id="12" name="Straight Connector 11">
            <a:extLst>
              <a:ext uri="{FF2B5EF4-FFF2-40B4-BE49-F238E27FC236}">
                <a16:creationId xmlns:a16="http://schemas.microsoft.com/office/drawing/2014/main" id="{740D1045-1F4B-4A4F-8F23-90B003E30555}"/>
              </a:ext>
            </a:extLst>
          </p:cNvPr>
          <p:cNvCxnSpPr>
            <a:cxnSpLocks/>
          </p:cNvCxnSpPr>
          <p:nvPr userDrawn="1"/>
        </p:nvCxnSpPr>
        <p:spPr>
          <a:xfrm>
            <a:off x="625685" y="1022915"/>
            <a:ext cx="2194560" cy="0"/>
          </a:xfrm>
          <a:prstGeom prst="line">
            <a:avLst/>
          </a:prstGeom>
          <a:ln w="1778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6610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9B7C470-D594-44A2-93BB-04CAFEBCD5EC}"/>
              </a:ext>
            </a:extLst>
          </p:cNvPr>
          <p:cNvSpPr/>
          <p:nvPr userDrawn="1"/>
        </p:nvSpPr>
        <p:spPr>
          <a:xfrm>
            <a:off x="-1"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6" name="object 4">
            <a:extLst>
              <a:ext uri="{FF2B5EF4-FFF2-40B4-BE49-F238E27FC236}">
                <a16:creationId xmlns:a16="http://schemas.microsoft.com/office/drawing/2014/main" id="{06A57ED9-2982-4360-9CF1-068E11F11042}"/>
              </a:ext>
            </a:extLst>
          </p:cNvPr>
          <p:cNvSpPr/>
          <p:nvPr userDrawn="1"/>
        </p:nvSpPr>
        <p:spPr>
          <a:xfrm>
            <a:off x="180007" y="179997"/>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spTree>
    <p:extLst>
      <p:ext uri="{BB962C8B-B14F-4D97-AF65-F5344CB8AC3E}">
        <p14:creationId xmlns:p14="http://schemas.microsoft.com/office/powerpoint/2010/main" val="25121990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pic>
        <p:nvPicPr>
          <p:cNvPr id="12" name="Picture 11" descr="A person sitting at a table with a computer&#10;&#10;Description automatically generated with medium confidence">
            <a:extLst>
              <a:ext uri="{FF2B5EF4-FFF2-40B4-BE49-F238E27FC236}">
                <a16:creationId xmlns:a16="http://schemas.microsoft.com/office/drawing/2014/main" id="{E3BBF897-2B80-4186-9A22-D536B3190D5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644" r="13966"/>
          <a:stretch/>
        </p:blipFill>
        <p:spPr>
          <a:xfrm flipH="1">
            <a:off x="5780908" y="-11052"/>
            <a:ext cx="6411092" cy="6858000"/>
          </a:xfrm>
          <a:prstGeom prst="rect">
            <a:avLst/>
          </a:prstGeom>
        </p:spPr>
      </p:pic>
      <p:sp>
        <p:nvSpPr>
          <p:cNvPr id="2" name="Graphic 6">
            <a:extLst>
              <a:ext uri="{FF2B5EF4-FFF2-40B4-BE49-F238E27FC236}">
                <a16:creationId xmlns:a16="http://schemas.microsoft.com/office/drawing/2014/main" id="{52E9E426-972D-4616-99DD-A74D63D53843}"/>
              </a:ext>
            </a:extLst>
          </p:cNvPr>
          <p:cNvSpPr/>
          <p:nvPr/>
        </p:nvSpPr>
        <p:spPr>
          <a:xfrm>
            <a:off x="5460029" y="0"/>
            <a:ext cx="6728221" cy="6846948"/>
          </a:xfrm>
          <a:custGeom>
            <a:avLst/>
            <a:gdLst>
              <a:gd name="connsiteX0" fmla="*/ 0 w 6728221"/>
              <a:gd name="connsiteY0" fmla="*/ 0 h 6846948"/>
              <a:gd name="connsiteX1" fmla="*/ 1116150 w 6728221"/>
              <a:gd name="connsiteY1" fmla="*/ 3975795 h 6846948"/>
              <a:gd name="connsiteX2" fmla="*/ 0 w 6728221"/>
              <a:gd name="connsiteY2" fmla="*/ 6846948 h 6846948"/>
              <a:gd name="connsiteX3" fmla="*/ 6728222 w 6728221"/>
              <a:gd name="connsiteY3" fmla="*/ 6846948 h 6846948"/>
              <a:gd name="connsiteX4" fmla="*/ 6728222 w 6728221"/>
              <a:gd name="connsiteY4" fmla="*/ 0 h 6846948"/>
              <a:gd name="connsiteX5" fmla="*/ 0 w 6728221"/>
              <a:gd name="connsiteY5" fmla="*/ 0 h 684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8221" h="6846948">
                <a:moveTo>
                  <a:pt x="0" y="0"/>
                </a:moveTo>
                <a:cubicBezTo>
                  <a:pt x="407167" y="575144"/>
                  <a:pt x="1309768" y="2035826"/>
                  <a:pt x="1116150" y="3975795"/>
                </a:cubicBezTo>
                <a:cubicBezTo>
                  <a:pt x="985173" y="5299538"/>
                  <a:pt x="395778" y="6294628"/>
                  <a:pt x="0" y="6846948"/>
                </a:cubicBezTo>
                <a:lnTo>
                  <a:pt x="6728222" y="6846948"/>
                </a:lnTo>
                <a:lnTo>
                  <a:pt x="6728222" y="0"/>
                </a:lnTo>
                <a:lnTo>
                  <a:pt x="0" y="0"/>
                </a:lnTo>
                <a:close/>
              </a:path>
            </a:pathLst>
          </a:custGeom>
          <a:solidFill>
            <a:schemeClr val="accent1">
              <a:alpha val="52000"/>
            </a:schemeClr>
          </a:solidFill>
          <a:ln w="284559" cap="flat">
            <a:noFill/>
            <a:prstDash val="solid"/>
            <a:miter/>
          </a:ln>
        </p:spPr>
        <p:txBody>
          <a:bodyPr rtlCol="0" anchor="ctr"/>
          <a:lstStyle/>
          <a:p>
            <a:endParaRPr lang="en-US" sz="1800">
              <a:latin typeface="Bilo" panose="020B0503040000020003" pitchFamily="34" charset="0"/>
            </a:endParaRPr>
          </a:p>
        </p:txBody>
      </p:sp>
      <p:sp>
        <p:nvSpPr>
          <p:cNvPr id="11" name="Graphic 313">
            <a:extLst>
              <a:ext uri="{FF2B5EF4-FFF2-40B4-BE49-F238E27FC236}">
                <a16:creationId xmlns:a16="http://schemas.microsoft.com/office/drawing/2014/main" id="{A7F3CCE2-0844-4CF2-8147-BCBBF8C84AF4}"/>
              </a:ext>
            </a:extLst>
          </p:cNvPr>
          <p:cNvSpPr/>
          <p:nvPr userDrawn="1"/>
        </p:nvSpPr>
        <p:spPr>
          <a:xfrm>
            <a:off x="0" y="0"/>
            <a:ext cx="6640942" cy="6846948"/>
          </a:xfrm>
          <a:custGeom>
            <a:avLst/>
            <a:gdLst>
              <a:gd name="connsiteX0" fmla="*/ 7672582 w 7672582"/>
              <a:gd name="connsiteY0" fmla="*/ 3440837 h 6881674"/>
              <a:gd name="connsiteX1" fmla="*/ 6746150 w 7672582"/>
              <a:gd name="connsiteY1" fmla="*/ 6881674 h 6881674"/>
              <a:gd name="connsiteX2" fmla="*/ 0 w 7672582"/>
              <a:gd name="connsiteY2" fmla="*/ 6881674 h 6881674"/>
              <a:gd name="connsiteX3" fmla="*/ 0 w 7672582"/>
              <a:gd name="connsiteY3" fmla="*/ 0 h 6881674"/>
              <a:gd name="connsiteX4" fmla="*/ 6743880 w 7672582"/>
              <a:gd name="connsiteY4" fmla="*/ 0 h 6881674"/>
              <a:gd name="connsiteX5" fmla="*/ 7670311 w 7672582"/>
              <a:gd name="connsiteY5" fmla="*/ 3440837 h 688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72582" h="6881674">
                <a:moveTo>
                  <a:pt x="7672582" y="3440837"/>
                </a:moveTo>
                <a:cubicBezTo>
                  <a:pt x="7672582" y="4787352"/>
                  <a:pt x="7318358" y="6005408"/>
                  <a:pt x="6746150" y="6881674"/>
                </a:cubicBezTo>
                <a:lnTo>
                  <a:pt x="0" y="6881674"/>
                </a:lnTo>
                <a:lnTo>
                  <a:pt x="0" y="0"/>
                </a:lnTo>
                <a:lnTo>
                  <a:pt x="6743880" y="0"/>
                </a:lnTo>
                <a:cubicBezTo>
                  <a:pt x="7316088" y="876267"/>
                  <a:pt x="7670311" y="2094323"/>
                  <a:pt x="7670311" y="3440837"/>
                </a:cubicBezTo>
                <a:close/>
              </a:path>
            </a:pathLst>
          </a:custGeom>
          <a:solidFill>
            <a:schemeClr val="bg1"/>
          </a:solidFill>
          <a:ln w="226919" cap="flat">
            <a:noFill/>
            <a:prstDash val="solid"/>
            <a:miter/>
          </a:ln>
        </p:spPr>
        <p:txBody>
          <a:bodyPr rtlCol="0" anchor="ctr"/>
          <a:lstStyle/>
          <a:p>
            <a:endParaRPr lang="en-US" sz="1800">
              <a:latin typeface="Bilo" panose="020B0503040000020003" pitchFamily="34" charset="0"/>
            </a:endParaRPr>
          </a:p>
        </p:txBody>
      </p:sp>
    </p:spTree>
    <p:extLst>
      <p:ext uri="{BB962C8B-B14F-4D97-AF65-F5344CB8AC3E}">
        <p14:creationId xmlns:p14="http://schemas.microsoft.com/office/powerpoint/2010/main" val="40119335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8009BBC-EFAF-408E-A7BC-2E8A0945CCB5}"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7A709-6CC5-4973-9128-68148DE1A4C2}" type="slidenum">
              <a:rPr lang="en-US" smtClean="0"/>
              <a:t>‹#›</a:t>
            </a:fld>
            <a:endParaRPr lang="en-US"/>
          </a:p>
        </p:txBody>
      </p:sp>
    </p:spTree>
    <p:extLst>
      <p:ext uri="{BB962C8B-B14F-4D97-AF65-F5344CB8AC3E}">
        <p14:creationId xmlns:p14="http://schemas.microsoft.com/office/powerpoint/2010/main" val="1718920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nowledge check">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E3F075C-A2DF-4D43-ADC1-94881F209A5E}"/>
              </a:ext>
            </a:extLst>
          </p:cNvPr>
          <p:cNvSpPr/>
          <p:nvPr userDrawn="1"/>
        </p:nvSpPr>
        <p:spPr>
          <a:xfrm>
            <a:off x="149"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8" name="object 4">
            <a:extLst>
              <a:ext uri="{FF2B5EF4-FFF2-40B4-BE49-F238E27FC236}">
                <a16:creationId xmlns:a16="http://schemas.microsoft.com/office/drawing/2014/main" id="{BF0F9EE3-ED76-4500-BBD4-738F3F370654}"/>
              </a:ext>
            </a:extLst>
          </p:cNvPr>
          <p:cNvSpPr/>
          <p:nvPr userDrawn="1"/>
        </p:nvSpPr>
        <p:spPr>
          <a:xfrm>
            <a:off x="169117" y="186608"/>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sp>
        <p:nvSpPr>
          <p:cNvPr id="23" name="object 7">
            <a:extLst>
              <a:ext uri="{FF2B5EF4-FFF2-40B4-BE49-F238E27FC236}">
                <a16:creationId xmlns:a16="http://schemas.microsoft.com/office/drawing/2014/main" id="{9EB0EE15-B2F4-4B89-A6F9-230F15E44F5E}"/>
              </a:ext>
            </a:extLst>
          </p:cNvPr>
          <p:cNvSpPr/>
          <p:nvPr userDrawn="1"/>
        </p:nvSpPr>
        <p:spPr>
          <a:xfrm>
            <a:off x="168799" y="444021"/>
            <a:ext cx="284226" cy="568451"/>
          </a:xfrm>
          <a:custGeom>
            <a:avLst/>
            <a:gdLst/>
            <a:ahLst/>
            <a:cxnLst/>
            <a:rect l="l" t="t" r="r" b="b"/>
            <a:pathLst>
              <a:path w="360045" h="720089">
                <a:moveTo>
                  <a:pt x="0" y="0"/>
                </a:moveTo>
                <a:lnTo>
                  <a:pt x="0" y="720001"/>
                </a:lnTo>
                <a:lnTo>
                  <a:pt x="48848" y="716714"/>
                </a:lnTo>
                <a:lnTo>
                  <a:pt x="95700" y="707141"/>
                </a:lnTo>
                <a:lnTo>
                  <a:pt x="140125" y="691710"/>
                </a:lnTo>
                <a:lnTo>
                  <a:pt x="181695" y="670850"/>
                </a:lnTo>
                <a:lnTo>
                  <a:pt x="219981" y="644990"/>
                </a:lnTo>
                <a:lnTo>
                  <a:pt x="254554" y="614559"/>
                </a:lnTo>
                <a:lnTo>
                  <a:pt x="284984" y="579985"/>
                </a:lnTo>
                <a:lnTo>
                  <a:pt x="310844" y="541698"/>
                </a:lnTo>
                <a:lnTo>
                  <a:pt x="331703" y="500127"/>
                </a:lnTo>
                <a:lnTo>
                  <a:pt x="347134" y="455699"/>
                </a:lnTo>
                <a:lnTo>
                  <a:pt x="356707" y="408846"/>
                </a:lnTo>
                <a:lnTo>
                  <a:pt x="359994" y="359994"/>
                </a:lnTo>
                <a:lnTo>
                  <a:pt x="356707" y="311145"/>
                </a:lnTo>
                <a:lnTo>
                  <a:pt x="347134" y="264293"/>
                </a:lnTo>
                <a:lnTo>
                  <a:pt x="331703" y="219868"/>
                </a:lnTo>
                <a:lnTo>
                  <a:pt x="310844" y="178298"/>
                </a:lnTo>
                <a:lnTo>
                  <a:pt x="284984" y="140012"/>
                </a:lnTo>
                <a:lnTo>
                  <a:pt x="254554" y="105440"/>
                </a:lnTo>
                <a:lnTo>
                  <a:pt x="219981" y="75009"/>
                </a:lnTo>
                <a:lnTo>
                  <a:pt x="181695" y="49149"/>
                </a:lnTo>
                <a:lnTo>
                  <a:pt x="140125" y="28290"/>
                </a:lnTo>
                <a:lnTo>
                  <a:pt x="95700" y="12859"/>
                </a:lnTo>
                <a:lnTo>
                  <a:pt x="48848" y="3286"/>
                </a:lnTo>
                <a:lnTo>
                  <a:pt x="0"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24" name="TextBox 23">
            <a:extLst>
              <a:ext uri="{FF2B5EF4-FFF2-40B4-BE49-F238E27FC236}">
                <a16:creationId xmlns:a16="http://schemas.microsoft.com/office/drawing/2014/main" id="{ED4B90F4-211D-4823-A746-75AA388E0082}"/>
              </a:ext>
            </a:extLst>
          </p:cNvPr>
          <p:cNvSpPr txBox="1"/>
          <p:nvPr userDrawn="1"/>
        </p:nvSpPr>
        <p:spPr>
          <a:xfrm>
            <a:off x="502749" y="438145"/>
            <a:ext cx="8043901" cy="584775"/>
          </a:xfrm>
          <a:prstGeom prst="rect">
            <a:avLst/>
          </a:prstGeom>
          <a:noFill/>
        </p:spPr>
        <p:txBody>
          <a:bodyPr wrap="square" rtlCol="0">
            <a:spAutoFit/>
          </a:bodyPr>
          <a:lstStyle/>
          <a:p>
            <a:r>
              <a:rPr lang="en-US" sz="3200" b="1">
                <a:solidFill>
                  <a:schemeClr val="accent4"/>
                </a:solidFill>
                <a:latin typeface="Bilo Bold" panose="020B0803040000020003" pitchFamily="34" charset="0"/>
              </a:rPr>
              <a:t>Knowledge Check</a:t>
            </a:r>
          </a:p>
        </p:txBody>
      </p:sp>
      <p:cxnSp>
        <p:nvCxnSpPr>
          <p:cNvPr id="32" name="Straight Connector 31">
            <a:extLst>
              <a:ext uri="{FF2B5EF4-FFF2-40B4-BE49-F238E27FC236}">
                <a16:creationId xmlns:a16="http://schemas.microsoft.com/office/drawing/2014/main" id="{AAED2C52-5578-4C32-8754-00778C09614C}"/>
              </a:ext>
            </a:extLst>
          </p:cNvPr>
          <p:cNvCxnSpPr>
            <a:cxnSpLocks/>
          </p:cNvCxnSpPr>
          <p:nvPr userDrawn="1"/>
        </p:nvCxnSpPr>
        <p:spPr>
          <a:xfrm>
            <a:off x="625685" y="1022915"/>
            <a:ext cx="2194560" cy="0"/>
          </a:xfrm>
          <a:prstGeom prst="line">
            <a:avLst/>
          </a:prstGeom>
          <a:ln w="1778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DEB5561A-2E8F-45AD-B4B6-AAC5F9D62E6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05" t="4282" r="-1205" b="20553"/>
          <a:stretch/>
        </p:blipFill>
        <p:spPr>
          <a:xfrm>
            <a:off x="6740718" y="878867"/>
            <a:ext cx="5130650" cy="5784703"/>
          </a:xfrm>
          <a:prstGeom prst="rect">
            <a:avLst/>
          </a:prstGeom>
        </p:spPr>
      </p:pic>
    </p:spTree>
    <p:extLst>
      <p:ext uri="{BB962C8B-B14F-4D97-AF65-F5344CB8AC3E}">
        <p14:creationId xmlns:p14="http://schemas.microsoft.com/office/powerpoint/2010/main" val="40702991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nowledge Check for screenshots">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E3F075C-A2DF-4D43-ADC1-94881F209A5E}"/>
              </a:ext>
            </a:extLst>
          </p:cNvPr>
          <p:cNvSpPr/>
          <p:nvPr userDrawn="1"/>
        </p:nvSpPr>
        <p:spPr>
          <a:xfrm>
            <a:off x="149"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8" name="object 4">
            <a:extLst>
              <a:ext uri="{FF2B5EF4-FFF2-40B4-BE49-F238E27FC236}">
                <a16:creationId xmlns:a16="http://schemas.microsoft.com/office/drawing/2014/main" id="{BF0F9EE3-ED76-4500-BBD4-738F3F370654}"/>
              </a:ext>
            </a:extLst>
          </p:cNvPr>
          <p:cNvSpPr/>
          <p:nvPr userDrawn="1"/>
        </p:nvSpPr>
        <p:spPr>
          <a:xfrm>
            <a:off x="169117" y="186608"/>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sp>
        <p:nvSpPr>
          <p:cNvPr id="23" name="object 7">
            <a:extLst>
              <a:ext uri="{FF2B5EF4-FFF2-40B4-BE49-F238E27FC236}">
                <a16:creationId xmlns:a16="http://schemas.microsoft.com/office/drawing/2014/main" id="{9EB0EE15-B2F4-4B89-A6F9-230F15E44F5E}"/>
              </a:ext>
            </a:extLst>
          </p:cNvPr>
          <p:cNvSpPr/>
          <p:nvPr userDrawn="1"/>
        </p:nvSpPr>
        <p:spPr>
          <a:xfrm>
            <a:off x="168799" y="444021"/>
            <a:ext cx="284226" cy="568451"/>
          </a:xfrm>
          <a:custGeom>
            <a:avLst/>
            <a:gdLst/>
            <a:ahLst/>
            <a:cxnLst/>
            <a:rect l="l" t="t" r="r" b="b"/>
            <a:pathLst>
              <a:path w="360045" h="720089">
                <a:moveTo>
                  <a:pt x="0" y="0"/>
                </a:moveTo>
                <a:lnTo>
                  <a:pt x="0" y="720001"/>
                </a:lnTo>
                <a:lnTo>
                  <a:pt x="48848" y="716714"/>
                </a:lnTo>
                <a:lnTo>
                  <a:pt x="95700" y="707141"/>
                </a:lnTo>
                <a:lnTo>
                  <a:pt x="140125" y="691710"/>
                </a:lnTo>
                <a:lnTo>
                  <a:pt x="181695" y="670850"/>
                </a:lnTo>
                <a:lnTo>
                  <a:pt x="219981" y="644990"/>
                </a:lnTo>
                <a:lnTo>
                  <a:pt x="254554" y="614559"/>
                </a:lnTo>
                <a:lnTo>
                  <a:pt x="284984" y="579985"/>
                </a:lnTo>
                <a:lnTo>
                  <a:pt x="310844" y="541698"/>
                </a:lnTo>
                <a:lnTo>
                  <a:pt x="331703" y="500127"/>
                </a:lnTo>
                <a:lnTo>
                  <a:pt x="347134" y="455699"/>
                </a:lnTo>
                <a:lnTo>
                  <a:pt x="356707" y="408846"/>
                </a:lnTo>
                <a:lnTo>
                  <a:pt x="359994" y="359994"/>
                </a:lnTo>
                <a:lnTo>
                  <a:pt x="356707" y="311145"/>
                </a:lnTo>
                <a:lnTo>
                  <a:pt x="347134" y="264293"/>
                </a:lnTo>
                <a:lnTo>
                  <a:pt x="331703" y="219868"/>
                </a:lnTo>
                <a:lnTo>
                  <a:pt x="310844" y="178298"/>
                </a:lnTo>
                <a:lnTo>
                  <a:pt x="284984" y="140012"/>
                </a:lnTo>
                <a:lnTo>
                  <a:pt x="254554" y="105440"/>
                </a:lnTo>
                <a:lnTo>
                  <a:pt x="219981" y="75009"/>
                </a:lnTo>
                <a:lnTo>
                  <a:pt x="181695" y="49149"/>
                </a:lnTo>
                <a:lnTo>
                  <a:pt x="140125" y="28290"/>
                </a:lnTo>
                <a:lnTo>
                  <a:pt x="95700" y="12859"/>
                </a:lnTo>
                <a:lnTo>
                  <a:pt x="48848" y="3286"/>
                </a:lnTo>
                <a:lnTo>
                  <a:pt x="0"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24" name="TextBox 23">
            <a:extLst>
              <a:ext uri="{FF2B5EF4-FFF2-40B4-BE49-F238E27FC236}">
                <a16:creationId xmlns:a16="http://schemas.microsoft.com/office/drawing/2014/main" id="{ED4B90F4-211D-4823-A746-75AA388E0082}"/>
              </a:ext>
            </a:extLst>
          </p:cNvPr>
          <p:cNvSpPr txBox="1"/>
          <p:nvPr userDrawn="1"/>
        </p:nvSpPr>
        <p:spPr>
          <a:xfrm>
            <a:off x="502749" y="438145"/>
            <a:ext cx="8043901" cy="584775"/>
          </a:xfrm>
          <a:prstGeom prst="rect">
            <a:avLst/>
          </a:prstGeom>
          <a:noFill/>
        </p:spPr>
        <p:txBody>
          <a:bodyPr wrap="square" rtlCol="0">
            <a:spAutoFit/>
          </a:bodyPr>
          <a:lstStyle/>
          <a:p>
            <a:pPr marL="0" algn="l" defTabSz="457200" rtl="0" eaLnBrk="1" latinLnBrk="0" hangingPunct="1"/>
            <a:r>
              <a:rPr lang="en-US" sz="3200" b="1" kern="1200">
                <a:solidFill>
                  <a:schemeClr val="accent4"/>
                </a:solidFill>
                <a:latin typeface="Bilo Bold" panose="020B0803040000020003" pitchFamily="34" charset="0"/>
                <a:ea typeface="+mn-ea"/>
                <a:cs typeface="+mn-cs"/>
              </a:rPr>
              <a:t>Knowledge Check</a:t>
            </a:r>
          </a:p>
        </p:txBody>
      </p:sp>
      <p:cxnSp>
        <p:nvCxnSpPr>
          <p:cNvPr id="32" name="Straight Connector 31">
            <a:extLst>
              <a:ext uri="{FF2B5EF4-FFF2-40B4-BE49-F238E27FC236}">
                <a16:creationId xmlns:a16="http://schemas.microsoft.com/office/drawing/2014/main" id="{AAED2C52-5578-4C32-8754-00778C09614C}"/>
              </a:ext>
            </a:extLst>
          </p:cNvPr>
          <p:cNvCxnSpPr>
            <a:cxnSpLocks/>
          </p:cNvCxnSpPr>
          <p:nvPr userDrawn="1"/>
        </p:nvCxnSpPr>
        <p:spPr>
          <a:xfrm>
            <a:off x="625685" y="1022915"/>
            <a:ext cx="2194560" cy="0"/>
          </a:xfrm>
          <a:prstGeom prst="line">
            <a:avLst/>
          </a:prstGeom>
          <a:ln w="1778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004614F-CFFE-7943-0252-018DA0BA40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6865197"/>
            <a:ext cx="12192000" cy="310896"/>
          </a:xfrm>
          <a:prstGeom prst="rect">
            <a:avLst/>
          </a:prstGeom>
          <a:ln>
            <a:solidFill>
              <a:schemeClr val="accent3"/>
            </a:solidFill>
          </a:ln>
        </p:spPr>
      </p:pic>
    </p:spTree>
    <p:extLst>
      <p:ext uri="{BB962C8B-B14F-4D97-AF65-F5344CB8AC3E}">
        <p14:creationId xmlns:p14="http://schemas.microsoft.com/office/powerpoint/2010/main" val="26769319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009BBC-EFAF-408E-A7BC-2E8A0945CCB5}"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7A709-6CC5-4973-9128-68148DE1A4C2}" type="slidenum">
              <a:rPr lang="en-US" smtClean="0"/>
              <a:t>‹#›</a:t>
            </a:fld>
            <a:endParaRPr lang="en-US"/>
          </a:p>
        </p:txBody>
      </p:sp>
    </p:spTree>
    <p:extLst>
      <p:ext uri="{BB962C8B-B14F-4D97-AF65-F5344CB8AC3E}">
        <p14:creationId xmlns:p14="http://schemas.microsoft.com/office/powerpoint/2010/main" val="41072325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009BBC-EFAF-408E-A7BC-2E8A0945CCB5}"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7A709-6CC5-4973-9128-68148DE1A4C2}" type="slidenum">
              <a:rPr lang="en-US" smtClean="0"/>
              <a:t>‹#›</a:t>
            </a:fld>
            <a:endParaRPr lang="en-US"/>
          </a:p>
        </p:txBody>
      </p:sp>
    </p:spTree>
    <p:extLst>
      <p:ext uri="{BB962C8B-B14F-4D97-AF65-F5344CB8AC3E}">
        <p14:creationId xmlns:p14="http://schemas.microsoft.com/office/powerpoint/2010/main" val="19493209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009BBC-EFAF-408E-A7BC-2E8A0945CCB5}" type="datetimeFigureOut">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07A709-6CC5-4973-9128-68148DE1A4C2}" type="slidenum">
              <a:rPr lang="en-US" smtClean="0"/>
              <a:t>‹#›</a:t>
            </a:fld>
            <a:endParaRPr lang="en-US"/>
          </a:p>
        </p:txBody>
      </p:sp>
    </p:spTree>
    <p:extLst>
      <p:ext uri="{BB962C8B-B14F-4D97-AF65-F5344CB8AC3E}">
        <p14:creationId xmlns:p14="http://schemas.microsoft.com/office/powerpoint/2010/main" val="33859986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009BBC-EFAF-408E-A7BC-2E8A0945CCB5}"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07A709-6CC5-4973-9128-68148DE1A4C2}" type="slidenum">
              <a:rPr lang="en-US" smtClean="0"/>
              <a:t>‹#›</a:t>
            </a:fld>
            <a:endParaRPr lang="en-US"/>
          </a:p>
        </p:txBody>
      </p:sp>
      <p:cxnSp>
        <p:nvCxnSpPr>
          <p:cNvPr id="6" name="Straight Connector 5">
            <a:extLst>
              <a:ext uri="{FF2B5EF4-FFF2-40B4-BE49-F238E27FC236}">
                <a16:creationId xmlns:a16="http://schemas.microsoft.com/office/drawing/2014/main" id="{9C348029-5D82-FB6E-64E0-DF69D0CB7737}"/>
              </a:ext>
            </a:extLst>
          </p:cNvPr>
          <p:cNvCxnSpPr>
            <a:cxnSpLocks/>
          </p:cNvCxnSpPr>
          <p:nvPr userDrawn="1"/>
        </p:nvCxnSpPr>
        <p:spPr>
          <a:xfrm>
            <a:off x="625685" y="1022915"/>
            <a:ext cx="2194560" cy="0"/>
          </a:xfrm>
          <a:prstGeom prst="line">
            <a:avLst/>
          </a:prstGeom>
          <a:ln w="1778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86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nowledge Check for screenshots">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E3F075C-A2DF-4D43-ADC1-94881F209A5E}"/>
              </a:ext>
            </a:extLst>
          </p:cNvPr>
          <p:cNvSpPr/>
          <p:nvPr userDrawn="1"/>
        </p:nvSpPr>
        <p:spPr>
          <a:xfrm>
            <a:off x="149"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8" name="object 4">
            <a:extLst>
              <a:ext uri="{FF2B5EF4-FFF2-40B4-BE49-F238E27FC236}">
                <a16:creationId xmlns:a16="http://schemas.microsoft.com/office/drawing/2014/main" id="{BF0F9EE3-ED76-4500-BBD4-738F3F370654}"/>
              </a:ext>
            </a:extLst>
          </p:cNvPr>
          <p:cNvSpPr/>
          <p:nvPr userDrawn="1"/>
        </p:nvSpPr>
        <p:spPr>
          <a:xfrm>
            <a:off x="169117" y="186608"/>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sp>
        <p:nvSpPr>
          <p:cNvPr id="23" name="object 7">
            <a:extLst>
              <a:ext uri="{FF2B5EF4-FFF2-40B4-BE49-F238E27FC236}">
                <a16:creationId xmlns:a16="http://schemas.microsoft.com/office/drawing/2014/main" id="{9EB0EE15-B2F4-4B89-A6F9-230F15E44F5E}"/>
              </a:ext>
            </a:extLst>
          </p:cNvPr>
          <p:cNvSpPr/>
          <p:nvPr userDrawn="1"/>
        </p:nvSpPr>
        <p:spPr>
          <a:xfrm>
            <a:off x="168799" y="444021"/>
            <a:ext cx="284226" cy="568451"/>
          </a:xfrm>
          <a:custGeom>
            <a:avLst/>
            <a:gdLst/>
            <a:ahLst/>
            <a:cxnLst/>
            <a:rect l="l" t="t" r="r" b="b"/>
            <a:pathLst>
              <a:path w="360045" h="720089">
                <a:moveTo>
                  <a:pt x="0" y="0"/>
                </a:moveTo>
                <a:lnTo>
                  <a:pt x="0" y="720001"/>
                </a:lnTo>
                <a:lnTo>
                  <a:pt x="48848" y="716714"/>
                </a:lnTo>
                <a:lnTo>
                  <a:pt x="95700" y="707141"/>
                </a:lnTo>
                <a:lnTo>
                  <a:pt x="140125" y="691710"/>
                </a:lnTo>
                <a:lnTo>
                  <a:pt x="181695" y="670850"/>
                </a:lnTo>
                <a:lnTo>
                  <a:pt x="219981" y="644990"/>
                </a:lnTo>
                <a:lnTo>
                  <a:pt x="254554" y="614559"/>
                </a:lnTo>
                <a:lnTo>
                  <a:pt x="284984" y="579985"/>
                </a:lnTo>
                <a:lnTo>
                  <a:pt x="310844" y="541698"/>
                </a:lnTo>
                <a:lnTo>
                  <a:pt x="331703" y="500127"/>
                </a:lnTo>
                <a:lnTo>
                  <a:pt x="347134" y="455699"/>
                </a:lnTo>
                <a:lnTo>
                  <a:pt x="356707" y="408846"/>
                </a:lnTo>
                <a:lnTo>
                  <a:pt x="359994" y="359994"/>
                </a:lnTo>
                <a:lnTo>
                  <a:pt x="356707" y="311145"/>
                </a:lnTo>
                <a:lnTo>
                  <a:pt x="347134" y="264293"/>
                </a:lnTo>
                <a:lnTo>
                  <a:pt x="331703" y="219868"/>
                </a:lnTo>
                <a:lnTo>
                  <a:pt x="310844" y="178298"/>
                </a:lnTo>
                <a:lnTo>
                  <a:pt x="284984" y="140012"/>
                </a:lnTo>
                <a:lnTo>
                  <a:pt x="254554" y="105440"/>
                </a:lnTo>
                <a:lnTo>
                  <a:pt x="219981" y="75009"/>
                </a:lnTo>
                <a:lnTo>
                  <a:pt x="181695" y="49149"/>
                </a:lnTo>
                <a:lnTo>
                  <a:pt x="140125" y="28290"/>
                </a:lnTo>
                <a:lnTo>
                  <a:pt x="95700" y="12859"/>
                </a:lnTo>
                <a:lnTo>
                  <a:pt x="48848" y="3286"/>
                </a:lnTo>
                <a:lnTo>
                  <a:pt x="0"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24" name="TextBox 23">
            <a:extLst>
              <a:ext uri="{FF2B5EF4-FFF2-40B4-BE49-F238E27FC236}">
                <a16:creationId xmlns:a16="http://schemas.microsoft.com/office/drawing/2014/main" id="{ED4B90F4-211D-4823-A746-75AA388E0082}"/>
              </a:ext>
            </a:extLst>
          </p:cNvPr>
          <p:cNvSpPr txBox="1"/>
          <p:nvPr userDrawn="1"/>
        </p:nvSpPr>
        <p:spPr>
          <a:xfrm>
            <a:off x="502749" y="438145"/>
            <a:ext cx="8043901" cy="584775"/>
          </a:xfrm>
          <a:prstGeom prst="rect">
            <a:avLst/>
          </a:prstGeom>
          <a:noFill/>
        </p:spPr>
        <p:txBody>
          <a:bodyPr wrap="square" rtlCol="0">
            <a:spAutoFit/>
          </a:bodyPr>
          <a:lstStyle/>
          <a:p>
            <a:pPr marL="0" algn="l" defTabSz="457200" rtl="0" eaLnBrk="1" latinLnBrk="0" hangingPunct="1"/>
            <a:r>
              <a:rPr lang="en-US" sz="3200" b="1" kern="1200">
                <a:solidFill>
                  <a:schemeClr val="accent4"/>
                </a:solidFill>
                <a:latin typeface="Bilo Bold" panose="020B0803040000020003" pitchFamily="34" charset="0"/>
                <a:ea typeface="+mn-ea"/>
                <a:cs typeface="+mn-cs"/>
              </a:rPr>
              <a:t>Knowledge Check</a:t>
            </a:r>
          </a:p>
        </p:txBody>
      </p:sp>
      <p:cxnSp>
        <p:nvCxnSpPr>
          <p:cNvPr id="32" name="Straight Connector 31">
            <a:extLst>
              <a:ext uri="{FF2B5EF4-FFF2-40B4-BE49-F238E27FC236}">
                <a16:creationId xmlns:a16="http://schemas.microsoft.com/office/drawing/2014/main" id="{AAED2C52-5578-4C32-8754-00778C09614C}"/>
              </a:ext>
            </a:extLst>
          </p:cNvPr>
          <p:cNvCxnSpPr>
            <a:cxnSpLocks/>
          </p:cNvCxnSpPr>
          <p:nvPr userDrawn="1"/>
        </p:nvCxnSpPr>
        <p:spPr>
          <a:xfrm>
            <a:off x="625685" y="1022915"/>
            <a:ext cx="2194560" cy="0"/>
          </a:xfrm>
          <a:prstGeom prst="line">
            <a:avLst/>
          </a:prstGeom>
          <a:ln w="1778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3327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
        <p:nvSpPr>
          <p:cNvPr id="5" name="object 2">
            <a:extLst>
              <a:ext uri="{FF2B5EF4-FFF2-40B4-BE49-F238E27FC236}">
                <a16:creationId xmlns:a16="http://schemas.microsoft.com/office/drawing/2014/main" id="{45974DA9-DBBB-4C62-992B-F5C959C50493}"/>
              </a:ext>
            </a:extLst>
          </p:cNvPr>
          <p:cNvSpPr/>
          <p:nvPr userDrawn="1"/>
        </p:nvSpPr>
        <p:spPr>
          <a:xfrm>
            <a:off x="-1"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6" name="object 4">
            <a:extLst>
              <a:ext uri="{FF2B5EF4-FFF2-40B4-BE49-F238E27FC236}">
                <a16:creationId xmlns:a16="http://schemas.microsoft.com/office/drawing/2014/main" id="{9529CE95-85F1-4478-8C0F-8AD6789D6D09}"/>
              </a:ext>
            </a:extLst>
          </p:cNvPr>
          <p:cNvSpPr/>
          <p:nvPr userDrawn="1"/>
        </p:nvSpPr>
        <p:spPr>
          <a:xfrm>
            <a:off x="180007" y="179997"/>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pic>
        <p:nvPicPr>
          <p:cNvPr id="7" name="Graphic 6">
            <a:extLst>
              <a:ext uri="{FF2B5EF4-FFF2-40B4-BE49-F238E27FC236}">
                <a16:creationId xmlns:a16="http://schemas.microsoft.com/office/drawing/2014/main" id="{30EDEAFA-D97D-4B86-8CBA-0C9E2E8111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87260" y="6174807"/>
            <a:ext cx="451545" cy="451545"/>
          </a:xfrm>
          <a:prstGeom prst="rect">
            <a:avLst/>
          </a:prstGeom>
        </p:spPr>
      </p:pic>
      <p:pic>
        <p:nvPicPr>
          <p:cNvPr id="8" name="Graphic 7">
            <a:extLst>
              <a:ext uri="{FF2B5EF4-FFF2-40B4-BE49-F238E27FC236}">
                <a16:creationId xmlns:a16="http://schemas.microsoft.com/office/drawing/2014/main" id="{C3438C5A-286D-44DA-82C1-5E8DCA3864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0641699" y="6173659"/>
            <a:ext cx="451545" cy="451545"/>
          </a:xfrm>
          <a:prstGeom prst="rect">
            <a:avLst/>
          </a:prstGeom>
        </p:spPr>
      </p:pic>
      <p:sp>
        <p:nvSpPr>
          <p:cNvPr id="10" name="object 7">
            <a:extLst>
              <a:ext uri="{FF2B5EF4-FFF2-40B4-BE49-F238E27FC236}">
                <a16:creationId xmlns:a16="http://schemas.microsoft.com/office/drawing/2014/main" id="{723D65E8-28A4-4E23-B54D-3A2E143F8426}"/>
              </a:ext>
            </a:extLst>
          </p:cNvPr>
          <p:cNvSpPr/>
          <p:nvPr userDrawn="1"/>
        </p:nvSpPr>
        <p:spPr>
          <a:xfrm>
            <a:off x="178738" y="444021"/>
            <a:ext cx="284226" cy="568451"/>
          </a:xfrm>
          <a:custGeom>
            <a:avLst/>
            <a:gdLst/>
            <a:ahLst/>
            <a:cxnLst/>
            <a:rect l="l" t="t" r="r" b="b"/>
            <a:pathLst>
              <a:path w="360045" h="720089">
                <a:moveTo>
                  <a:pt x="0" y="0"/>
                </a:moveTo>
                <a:lnTo>
                  <a:pt x="0" y="720001"/>
                </a:lnTo>
                <a:lnTo>
                  <a:pt x="48848" y="716714"/>
                </a:lnTo>
                <a:lnTo>
                  <a:pt x="95700" y="707141"/>
                </a:lnTo>
                <a:lnTo>
                  <a:pt x="140125" y="691710"/>
                </a:lnTo>
                <a:lnTo>
                  <a:pt x="181695" y="670850"/>
                </a:lnTo>
                <a:lnTo>
                  <a:pt x="219981" y="644990"/>
                </a:lnTo>
                <a:lnTo>
                  <a:pt x="254554" y="614559"/>
                </a:lnTo>
                <a:lnTo>
                  <a:pt x="284984" y="579985"/>
                </a:lnTo>
                <a:lnTo>
                  <a:pt x="310844" y="541698"/>
                </a:lnTo>
                <a:lnTo>
                  <a:pt x="331703" y="500127"/>
                </a:lnTo>
                <a:lnTo>
                  <a:pt x="347134" y="455699"/>
                </a:lnTo>
                <a:lnTo>
                  <a:pt x="356707" y="408846"/>
                </a:lnTo>
                <a:lnTo>
                  <a:pt x="359994" y="359994"/>
                </a:lnTo>
                <a:lnTo>
                  <a:pt x="356707" y="311145"/>
                </a:lnTo>
                <a:lnTo>
                  <a:pt x="347134" y="264293"/>
                </a:lnTo>
                <a:lnTo>
                  <a:pt x="331703" y="219868"/>
                </a:lnTo>
                <a:lnTo>
                  <a:pt x="310844" y="178298"/>
                </a:lnTo>
                <a:lnTo>
                  <a:pt x="284984" y="140012"/>
                </a:lnTo>
                <a:lnTo>
                  <a:pt x="254554" y="105440"/>
                </a:lnTo>
                <a:lnTo>
                  <a:pt x="219981" y="75009"/>
                </a:lnTo>
                <a:lnTo>
                  <a:pt x="181695" y="49149"/>
                </a:lnTo>
                <a:lnTo>
                  <a:pt x="140125" y="28290"/>
                </a:lnTo>
                <a:lnTo>
                  <a:pt x="95700" y="12859"/>
                </a:lnTo>
                <a:lnTo>
                  <a:pt x="48848" y="3286"/>
                </a:lnTo>
                <a:lnTo>
                  <a:pt x="0"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cxnSp>
        <p:nvCxnSpPr>
          <p:cNvPr id="11" name="Straight Connector 10">
            <a:extLst>
              <a:ext uri="{FF2B5EF4-FFF2-40B4-BE49-F238E27FC236}">
                <a16:creationId xmlns:a16="http://schemas.microsoft.com/office/drawing/2014/main" id="{4AF2442A-FCEB-4D35-83AE-B97A5BE78A71}"/>
              </a:ext>
            </a:extLst>
          </p:cNvPr>
          <p:cNvCxnSpPr>
            <a:cxnSpLocks/>
          </p:cNvCxnSpPr>
          <p:nvPr userDrawn="1"/>
        </p:nvCxnSpPr>
        <p:spPr>
          <a:xfrm>
            <a:off x="625685" y="1022915"/>
            <a:ext cx="2194560" cy="0"/>
          </a:xfrm>
          <a:prstGeom prst="line">
            <a:avLst/>
          </a:prstGeom>
          <a:ln w="1778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941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
        <p:nvSpPr>
          <p:cNvPr id="5" name="object 2">
            <a:extLst>
              <a:ext uri="{FF2B5EF4-FFF2-40B4-BE49-F238E27FC236}">
                <a16:creationId xmlns:a16="http://schemas.microsoft.com/office/drawing/2014/main" id="{45974DA9-DBBB-4C62-992B-F5C959C50493}"/>
              </a:ext>
            </a:extLst>
          </p:cNvPr>
          <p:cNvSpPr/>
          <p:nvPr userDrawn="1"/>
        </p:nvSpPr>
        <p:spPr>
          <a:xfrm>
            <a:off x="-1"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6" name="object 4">
            <a:extLst>
              <a:ext uri="{FF2B5EF4-FFF2-40B4-BE49-F238E27FC236}">
                <a16:creationId xmlns:a16="http://schemas.microsoft.com/office/drawing/2014/main" id="{9529CE95-85F1-4478-8C0F-8AD6789D6D09}"/>
              </a:ext>
            </a:extLst>
          </p:cNvPr>
          <p:cNvSpPr/>
          <p:nvPr userDrawn="1"/>
        </p:nvSpPr>
        <p:spPr>
          <a:xfrm>
            <a:off x="180007" y="179997"/>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pic>
        <p:nvPicPr>
          <p:cNvPr id="7" name="Graphic 6">
            <a:extLst>
              <a:ext uri="{FF2B5EF4-FFF2-40B4-BE49-F238E27FC236}">
                <a16:creationId xmlns:a16="http://schemas.microsoft.com/office/drawing/2014/main" id="{30EDEAFA-D97D-4B86-8CBA-0C9E2E8111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87260" y="6174807"/>
            <a:ext cx="451545" cy="451545"/>
          </a:xfrm>
          <a:prstGeom prst="rect">
            <a:avLst/>
          </a:prstGeom>
        </p:spPr>
      </p:pic>
      <p:pic>
        <p:nvPicPr>
          <p:cNvPr id="8" name="Graphic 7">
            <a:extLst>
              <a:ext uri="{FF2B5EF4-FFF2-40B4-BE49-F238E27FC236}">
                <a16:creationId xmlns:a16="http://schemas.microsoft.com/office/drawing/2014/main" id="{C3438C5A-286D-44DA-82C1-5E8DCA3864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0641699" y="6173659"/>
            <a:ext cx="451545" cy="451545"/>
          </a:xfrm>
          <a:prstGeom prst="rect">
            <a:avLst/>
          </a:prstGeom>
        </p:spPr>
      </p:pic>
      <p:sp>
        <p:nvSpPr>
          <p:cNvPr id="14" name="object 7">
            <a:extLst>
              <a:ext uri="{FF2B5EF4-FFF2-40B4-BE49-F238E27FC236}">
                <a16:creationId xmlns:a16="http://schemas.microsoft.com/office/drawing/2014/main" id="{CE1695CC-DE5D-4EA2-AF67-96A46F5FACDE}"/>
              </a:ext>
            </a:extLst>
          </p:cNvPr>
          <p:cNvSpPr/>
          <p:nvPr userDrawn="1"/>
        </p:nvSpPr>
        <p:spPr>
          <a:xfrm>
            <a:off x="178738" y="444021"/>
            <a:ext cx="284226" cy="568451"/>
          </a:xfrm>
          <a:custGeom>
            <a:avLst/>
            <a:gdLst/>
            <a:ahLst/>
            <a:cxnLst/>
            <a:rect l="l" t="t" r="r" b="b"/>
            <a:pathLst>
              <a:path w="360045" h="720089">
                <a:moveTo>
                  <a:pt x="0" y="0"/>
                </a:moveTo>
                <a:lnTo>
                  <a:pt x="0" y="720001"/>
                </a:lnTo>
                <a:lnTo>
                  <a:pt x="48848" y="716714"/>
                </a:lnTo>
                <a:lnTo>
                  <a:pt x="95700" y="707141"/>
                </a:lnTo>
                <a:lnTo>
                  <a:pt x="140125" y="691710"/>
                </a:lnTo>
                <a:lnTo>
                  <a:pt x="181695" y="670850"/>
                </a:lnTo>
                <a:lnTo>
                  <a:pt x="219981" y="644990"/>
                </a:lnTo>
                <a:lnTo>
                  <a:pt x="254554" y="614559"/>
                </a:lnTo>
                <a:lnTo>
                  <a:pt x="284984" y="579985"/>
                </a:lnTo>
                <a:lnTo>
                  <a:pt x="310844" y="541698"/>
                </a:lnTo>
                <a:lnTo>
                  <a:pt x="331703" y="500127"/>
                </a:lnTo>
                <a:lnTo>
                  <a:pt x="347134" y="455699"/>
                </a:lnTo>
                <a:lnTo>
                  <a:pt x="356707" y="408846"/>
                </a:lnTo>
                <a:lnTo>
                  <a:pt x="359994" y="359994"/>
                </a:lnTo>
                <a:lnTo>
                  <a:pt x="356707" y="311145"/>
                </a:lnTo>
                <a:lnTo>
                  <a:pt x="347134" y="264293"/>
                </a:lnTo>
                <a:lnTo>
                  <a:pt x="331703" y="219868"/>
                </a:lnTo>
                <a:lnTo>
                  <a:pt x="310844" y="178298"/>
                </a:lnTo>
                <a:lnTo>
                  <a:pt x="284984" y="140012"/>
                </a:lnTo>
                <a:lnTo>
                  <a:pt x="254554" y="105440"/>
                </a:lnTo>
                <a:lnTo>
                  <a:pt x="219981" y="75009"/>
                </a:lnTo>
                <a:lnTo>
                  <a:pt x="181695" y="49149"/>
                </a:lnTo>
                <a:lnTo>
                  <a:pt x="140125" y="28290"/>
                </a:lnTo>
                <a:lnTo>
                  <a:pt x="95700" y="12859"/>
                </a:lnTo>
                <a:lnTo>
                  <a:pt x="48848" y="3286"/>
                </a:lnTo>
                <a:lnTo>
                  <a:pt x="0"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cxnSp>
        <p:nvCxnSpPr>
          <p:cNvPr id="9" name="Straight Connector 8">
            <a:extLst>
              <a:ext uri="{FF2B5EF4-FFF2-40B4-BE49-F238E27FC236}">
                <a16:creationId xmlns:a16="http://schemas.microsoft.com/office/drawing/2014/main" id="{E30F8667-5C6C-B12D-73DB-1F1A7EBDAB53}"/>
              </a:ext>
            </a:extLst>
          </p:cNvPr>
          <p:cNvCxnSpPr>
            <a:cxnSpLocks/>
          </p:cNvCxnSpPr>
          <p:nvPr userDrawn="1"/>
        </p:nvCxnSpPr>
        <p:spPr>
          <a:xfrm>
            <a:off x="625685" y="1022915"/>
            <a:ext cx="2194560" cy="0"/>
          </a:xfrm>
          <a:prstGeom prst="line">
            <a:avLst/>
          </a:prstGeom>
          <a:ln w="1778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615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
        <p:nvSpPr>
          <p:cNvPr id="5" name="object 2">
            <a:extLst>
              <a:ext uri="{FF2B5EF4-FFF2-40B4-BE49-F238E27FC236}">
                <a16:creationId xmlns:a16="http://schemas.microsoft.com/office/drawing/2014/main" id="{45974DA9-DBBB-4C62-992B-F5C959C50493}"/>
              </a:ext>
            </a:extLst>
          </p:cNvPr>
          <p:cNvSpPr/>
          <p:nvPr userDrawn="1"/>
        </p:nvSpPr>
        <p:spPr>
          <a:xfrm>
            <a:off x="-1"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6" name="object 4">
            <a:extLst>
              <a:ext uri="{FF2B5EF4-FFF2-40B4-BE49-F238E27FC236}">
                <a16:creationId xmlns:a16="http://schemas.microsoft.com/office/drawing/2014/main" id="{9529CE95-85F1-4478-8C0F-8AD6789D6D09}"/>
              </a:ext>
            </a:extLst>
          </p:cNvPr>
          <p:cNvSpPr/>
          <p:nvPr userDrawn="1"/>
        </p:nvSpPr>
        <p:spPr>
          <a:xfrm>
            <a:off x="180007" y="179997"/>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pic>
        <p:nvPicPr>
          <p:cNvPr id="7" name="Graphic 6">
            <a:extLst>
              <a:ext uri="{FF2B5EF4-FFF2-40B4-BE49-F238E27FC236}">
                <a16:creationId xmlns:a16="http://schemas.microsoft.com/office/drawing/2014/main" id="{30EDEAFA-D97D-4B86-8CBA-0C9E2E8111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87260" y="6174807"/>
            <a:ext cx="451545" cy="451545"/>
          </a:xfrm>
          <a:prstGeom prst="rect">
            <a:avLst/>
          </a:prstGeom>
        </p:spPr>
      </p:pic>
      <p:pic>
        <p:nvPicPr>
          <p:cNvPr id="8" name="Graphic 7">
            <a:extLst>
              <a:ext uri="{FF2B5EF4-FFF2-40B4-BE49-F238E27FC236}">
                <a16:creationId xmlns:a16="http://schemas.microsoft.com/office/drawing/2014/main" id="{C3438C5A-286D-44DA-82C1-5E8DCA3864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0641699" y="6173659"/>
            <a:ext cx="451545" cy="451545"/>
          </a:xfrm>
          <a:prstGeom prst="rect">
            <a:avLst/>
          </a:prstGeom>
        </p:spPr>
      </p:pic>
      <p:sp>
        <p:nvSpPr>
          <p:cNvPr id="10" name="object 7">
            <a:extLst>
              <a:ext uri="{FF2B5EF4-FFF2-40B4-BE49-F238E27FC236}">
                <a16:creationId xmlns:a16="http://schemas.microsoft.com/office/drawing/2014/main" id="{723D65E8-28A4-4E23-B54D-3A2E143F8426}"/>
              </a:ext>
            </a:extLst>
          </p:cNvPr>
          <p:cNvSpPr/>
          <p:nvPr userDrawn="1"/>
        </p:nvSpPr>
        <p:spPr>
          <a:xfrm>
            <a:off x="178738" y="444021"/>
            <a:ext cx="284226" cy="568451"/>
          </a:xfrm>
          <a:custGeom>
            <a:avLst/>
            <a:gdLst/>
            <a:ahLst/>
            <a:cxnLst/>
            <a:rect l="l" t="t" r="r" b="b"/>
            <a:pathLst>
              <a:path w="360045" h="720089">
                <a:moveTo>
                  <a:pt x="0" y="0"/>
                </a:moveTo>
                <a:lnTo>
                  <a:pt x="0" y="720001"/>
                </a:lnTo>
                <a:lnTo>
                  <a:pt x="48848" y="716714"/>
                </a:lnTo>
                <a:lnTo>
                  <a:pt x="95700" y="707141"/>
                </a:lnTo>
                <a:lnTo>
                  <a:pt x="140125" y="691710"/>
                </a:lnTo>
                <a:lnTo>
                  <a:pt x="181695" y="670850"/>
                </a:lnTo>
                <a:lnTo>
                  <a:pt x="219981" y="644990"/>
                </a:lnTo>
                <a:lnTo>
                  <a:pt x="254554" y="614559"/>
                </a:lnTo>
                <a:lnTo>
                  <a:pt x="284984" y="579985"/>
                </a:lnTo>
                <a:lnTo>
                  <a:pt x="310844" y="541698"/>
                </a:lnTo>
                <a:lnTo>
                  <a:pt x="331703" y="500127"/>
                </a:lnTo>
                <a:lnTo>
                  <a:pt x="347134" y="455699"/>
                </a:lnTo>
                <a:lnTo>
                  <a:pt x="356707" y="408846"/>
                </a:lnTo>
                <a:lnTo>
                  <a:pt x="359994" y="359994"/>
                </a:lnTo>
                <a:lnTo>
                  <a:pt x="356707" y="311145"/>
                </a:lnTo>
                <a:lnTo>
                  <a:pt x="347134" y="264293"/>
                </a:lnTo>
                <a:lnTo>
                  <a:pt x="331703" y="219868"/>
                </a:lnTo>
                <a:lnTo>
                  <a:pt x="310844" y="178298"/>
                </a:lnTo>
                <a:lnTo>
                  <a:pt x="284984" y="140012"/>
                </a:lnTo>
                <a:lnTo>
                  <a:pt x="254554" y="105440"/>
                </a:lnTo>
                <a:lnTo>
                  <a:pt x="219981" y="75009"/>
                </a:lnTo>
                <a:lnTo>
                  <a:pt x="181695" y="49149"/>
                </a:lnTo>
                <a:lnTo>
                  <a:pt x="140125" y="28290"/>
                </a:lnTo>
                <a:lnTo>
                  <a:pt x="95700" y="12859"/>
                </a:lnTo>
                <a:lnTo>
                  <a:pt x="48848" y="3286"/>
                </a:lnTo>
                <a:lnTo>
                  <a:pt x="0"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cxnSp>
        <p:nvCxnSpPr>
          <p:cNvPr id="11" name="Straight Connector 10">
            <a:extLst>
              <a:ext uri="{FF2B5EF4-FFF2-40B4-BE49-F238E27FC236}">
                <a16:creationId xmlns:a16="http://schemas.microsoft.com/office/drawing/2014/main" id="{4AF2442A-FCEB-4D35-83AE-B97A5BE78A71}"/>
              </a:ext>
            </a:extLst>
          </p:cNvPr>
          <p:cNvCxnSpPr>
            <a:cxnSpLocks/>
          </p:cNvCxnSpPr>
          <p:nvPr userDrawn="1"/>
        </p:nvCxnSpPr>
        <p:spPr>
          <a:xfrm>
            <a:off x="625685" y="1022915"/>
            <a:ext cx="2194560" cy="0"/>
          </a:xfrm>
          <a:prstGeom prst="line">
            <a:avLst/>
          </a:prstGeom>
          <a:ln w="1778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02DA296-4BB9-DBDE-7FEE-451F77BC2F9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6865197"/>
            <a:ext cx="12192000" cy="310896"/>
          </a:xfrm>
          <a:prstGeom prst="rect">
            <a:avLst/>
          </a:prstGeom>
          <a:ln>
            <a:solidFill>
              <a:schemeClr val="accent3"/>
            </a:solidFill>
          </a:ln>
        </p:spPr>
      </p:pic>
    </p:spTree>
    <p:extLst>
      <p:ext uri="{BB962C8B-B14F-4D97-AF65-F5344CB8AC3E}">
        <p14:creationId xmlns:p14="http://schemas.microsoft.com/office/powerpoint/2010/main" val="20095231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
        <p:nvSpPr>
          <p:cNvPr id="5" name="object 2">
            <a:extLst>
              <a:ext uri="{FF2B5EF4-FFF2-40B4-BE49-F238E27FC236}">
                <a16:creationId xmlns:a16="http://schemas.microsoft.com/office/drawing/2014/main" id="{45974DA9-DBBB-4C62-992B-F5C959C50493}"/>
              </a:ext>
            </a:extLst>
          </p:cNvPr>
          <p:cNvSpPr/>
          <p:nvPr userDrawn="1"/>
        </p:nvSpPr>
        <p:spPr>
          <a:xfrm>
            <a:off x="-1"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6" name="object 4">
            <a:extLst>
              <a:ext uri="{FF2B5EF4-FFF2-40B4-BE49-F238E27FC236}">
                <a16:creationId xmlns:a16="http://schemas.microsoft.com/office/drawing/2014/main" id="{9529CE95-85F1-4478-8C0F-8AD6789D6D09}"/>
              </a:ext>
            </a:extLst>
          </p:cNvPr>
          <p:cNvSpPr/>
          <p:nvPr userDrawn="1"/>
        </p:nvSpPr>
        <p:spPr>
          <a:xfrm>
            <a:off x="180007" y="179997"/>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pic>
        <p:nvPicPr>
          <p:cNvPr id="7" name="Graphic 6">
            <a:extLst>
              <a:ext uri="{FF2B5EF4-FFF2-40B4-BE49-F238E27FC236}">
                <a16:creationId xmlns:a16="http://schemas.microsoft.com/office/drawing/2014/main" id="{30EDEAFA-D97D-4B86-8CBA-0C9E2E8111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87260" y="6174807"/>
            <a:ext cx="451545" cy="451545"/>
          </a:xfrm>
          <a:prstGeom prst="rect">
            <a:avLst/>
          </a:prstGeom>
        </p:spPr>
      </p:pic>
      <p:pic>
        <p:nvPicPr>
          <p:cNvPr id="8" name="Graphic 7">
            <a:extLst>
              <a:ext uri="{FF2B5EF4-FFF2-40B4-BE49-F238E27FC236}">
                <a16:creationId xmlns:a16="http://schemas.microsoft.com/office/drawing/2014/main" id="{C3438C5A-286D-44DA-82C1-5E8DCA3864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0641699" y="6173659"/>
            <a:ext cx="451545" cy="451545"/>
          </a:xfrm>
          <a:prstGeom prst="rect">
            <a:avLst/>
          </a:prstGeom>
        </p:spPr>
      </p:pic>
      <p:sp>
        <p:nvSpPr>
          <p:cNvPr id="14" name="object 7">
            <a:extLst>
              <a:ext uri="{FF2B5EF4-FFF2-40B4-BE49-F238E27FC236}">
                <a16:creationId xmlns:a16="http://schemas.microsoft.com/office/drawing/2014/main" id="{CE1695CC-DE5D-4EA2-AF67-96A46F5FACDE}"/>
              </a:ext>
            </a:extLst>
          </p:cNvPr>
          <p:cNvSpPr/>
          <p:nvPr userDrawn="1"/>
        </p:nvSpPr>
        <p:spPr>
          <a:xfrm>
            <a:off x="178738" y="444021"/>
            <a:ext cx="284226" cy="568451"/>
          </a:xfrm>
          <a:custGeom>
            <a:avLst/>
            <a:gdLst/>
            <a:ahLst/>
            <a:cxnLst/>
            <a:rect l="l" t="t" r="r" b="b"/>
            <a:pathLst>
              <a:path w="360045" h="720089">
                <a:moveTo>
                  <a:pt x="0" y="0"/>
                </a:moveTo>
                <a:lnTo>
                  <a:pt x="0" y="720001"/>
                </a:lnTo>
                <a:lnTo>
                  <a:pt x="48848" y="716714"/>
                </a:lnTo>
                <a:lnTo>
                  <a:pt x="95700" y="707141"/>
                </a:lnTo>
                <a:lnTo>
                  <a:pt x="140125" y="691710"/>
                </a:lnTo>
                <a:lnTo>
                  <a:pt x="181695" y="670850"/>
                </a:lnTo>
                <a:lnTo>
                  <a:pt x="219981" y="644990"/>
                </a:lnTo>
                <a:lnTo>
                  <a:pt x="254554" y="614559"/>
                </a:lnTo>
                <a:lnTo>
                  <a:pt x="284984" y="579985"/>
                </a:lnTo>
                <a:lnTo>
                  <a:pt x="310844" y="541698"/>
                </a:lnTo>
                <a:lnTo>
                  <a:pt x="331703" y="500127"/>
                </a:lnTo>
                <a:lnTo>
                  <a:pt x="347134" y="455699"/>
                </a:lnTo>
                <a:lnTo>
                  <a:pt x="356707" y="408846"/>
                </a:lnTo>
                <a:lnTo>
                  <a:pt x="359994" y="359994"/>
                </a:lnTo>
                <a:lnTo>
                  <a:pt x="356707" y="311145"/>
                </a:lnTo>
                <a:lnTo>
                  <a:pt x="347134" y="264293"/>
                </a:lnTo>
                <a:lnTo>
                  <a:pt x="331703" y="219868"/>
                </a:lnTo>
                <a:lnTo>
                  <a:pt x="310844" y="178298"/>
                </a:lnTo>
                <a:lnTo>
                  <a:pt x="284984" y="140012"/>
                </a:lnTo>
                <a:lnTo>
                  <a:pt x="254554" y="105440"/>
                </a:lnTo>
                <a:lnTo>
                  <a:pt x="219981" y="75009"/>
                </a:lnTo>
                <a:lnTo>
                  <a:pt x="181695" y="49149"/>
                </a:lnTo>
                <a:lnTo>
                  <a:pt x="140125" y="28290"/>
                </a:lnTo>
                <a:lnTo>
                  <a:pt x="95700" y="12859"/>
                </a:lnTo>
                <a:lnTo>
                  <a:pt x="48848" y="3286"/>
                </a:lnTo>
                <a:lnTo>
                  <a:pt x="0"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pic>
        <p:nvPicPr>
          <p:cNvPr id="9" name="Picture 8">
            <a:extLst>
              <a:ext uri="{FF2B5EF4-FFF2-40B4-BE49-F238E27FC236}">
                <a16:creationId xmlns:a16="http://schemas.microsoft.com/office/drawing/2014/main" id="{EED58A61-F955-DEF6-7FE6-6917586A0B3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6865197"/>
            <a:ext cx="12192000" cy="310896"/>
          </a:xfrm>
          <a:prstGeom prst="rect">
            <a:avLst/>
          </a:prstGeom>
          <a:ln>
            <a:solidFill>
              <a:schemeClr val="accent3"/>
            </a:solidFill>
          </a:ln>
        </p:spPr>
      </p:pic>
    </p:spTree>
    <p:extLst>
      <p:ext uri="{BB962C8B-B14F-4D97-AF65-F5344CB8AC3E}">
        <p14:creationId xmlns:p14="http://schemas.microsoft.com/office/powerpoint/2010/main" val="29735958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
        <p:nvSpPr>
          <p:cNvPr id="5" name="object 2">
            <a:extLst>
              <a:ext uri="{FF2B5EF4-FFF2-40B4-BE49-F238E27FC236}">
                <a16:creationId xmlns:a16="http://schemas.microsoft.com/office/drawing/2014/main" id="{45974DA9-DBBB-4C62-992B-F5C959C50493}"/>
              </a:ext>
            </a:extLst>
          </p:cNvPr>
          <p:cNvSpPr/>
          <p:nvPr userDrawn="1"/>
        </p:nvSpPr>
        <p:spPr>
          <a:xfrm>
            <a:off x="-1"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6" name="object 4">
            <a:extLst>
              <a:ext uri="{FF2B5EF4-FFF2-40B4-BE49-F238E27FC236}">
                <a16:creationId xmlns:a16="http://schemas.microsoft.com/office/drawing/2014/main" id="{9529CE95-85F1-4478-8C0F-8AD6789D6D09}"/>
              </a:ext>
            </a:extLst>
          </p:cNvPr>
          <p:cNvSpPr/>
          <p:nvPr userDrawn="1"/>
        </p:nvSpPr>
        <p:spPr>
          <a:xfrm>
            <a:off x="180007" y="179997"/>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pic>
        <p:nvPicPr>
          <p:cNvPr id="7" name="Graphic 6">
            <a:extLst>
              <a:ext uri="{FF2B5EF4-FFF2-40B4-BE49-F238E27FC236}">
                <a16:creationId xmlns:a16="http://schemas.microsoft.com/office/drawing/2014/main" id="{30EDEAFA-D97D-4B86-8CBA-0C9E2E8111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87260" y="6174807"/>
            <a:ext cx="451545" cy="451545"/>
          </a:xfrm>
          <a:prstGeom prst="rect">
            <a:avLst/>
          </a:prstGeom>
        </p:spPr>
      </p:pic>
      <p:pic>
        <p:nvPicPr>
          <p:cNvPr id="8" name="Graphic 7">
            <a:extLst>
              <a:ext uri="{FF2B5EF4-FFF2-40B4-BE49-F238E27FC236}">
                <a16:creationId xmlns:a16="http://schemas.microsoft.com/office/drawing/2014/main" id="{C3438C5A-286D-44DA-82C1-5E8DCA3864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0641699" y="6173659"/>
            <a:ext cx="451545" cy="451545"/>
          </a:xfrm>
          <a:prstGeom prst="rect">
            <a:avLst/>
          </a:prstGeom>
        </p:spPr>
      </p:pic>
      <p:sp>
        <p:nvSpPr>
          <p:cNvPr id="10" name="object 7">
            <a:extLst>
              <a:ext uri="{FF2B5EF4-FFF2-40B4-BE49-F238E27FC236}">
                <a16:creationId xmlns:a16="http://schemas.microsoft.com/office/drawing/2014/main" id="{723D65E8-28A4-4E23-B54D-3A2E143F8426}"/>
              </a:ext>
            </a:extLst>
          </p:cNvPr>
          <p:cNvSpPr/>
          <p:nvPr userDrawn="1"/>
        </p:nvSpPr>
        <p:spPr>
          <a:xfrm>
            <a:off x="178738" y="444021"/>
            <a:ext cx="284226" cy="568451"/>
          </a:xfrm>
          <a:custGeom>
            <a:avLst/>
            <a:gdLst/>
            <a:ahLst/>
            <a:cxnLst/>
            <a:rect l="l" t="t" r="r" b="b"/>
            <a:pathLst>
              <a:path w="360045" h="720089">
                <a:moveTo>
                  <a:pt x="0" y="0"/>
                </a:moveTo>
                <a:lnTo>
                  <a:pt x="0" y="720001"/>
                </a:lnTo>
                <a:lnTo>
                  <a:pt x="48848" y="716714"/>
                </a:lnTo>
                <a:lnTo>
                  <a:pt x="95700" y="707141"/>
                </a:lnTo>
                <a:lnTo>
                  <a:pt x="140125" y="691710"/>
                </a:lnTo>
                <a:lnTo>
                  <a:pt x="181695" y="670850"/>
                </a:lnTo>
                <a:lnTo>
                  <a:pt x="219981" y="644990"/>
                </a:lnTo>
                <a:lnTo>
                  <a:pt x="254554" y="614559"/>
                </a:lnTo>
                <a:lnTo>
                  <a:pt x="284984" y="579985"/>
                </a:lnTo>
                <a:lnTo>
                  <a:pt x="310844" y="541698"/>
                </a:lnTo>
                <a:lnTo>
                  <a:pt x="331703" y="500127"/>
                </a:lnTo>
                <a:lnTo>
                  <a:pt x="347134" y="455699"/>
                </a:lnTo>
                <a:lnTo>
                  <a:pt x="356707" y="408846"/>
                </a:lnTo>
                <a:lnTo>
                  <a:pt x="359994" y="359994"/>
                </a:lnTo>
                <a:lnTo>
                  <a:pt x="356707" y="311145"/>
                </a:lnTo>
                <a:lnTo>
                  <a:pt x="347134" y="264293"/>
                </a:lnTo>
                <a:lnTo>
                  <a:pt x="331703" y="219868"/>
                </a:lnTo>
                <a:lnTo>
                  <a:pt x="310844" y="178298"/>
                </a:lnTo>
                <a:lnTo>
                  <a:pt x="284984" y="140012"/>
                </a:lnTo>
                <a:lnTo>
                  <a:pt x="254554" y="105440"/>
                </a:lnTo>
                <a:lnTo>
                  <a:pt x="219981" y="75009"/>
                </a:lnTo>
                <a:lnTo>
                  <a:pt x="181695" y="49149"/>
                </a:lnTo>
                <a:lnTo>
                  <a:pt x="140125" y="28290"/>
                </a:lnTo>
                <a:lnTo>
                  <a:pt x="95700" y="12859"/>
                </a:lnTo>
                <a:lnTo>
                  <a:pt x="48848" y="3286"/>
                </a:lnTo>
                <a:lnTo>
                  <a:pt x="0"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cxnSp>
        <p:nvCxnSpPr>
          <p:cNvPr id="11" name="Straight Connector 10">
            <a:extLst>
              <a:ext uri="{FF2B5EF4-FFF2-40B4-BE49-F238E27FC236}">
                <a16:creationId xmlns:a16="http://schemas.microsoft.com/office/drawing/2014/main" id="{4AF2442A-FCEB-4D35-83AE-B97A5BE78A71}"/>
              </a:ext>
            </a:extLst>
          </p:cNvPr>
          <p:cNvCxnSpPr>
            <a:cxnSpLocks/>
          </p:cNvCxnSpPr>
          <p:nvPr userDrawn="1"/>
        </p:nvCxnSpPr>
        <p:spPr>
          <a:xfrm>
            <a:off x="625685" y="1022915"/>
            <a:ext cx="2194560" cy="0"/>
          </a:xfrm>
          <a:prstGeom prst="line">
            <a:avLst/>
          </a:prstGeom>
          <a:ln w="1778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6569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
        <p:nvSpPr>
          <p:cNvPr id="5" name="object 2">
            <a:extLst>
              <a:ext uri="{FF2B5EF4-FFF2-40B4-BE49-F238E27FC236}">
                <a16:creationId xmlns:a16="http://schemas.microsoft.com/office/drawing/2014/main" id="{45974DA9-DBBB-4C62-992B-F5C959C50493}"/>
              </a:ext>
            </a:extLst>
          </p:cNvPr>
          <p:cNvSpPr/>
          <p:nvPr userDrawn="1"/>
        </p:nvSpPr>
        <p:spPr>
          <a:xfrm>
            <a:off x="-1"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6" name="object 4">
            <a:extLst>
              <a:ext uri="{FF2B5EF4-FFF2-40B4-BE49-F238E27FC236}">
                <a16:creationId xmlns:a16="http://schemas.microsoft.com/office/drawing/2014/main" id="{9529CE95-85F1-4478-8C0F-8AD6789D6D09}"/>
              </a:ext>
            </a:extLst>
          </p:cNvPr>
          <p:cNvSpPr/>
          <p:nvPr userDrawn="1"/>
        </p:nvSpPr>
        <p:spPr>
          <a:xfrm>
            <a:off x="180007" y="179997"/>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pic>
        <p:nvPicPr>
          <p:cNvPr id="7" name="Graphic 6">
            <a:extLst>
              <a:ext uri="{FF2B5EF4-FFF2-40B4-BE49-F238E27FC236}">
                <a16:creationId xmlns:a16="http://schemas.microsoft.com/office/drawing/2014/main" id="{30EDEAFA-D97D-4B86-8CBA-0C9E2E8111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87260" y="6174807"/>
            <a:ext cx="451545" cy="451545"/>
          </a:xfrm>
          <a:prstGeom prst="rect">
            <a:avLst/>
          </a:prstGeom>
        </p:spPr>
      </p:pic>
      <p:pic>
        <p:nvPicPr>
          <p:cNvPr id="8" name="Graphic 7">
            <a:extLst>
              <a:ext uri="{FF2B5EF4-FFF2-40B4-BE49-F238E27FC236}">
                <a16:creationId xmlns:a16="http://schemas.microsoft.com/office/drawing/2014/main" id="{C3438C5A-286D-44DA-82C1-5E8DCA3864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0641699" y="6173659"/>
            <a:ext cx="451545" cy="451545"/>
          </a:xfrm>
          <a:prstGeom prst="rect">
            <a:avLst/>
          </a:prstGeom>
        </p:spPr>
      </p:pic>
      <p:sp>
        <p:nvSpPr>
          <p:cNvPr id="14" name="object 7">
            <a:extLst>
              <a:ext uri="{FF2B5EF4-FFF2-40B4-BE49-F238E27FC236}">
                <a16:creationId xmlns:a16="http://schemas.microsoft.com/office/drawing/2014/main" id="{CE1695CC-DE5D-4EA2-AF67-96A46F5FACDE}"/>
              </a:ext>
            </a:extLst>
          </p:cNvPr>
          <p:cNvSpPr/>
          <p:nvPr userDrawn="1"/>
        </p:nvSpPr>
        <p:spPr>
          <a:xfrm>
            <a:off x="178738" y="444021"/>
            <a:ext cx="284226" cy="568451"/>
          </a:xfrm>
          <a:custGeom>
            <a:avLst/>
            <a:gdLst/>
            <a:ahLst/>
            <a:cxnLst/>
            <a:rect l="l" t="t" r="r" b="b"/>
            <a:pathLst>
              <a:path w="360045" h="720089">
                <a:moveTo>
                  <a:pt x="0" y="0"/>
                </a:moveTo>
                <a:lnTo>
                  <a:pt x="0" y="720001"/>
                </a:lnTo>
                <a:lnTo>
                  <a:pt x="48848" y="716714"/>
                </a:lnTo>
                <a:lnTo>
                  <a:pt x="95700" y="707141"/>
                </a:lnTo>
                <a:lnTo>
                  <a:pt x="140125" y="691710"/>
                </a:lnTo>
                <a:lnTo>
                  <a:pt x="181695" y="670850"/>
                </a:lnTo>
                <a:lnTo>
                  <a:pt x="219981" y="644990"/>
                </a:lnTo>
                <a:lnTo>
                  <a:pt x="254554" y="614559"/>
                </a:lnTo>
                <a:lnTo>
                  <a:pt x="284984" y="579985"/>
                </a:lnTo>
                <a:lnTo>
                  <a:pt x="310844" y="541698"/>
                </a:lnTo>
                <a:lnTo>
                  <a:pt x="331703" y="500127"/>
                </a:lnTo>
                <a:lnTo>
                  <a:pt x="347134" y="455699"/>
                </a:lnTo>
                <a:lnTo>
                  <a:pt x="356707" y="408846"/>
                </a:lnTo>
                <a:lnTo>
                  <a:pt x="359994" y="359994"/>
                </a:lnTo>
                <a:lnTo>
                  <a:pt x="356707" y="311145"/>
                </a:lnTo>
                <a:lnTo>
                  <a:pt x="347134" y="264293"/>
                </a:lnTo>
                <a:lnTo>
                  <a:pt x="331703" y="219868"/>
                </a:lnTo>
                <a:lnTo>
                  <a:pt x="310844" y="178298"/>
                </a:lnTo>
                <a:lnTo>
                  <a:pt x="284984" y="140012"/>
                </a:lnTo>
                <a:lnTo>
                  <a:pt x="254554" y="105440"/>
                </a:lnTo>
                <a:lnTo>
                  <a:pt x="219981" y="75009"/>
                </a:lnTo>
                <a:lnTo>
                  <a:pt x="181695" y="49149"/>
                </a:lnTo>
                <a:lnTo>
                  <a:pt x="140125" y="28290"/>
                </a:lnTo>
                <a:lnTo>
                  <a:pt x="95700" y="12859"/>
                </a:lnTo>
                <a:lnTo>
                  <a:pt x="48848" y="3286"/>
                </a:lnTo>
                <a:lnTo>
                  <a:pt x="0"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pic>
        <p:nvPicPr>
          <p:cNvPr id="9" name="Picture 8">
            <a:extLst>
              <a:ext uri="{FF2B5EF4-FFF2-40B4-BE49-F238E27FC236}">
                <a16:creationId xmlns:a16="http://schemas.microsoft.com/office/drawing/2014/main" id="{D4750BD5-DCA9-D136-DF29-3508498620C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6865197"/>
            <a:ext cx="12192000" cy="310896"/>
          </a:xfrm>
          <a:prstGeom prst="rect">
            <a:avLst/>
          </a:prstGeom>
          <a:ln>
            <a:solidFill>
              <a:schemeClr val="accent3"/>
            </a:solidFill>
          </a:ln>
        </p:spPr>
      </p:pic>
    </p:spTree>
    <p:extLst>
      <p:ext uri="{BB962C8B-B14F-4D97-AF65-F5344CB8AC3E}">
        <p14:creationId xmlns:p14="http://schemas.microsoft.com/office/powerpoint/2010/main" val="368371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
        <p:nvSpPr>
          <p:cNvPr id="5" name="object 2">
            <a:extLst>
              <a:ext uri="{FF2B5EF4-FFF2-40B4-BE49-F238E27FC236}">
                <a16:creationId xmlns:a16="http://schemas.microsoft.com/office/drawing/2014/main" id="{45974DA9-DBBB-4C62-992B-F5C959C50493}"/>
              </a:ext>
            </a:extLst>
          </p:cNvPr>
          <p:cNvSpPr/>
          <p:nvPr userDrawn="1"/>
        </p:nvSpPr>
        <p:spPr>
          <a:xfrm>
            <a:off x="-1"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6" name="object 4">
            <a:extLst>
              <a:ext uri="{FF2B5EF4-FFF2-40B4-BE49-F238E27FC236}">
                <a16:creationId xmlns:a16="http://schemas.microsoft.com/office/drawing/2014/main" id="{9529CE95-85F1-4478-8C0F-8AD6789D6D09}"/>
              </a:ext>
            </a:extLst>
          </p:cNvPr>
          <p:cNvSpPr/>
          <p:nvPr userDrawn="1"/>
        </p:nvSpPr>
        <p:spPr>
          <a:xfrm>
            <a:off x="180007" y="179997"/>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pic>
        <p:nvPicPr>
          <p:cNvPr id="7" name="Graphic 6">
            <a:extLst>
              <a:ext uri="{FF2B5EF4-FFF2-40B4-BE49-F238E27FC236}">
                <a16:creationId xmlns:a16="http://schemas.microsoft.com/office/drawing/2014/main" id="{30EDEAFA-D97D-4B86-8CBA-0C9E2E8111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87260" y="6174807"/>
            <a:ext cx="451545" cy="451545"/>
          </a:xfrm>
          <a:prstGeom prst="rect">
            <a:avLst/>
          </a:prstGeom>
        </p:spPr>
      </p:pic>
      <p:pic>
        <p:nvPicPr>
          <p:cNvPr id="8" name="Graphic 7">
            <a:extLst>
              <a:ext uri="{FF2B5EF4-FFF2-40B4-BE49-F238E27FC236}">
                <a16:creationId xmlns:a16="http://schemas.microsoft.com/office/drawing/2014/main" id="{C3438C5A-286D-44DA-82C1-5E8DCA3864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0641699" y="6173659"/>
            <a:ext cx="451545" cy="451545"/>
          </a:xfrm>
          <a:prstGeom prst="rect">
            <a:avLst/>
          </a:prstGeom>
        </p:spPr>
      </p:pic>
      <p:sp>
        <p:nvSpPr>
          <p:cNvPr id="10" name="object 7">
            <a:extLst>
              <a:ext uri="{FF2B5EF4-FFF2-40B4-BE49-F238E27FC236}">
                <a16:creationId xmlns:a16="http://schemas.microsoft.com/office/drawing/2014/main" id="{723D65E8-28A4-4E23-B54D-3A2E143F8426}"/>
              </a:ext>
            </a:extLst>
          </p:cNvPr>
          <p:cNvSpPr/>
          <p:nvPr userDrawn="1"/>
        </p:nvSpPr>
        <p:spPr>
          <a:xfrm>
            <a:off x="178738" y="444021"/>
            <a:ext cx="284226" cy="568451"/>
          </a:xfrm>
          <a:custGeom>
            <a:avLst/>
            <a:gdLst/>
            <a:ahLst/>
            <a:cxnLst/>
            <a:rect l="l" t="t" r="r" b="b"/>
            <a:pathLst>
              <a:path w="360045" h="720089">
                <a:moveTo>
                  <a:pt x="0" y="0"/>
                </a:moveTo>
                <a:lnTo>
                  <a:pt x="0" y="720001"/>
                </a:lnTo>
                <a:lnTo>
                  <a:pt x="48848" y="716714"/>
                </a:lnTo>
                <a:lnTo>
                  <a:pt x="95700" y="707141"/>
                </a:lnTo>
                <a:lnTo>
                  <a:pt x="140125" y="691710"/>
                </a:lnTo>
                <a:lnTo>
                  <a:pt x="181695" y="670850"/>
                </a:lnTo>
                <a:lnTo>
                  <a:pt x="219981" y="644990"/>
                </a:lnTo>
                <a:lnTo>
                  <a:pt x="254554" y="614559"/>
                </a:lnTo>
                <a:lnTo>
                  <a:pt x="284984" y="579985"/>
                </a:lnTo>
                <a:lnTo>
                  <a:pt x="310844" y="541698"/>
                </a:lnTo>
                <a:lnTo>
                  <a:pt x="331703" y="500127"/>
                </a:lnTo>
                <a:lnTo>
                  <a:pt x="347134" y="455699"/>
                </a:lnTo>
                <a:lnTo>
                  <a:pt x="356707" y="408846"/>
                </a:lnTo>
                <a:lnTo>
                  <a:pt x="359994" y="359994"/>
                </a:lnTo>
                <a:lnTo>
                  <a:pt x="356707" y="311145"/>
                </a:lnTo>
                <a:lnTo>
                  <a:pt x="347134" y="264293"/>
                </a:lnTo>
                <a:lnTo>
                  <a:pt x="331703" y="219868"/>
                </a:lnTo>
                <a:lnTo>
                  <a:pt x="310844" y="178298"/>
                </a:lnTo>
                <a:lnTo>
                  <a:pt x="284984" y="140012"/>
                </a:lnTo>
                <a:lnTo>
                  <a:pt x="254554" y="105440"/>
                </a:lnTo>
                <a:lnTo>
                  <a:pt x="219981" y="75009"/>
                </a:lnTo>
                <a:lnTo>
                  <a:pt x="181695" y="49149"/>
                </a:lnTo>
                <a:lnTo>
                  <a:pt x="140125" y="28290"/>
                </a:lnTo>
                <a:lnTo>
                  <a:pt x="95700" y="12859"/>
                </a:lnTo>
                <a:lnTo>
                  <a:pt x="48848" y="3286"/>
                </a:lnTo>
                <a:lnTo>
                  <a:pt x="0"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cxnSp>
        <p:nvCxnSpPr>
          <p:cNvPr id="11" name="Straight Connector 10">
            <a:extLst>
              <a:ext uri="{FF2B5EF4-FFF2-40B4-BE49-F238E27FC236}">
                <a16:creationId xmlns:a16="http://schemas.microsoft.com/office/drawing/2014/main" id="{4AF2442A-FCEB-4D35-83AE-B97A5BE78A71}"/>
              </a:ext>
            </a:extLst>
          </p:cNvPr>
          <p:cNvCxnSpPr>
            <a:cxnSpLocks/>
          </p:cNvCxnSpPr>
          <p:nvPr userDrawn="1"/>
        </p:nvCxnSpPr>
        <p:spPr>
          <a:xfrm>
            <a:off x="625685" y="1022915"/>
            <a:ext cx="2194560" cy="0"/>
          </a:xfrm>
          <a:prstGeom prst="line">
            <a:avLst/>
          </a:prstGeom>
          <a:ln w="1778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9C8973B-C0AD-1264-E2AC-0C160F40C1B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6865197"/>
            <a:ext cx="12192000" cy="310896"/>
          </a:xfrm>
          <a:prstGeom prst="rect">
            <a:avLst/>
          </a:prstGeom>
          <a:ln>
            <a:solidFill>
              <a:schemeClr val="accent3"/>
            </a:solidFill>
          </a:ln>
        </p:spPr>
      </p:pic>
    </p:spTree>
    <p:extLst>
      <p:ext uri="{BB962C8B-B14F-4D97-AF65-F5344CB8AC3E}">
        <p14:creationId xmlns:p14="http://schemas.microsoft.com/office/powerpoint/2010/main" val="27998264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
        <p:nvSpPr>
          <p:cNvPr id="5" name="object 2">
            <a:extLst>
              <a:ext uri="{FF2B5EF4-FFF2-40B4-BE49-F238E27FC236}">
                <a16:creationId xmlns:a16="http://schemas.microsoft.com/office/drawing/2014/main" id="{45974DA9-DBBB-4C62-992B-F5C959C50493}"/>
              </a:ext>
            </a:extLst>
          </p:cNvPr>
          <p:cNvSpPr/>
          <p:nvPr userDrawn="1"/>
        </p:nvSpPr>
        <p:spPr>
          <a:xfrm>
            <a:off x="-1"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6" name="object 4">
            <a:extLst>
              <a:ext uri="{FF2B5EF4-FFF2-40B4-BE49-F238E27FC236}">
                <a16:creationId xmlns:a16="http://schemas.microsoft.com/office/drawing/2014/main" id="{9529CE95-85F1-4478-8C0F-8AD6789D6D09}"/>
              </a:ext>
            </a:extLst>
          </p:cNvPr>
          <p:cNvSpPr/>
          <p:nvPr userDrawn="1"/>
        </p:nvSpPr>
        <p:spPr>
          <a:xfrm>
            <a:off x="180007" y="179997"/>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pic>
        <p:nvPicPr>
          <p:cNvPr id="7" name="Graphic 6">
            <a:extLst>
              <a:ext uri="{FF2B5EF4-FFF2-40B4-BE49-F238E27FC236}">
                <a16:creationId xmlns:a16="http://schemas.microsoft.com/office/drawing/2014/main" id="{30EDEAFA-D97D-4B86-8CBA-0C9E2E8111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87260" y="6174807"/>
            <a:ext cx="451545" cy="451545"/>
          </a:xfrm>
          <a:prstGeom prst="rect">
            <a:avLst/>
          </a:prstGeom>
        </p:spPr>
      </p:pic>
      <p:pic>
        <p:nvPicPr>
          <p:cNvPr id="8" name="Graphic 7">
            <a:extLst>
              <a:ext uri="{FF2B5EF4-FFF2-40B4-BE49-F238E27FC236}">
                <a16:creationId xmlns:a16="http://schemas.microsoft.com/office/drawing/2014/main" id="{C3438C5A-286D-44DA-82C1-5E8DCA3864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0641699" y="6173659"/>
            <a:ext cx="451545" cy="451545"/>
          </a:xfrm>
          <a:prstGeom prst="rect">
            <a:avLst/>
          </a:prstGeom>
        </p:spPr>
      </p:pic>
      <p:sp>
        <p:nvSpPr>
          <p:cNvPr id="14" name="object 7">
            <a:extLst>
              <a:ext uri="{FF2B5EF4-FFF2-40B4-BE49-F238E27FC236}">
                <a16:creationId xmlns:a16="http://schemas.microsoft.com/office/drawing/2014/main" id="{CE1695CC-DE5D-4EA2-AF67-96A46F5FACDE}"/>
              </a:ext>
            </a:extLst>
          </p:cNvPr>
          <p:cNvSpPr/>
          <p:nvPr userDrawn="1"/>
        </p:nvSpPr>
        <p:spPr>
          <a:xfrm>
            <a:off x="178738" y="444021"/>
            <a:ext cx="284226" cy="568451"/>
          </a:xfrm>
          <a:custGeom>
            <a:avLst/>
            <a:gdLst/>
            <a:ahLst/>
            <a:cxnLst/>
            <a:rect l="l" t="t" r="r" b="b"/>
            <a:pathLst>
              <a:path w="360045" h="720089">
                <a:moveTo>
                  <a:pt x="0" y="0"/>
                </a:moveTo>
                <a:lnTo>
                  <a:pt x="0" y="720001"/>
                </a:lnTo>
                <a:lnTo>
                  <a:pt x="48848" y="716714"/>
                </a:lnTo>
                <a:lnTo>
                  <a:pt x="95700" y="707141"/>
                </a:lnTo>
                <a:lnTo>
                  <a:pt x="140125" y="691710"/>
                </a:lnTo>
                <a:lnTo>
                  <a:pt x="181695" y="670850"/>
                </a:lnTo>
                <a:lnTo>
                  <a:pt x="219981" y="644990"/>
                </a:lnTo>
                <a:lnTo>
                  <a:pt x="254554" y="614559"/>
                </a:lnTo>
                <a:lnTo>
                  <a:pt x="284984" y="579985"/>
                </a:lnTo>
                <a:lnTo>
                  <a:pt x="310844" y="541698"/>
                </a:lnTo>
                <a:lnTo>
                  <a:pt x="331703" y="500127"/>
                </a:lnTo>
                <a:lnTo>
                  <a:pt x="347134" y="455699"/>
                </a:lnTo>
                <a:lnTo>
                  <a:pt x="356707" y="408846"/>
                </a:lnTo>
                <a:lnTo>
                  <a:pt x="359994" y="359994"/>
                </a:lnTo>
                <a:lnTo>
                  <a:pt x="356707" y="311145"/>
                </a:lnTo>
                <a:lnTo>
                  <a:pt x="347134" y="264293"/>
                </a:lnTo>
                <a:lnTo>
                  <a:pt x="331703" y="219868"/>
                </a:lnTo>
                <a:lnTo>
                  <a:pt x="310844" y="178298"/>
                </a:lnTo>
                <a:lnTo>
                  <a:pt x="284984" y="140012"/>
                </a:lnTo>
                <a:lnTo>
                  <a:pt x="254554" y="105440"/>
                </a:lnTo>
                <a:lnTo>
                  <a:pt x="219981" y="75009"/>
                </a:lnTo>
                <a:lnTo>
                  <a:pt x="181695" y="49149"/>
                </a:lnTo>
                <a:lnTo>
                  <a:pt x="140125" y="28290"/>
                </a:lnTo>
                <a:lnTo>
                  <a:pt x="95700" y="12859"/>
                </a:lnTo>
                <a:lnTo>
                  <a:pt x="48848" y="3286"/>
                </a:lnTo>
                <a:lnTo>
                  <a:pt x="0"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pic>
        <p:nvPicPr>
          <p:cNvPr id="9" name="Picture 8">
            <a:extLst>
              <a:ext uri="{FF2B5EF4-FFF2-40B4-BE49-F238E27FC236}">
                <a16:creationId xmlns:a16="http://schemas.microsoft.com/office/drawing/2014/main" id="{0825EB13-2A46-3D3D-0770-ACE49C8D880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6865197"/>
            <a:ext cx="12192000" cy="310896"/>
          </a:xfrm>
          <a:prstGeom prst="rect">
            <a:avLst/>
          </a:prstGeom>
          <a:ln>
            <a:solidFill>
              <a:schemeClr val="accent3"/>
            </a:solidFill>
          </a:ln>
        </p:spPr>
      </p:pic>
    </p:spTree>
    <p:extLst>
      <p:ext uri="{BB962C8B-B14F-4D97-AF65-F5344CB8AC3E}">
        <p14:creationId xmlns:p14="http://schemas.microsoft.com/office/powerpoint/2010/main" val="20056666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009BBC-EFAF-408E-A7BC-2E8A0945CCB5}"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7A709-6CC5-4973-9128-68148DE1A4C2}" type="slidenum">
              <a:rPr lang="en-US" smtClean="0"/>
              <a:t>‹#›</a:t>
            </a:fld>
            <a:endParaRPr lang="en-US"/>
          </a:p>
        </p:txBody>
      </p:sp>
    </p:spTree>
    <p:extLst>
      <p:ext uri="{BB962C8B-B14F-4D97-AF65-F5344CB8AC3E}">
        <p14:creationId xmlns:p14="http://schemas.microsoft.com/office/powerpoint/2010/main" val="17913142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button to add picture</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009BBC-EFAF-408E-A7BC-2E8A0945CCB5}"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7A709-6CC5-4973-9128-68148DE1A4C2}" type="slidenum">
              <a:rPr lang="en-US" smtClean="0"/>
              <a:t>‹#›</a:t>
            </a:fld>
            <a:endParaRPr lang="en-US"/>
          </a:p>
        </p:txBody>
      </p:sp>
    </p:spTree>
    <p:extLst>
      <p:ext uri="{BB962C8B-B14F-4D97-AF65-F5344CB8AC3E}">
        <p14:creationId xmlns:p14="http://schemas.microsoft.com/office/powerpoint/2010/main" val="385311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009BBC-EFAF-408E-A7BC-2E8A0945CCB5}"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7A709-6CC5-4973-9128-68148DE1A4C2}" type="slidenum">
              <a:rPr lang="en-US" smtClean="0"/>
              <a:t>‹#›</a:t>
            </a:fld>
            <a:endParaRPr lang="en-US"/>
          </a:p>
        </p:txBody>
      </p:sp>
    </p:spTree>
    <p:extLst>
      <p:ext uri="{BB962C8B-B14F-4D97-AF65-F5344CB8AC3E}">
        <p14:creationId xmlns:p14="http://schemas.microsoft.com/office/powerpoint/2010/main" val="8285254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009BBC-EFAF-408E-A7BC-2E8A0945CCB5}"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7A709-6CC5-4973-9128-68148DE1A4C2}" type="slidenum">
              <a:rPr lang="en-US" smtClean="0"/>
              <a:t>‹#›</a:t>
            </a:fld>
            <a:endParaRPr lang="en-US"/>
          </a:p>
        </p:txBody>
      </p:sp>
    </p:spTree>
    <p:extLst>
      <p:ext uri="{BB962C8B-B14F-4D97-AF65-F5344CB8AC3E}">
        <p14:creationId xmlns:p14="http://schemas.microsoft.com/office/powerpoint/2010/main" val="6608915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009BBC-EFAF-408E-A7BC-2E8A0945CCB5}"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7A709-6CC5-4973-9128-68148DE1A4C2}" type="slidenum">
              <a:rPr lang="en-US" smtClean="0"/>
              <a:t>‹#›</a:t>
            </a:fld>
            <a:endParaRPr lang="en-US"/>
          </a:p>
        </p:txBody>
      </p:sp>
    </p:spTree>
    <p:extLst>
      <p:ext uri="{BB962C8B-B14F-4D97-AF65-F5344CB8AC3E}">
        <p14:creationId xmlns:p14="http://schemas.microsoft.com/office/powerpoint/2010/main" val="21799646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9B7C470-D594-44A2-93BB-04CAFEBCD5EC}"/>
              </a:ext>
            </a:extLst>
          </p:cNvPr>
          <p:cNvSpPr/>
          <p:nvPr userDrawn="1"/>
        </p:nvSpPr>
        <p:spPr>
          <a:xfrm>
            <a:off x="-1"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6" name="object 4">
            <a:extLst>
              <a:ext uri="{FF2B5EF4-FFF2-40B4-BE49-F238E27FC236}">
                <a16:creationId xmlns:a16="http://schemas.microsoft.com/office/drawing/2014/main" id="{06A57ED9-2982-4360-9CF1-068E11F11042}"/>
              </a:ext>
            </a:extLst>
          </p:cNvPr>
          <p:cNvSpPr/>
          <p:nvPr userDrawn="1"/>
        </p:nvSpPr>
        <p:spPr>
          <a:xfrm>
            <a:off x="180007" y="179997"/>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sp>
        <p:nvSpPr>
          <p:cNvPr id="55" name="object 7">
            <a:extLst>
              <a:ext uri="{FF2B5EF4-FFF2-40B4-BE49-F238E27FC236}">
                <a16:creationId xmlns:a16="http://schemas.microsoft.com/office/drawing/2014/main" id="{08B6F671-7404-45CF-9B0B-BEAE70BB3AA5}"/>
              </a:ext>
            </a:extLst>
          </p:cNvPr>
          <p:cNvSpPr/>
          <p:nvPr userDrawn="1"/>
        </p:nvSpPr>
        <p:spPr>
          <a:xfrm>
            <a:off x="178738" y="444021"/>
            <a:ext cx="284226" cy="568451"/>
          </a:xfrm>
          <a:custGeom>
            <a:avLst/>
            <a:gdLst/>
            <a:ahLst/>
            <a:cxnLst/>
            <a:rect l="l" t="t" r="r" b="b"/>
            <a:pathLst>
              <a:path w="360045" h="720089">
                <a:moveTo>
                  <a:pt x="0" y="0"/>
                </a:moveTo>
                <a:lnTo>
                  <a:pt x="0" y="720001"/>
                </a:lnTo>
                <a:lnTo>
                  <a:pt x="48848" y="716714"/>
                </a:lnTo>
                <a:lnTo>
                  <a:pt x="95700" y="707141"/>
                </a:lnTo>
                <a:lnTo>
                  <a:pt x="140125" y="691710"/>
                </a:lnTo>
                <a:lnTo>
                  <a:pt x="181695" y="670850"/>
                </a:lnTo>
                <a:lnTo>
                  <a:pt x="219981" y="644990"/>
                </a:lnTo>
                <a:lnTo>
                  <a:pt x="254554" y="614559"/>
                </a:lnTo>
                <a:lnTo>
                  <a:pt x="284984" y="579985"/>
                </a:lnTo>
                <a:lnTo>
                  <a:pt x="310844" y="541698"/>
                </a:lnTo>
                <a:lnTo>
                  <a:pt x="331703" y="500127"/>
                </a:lnTo>
                <a:lnTo>
                  <a:pt x="347134" y="455699"/>
                </a:lnTo>
                <a:lnTo>
                  <a:pt x="356707" y="408846"/>
                </a:lnTo>
                <a:lnTo>
                  <a:pt x="359994" y="359994"/>
                </a:lnTo>
                <a:lnTo>
                  <a:pt x="356707" y="311145"/>
                </a:lnTo>
                <a:lnTo>
                  <a:pt x="347134" y="264293"/>
                </a:lnTo>
                <a:lnTo>
                  <a:pt x="331703" y="219868"/>
                </a:lnTo>
                <a:lnTo>
                  <a:pt x="310844" y="178298"/>
                </a:lnTo>
                <a:lnTo>
                  <a:pt x="284984" y="140012"/>
                </a:lnTo>
                <a:lnTo>
                  <a:pt x="254554" y="105440"/>
                </a:lnTo>
                <a:lnTo>
                  <a:pt x="219981" y="75009"/>
                </a:lnTo>
                <a:lnTo>
                  <a:pt x="181695" y="49149"/>
                </a:lnTo>
                <a:lnTo>
                  <a:pt x="140125" y="28290"/>
                </a:lnTo>
                <a:lnTo>
                  <a:pt x="95700" y="12859"/>
                </a:lnTo>
                <a:lnTo>
                  <a:pt x="48848" y="3286"/>
                </a:lnTo>
                <a:lnTo>
                  <a:pt x="0"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cxnSp>
        <p:nvCxnSpPr>
          <p:cNvPr id="12" name="Straight Connector 11">
            <a:extLst>
              <a:ext uri="{FF2B5EF4-FFF2-40B4-BE49-F238E27FC236}">
                <a16:creationId xmlns:a16="http://schemas.microsoft.com/office/drawing/2014/main" id="{740D1045-1F4B-4A4F-8F23-90B003E30555}"/>
              </a:ext>
            </a:extLst>
          </p:cNvPr>
          <p:cNvCxnSpPr>
            <a:cxnSpLocks/>
          </p:cNvCxnSpPr>
          <p:nvPr userDrawn="1"/>
        </p:nvCxnSpPr>
        <p:spPr>
          <a:xfrm>
            <a:off x="625685" y="1022915"/>
            <a:ext cx="2194560" cy="0"/>
          </a:xfrm>
          <a:prstGeom prst="line">
            <a:avLst/>
          </a:prstGeom>
          <a:ln w="1778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267D0B4-B463-3160-37D7-37FB26FD20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6865197"/>
            <a:ext cx="12192000" cy="310896"/>
          </a:xfrm>
          <a:prstGeom prst="rect">
            <a:avLst/>
          </a:prstGeom>
          <a:ln>
            <a:solidFill>
              <a:schemeClr val="accent3"/>
            </a:solidFill>
          </a:ln>
        </p:spPr>
      </p:pic>
    </p:spTree>
    <p:extLst>
      <p:ext uri="{BB962C8B-B14F-4D97-AF65-F5344CB8AC3E}">
        <p14:creationId xmlns:p14="http://schemas.microsoft.com/office/powerpoint/2010/main" val="30897868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9B7C470-D594-44A2-93BB-04CAFEBCD5EC}"/>
              </a:ext>
            </a:extLst>
          </p:cNvPr>
          <p:cNvSpPr/>
          <p:nvPr userDrawn="1"/>
        </p:nvSpPr>
        <p:spPr>
          <a:xfrm>
            <a:off x="-1"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6" name="object 4">
            <a:extLst>
              <a:ext uri="{FF2B5EF4-FFF2-40B4-BE49-F238E27FC236}">
                <a16:creationId xmlns:a16="http://schemas.microsoft.com/office/drawing/2014/main" id="{06A57ED9-2982-4360-9CF1-068E11F11042}"/>
              </a:ext>
            </a:extLst>
          </p:cNvPr>
          <p:cNvSpPr/>
          <p:nvPr userDrawn="1"/>
        </p:nvSpPr>
        <p:spPr>
          <a:xfrm>
            <a:off x="180007" y="179997"/>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pic>
        <p:nvPicPr>
          <p:cNvPr id="2" name="Picture 1">
            <a:extLst>
              <a:ext uri="{FF2B5EF4-FFF2-40B4-BE49-F238E27FC236}">
                <a16:creationId xmlns:a16="http://schemas.microsoft.com/office/drawing/2014/main" id="{219A8288-30D2-02FB-811F-A1778AACEF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6865197"/>
            <a:ext cx="12192000" cy="310896"/>
          </a:xfrm>
          <a:prstGeom prst="rect">
            <a:avLst/>
          </a:prstGeom>
          <a:ln>
            <a:solidFill>
              <a:schemeClr val="accent3"/>
            </a:solidFill>
          </a:ln>
        </p:spPr>
      </p:pic>
    </p:spTree>
    <p:extLst>
      <p:ext uri="{BB962C8B-B14F-4D97-AF65-F5344CB8AC3E}">
        <p14:creationId xmlns:p14="http://schemas.microsoft.com/office/powerpoint/2010/main" val="11672599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pic>
        <p:nvPicPr>
          <p:cNvPr id="12" name="Picture 11" descr="A person sitting at a table with a computer&#10;&#10;Description automatically generated with medium confidence">
            <a:extLst>
              <a:ext uri="{FF2B5EF4-FFF2-40B4-BE49-F238E27FC236}">
                <a16:creationId xmlns:a16="http://schemas.microsoft.com/office/drawing/2014/main" id="{E3BBF897-2B80-4186-9A22-D536B3190D5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644" r="13966"/>
          <a:stretch/>
        </p:blipFill>
        <p:spPr>
          <a:xfrm flipH="1">
            <a:off x="5780908" y="-11052"/>
            <a:ext cx="6411092" cy="6858000"/>
          </a:xfrm>
          <a:prstGeom prst="rect">
            <a:avLst/>
          </a:prstGeom>
        </p:spPr>
      </p:pic>
      <p:sp>
        <p:nvSpPr>
          <p:cNvPr id="2" name="Graphic 6">
            <a:extLst>
              <a:ext uri="{FF2B5EF4-FFF2-40B4-BE49-F238E27FC236}">
                <a16:creationId xmlns:a16="http://schemas.microsoft.com/office/drawing/2014/main" id="{52E9E426-972D-4616-99DD-A74D63D53843}"/>
              </a:ext>
            </a:extLst>
          </p:cNvPr>
          <p:cNvSpPr/>
          <p:nvPr/>
        </p:nvSpPr>
        <p:spPr>
          <a:xfrm>
            <a:off x="5460029" y="0"/>
            <a:ext cx="6728221" cy="6846948"/>
          </a:xfrm>
          <a:custGeom>
            <a:avLst/>
            <a:gdLst>
              <a:gd name="connsiteX0" fmla="*/ 0 w 6728221"/>
              <a:gd name="connsiteY0" fmla="*/ 0 h 6846948"/>
              <a:gd name="connsiteX1" fmla="*/ 1116150 w 6728221"/>
              <a:gd name="connsiteY1" fmla="*/ 3975795 h 6846948"/>
              <a:gd name="connsiteX2" fmla="*/ 0 w 6728221"/>
              <a:gd name="connsiteY2" fmla="*/ 6846948 h 6846948"/>
              <a:gd name="connsiteX3" fmla="*/ 6728222 w 6728221"/>
              <a:gd name="connsiteY3" fmla="*/ 6846948 h 6846948"/>
              <a:gd name="connsiteX4" fmla="*/ 6728222 w 6728221"/>
              <a:gd name="connsiteY4" fmla="*/ 0 h 6846948"/>
              <a:gd name="connsiteX5" fmla="*/ 0 w 6728221"/>
              <a:gd name="connsiteY5" fmla="*/ 0 h 684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8221" h="6846948">
                <a:moveTo>
                  <a:pt x="0" y="0"/>
                </a:moveTo>
                <a:cubicBezTo>
                  <a:pt x="407167" y="575144"/>
                  <a:pt x="1309768" y="2035826"/>
                  <a:pt x="1116150" y="3975795"/>
                </a:cubicBezTo>
                <a:cubicBezTo>
                  <a:pt x="985173" y="5299538"/>
                  <a:pt x="395778" y="6294628"/>
                  <a:pt x="0" y="6846948"/>
                </a:cubicBezTo>
                <a:lnTo>
                  <a:pt x="6728222" y="6846948"/>
                </a:lnTo>
                <a:lnTo>
                  <a:pt x="6728222" y="0"/>
                </a:lnTo>
                <a:lnTo>
                  <a:pt x="0" y="0"/>
                </a:lnTo>
                <a:close/>
              </a:path>
            </a:pathLst>
          </a:custGeom>
          <a:solidFill>
            <a:schemeClr val="accent1">
              <a:alpha val="52000"/>
            </a:schemeClr>
          </a:solidFill>
          <a:ln w="284559" cap="flat">
            <a:noFill/>
            <a:prstDash val="solid"/>
            <a:miter/>
          </a:ln>
        </p:spPr>
        <p:txBody>
          <a:bodyPr rtlCol="0" anchor="ctr"/>
          <a:lstStyle/>
          <a:p>
            <a:endParaRPr lang="en-US" sz="1800">
              <a:latin typeface="Bilo" panose="020B0503040000020003" pitchFamily="34" charset="0"/>
            </a:endParaRPr>
          </a:p>
        </p:txBody>
      </p:sp>
      <p:sp>
        <p:nvSpPr>
          <p:cNvPr id="11" name="Graphic 313">
            <a:extLst>
              <a:ext uri="{FF2B5EF4-FFF2-40B4-BE49-F238E27FC236}">
                <a16:creationId xmlns:a16="http://schemas.microsoft.com/office/drawing/2014/main" id="{A7F3CCE2-0844-4CF2-8147-BCBBF8C84AF4}"/>
              </a:ext>
            </a:extLst>
          </p:cNvPr>
          <p:cNvSpPr/>
          <p:nvPr userDrawn="1"/>
        </p:nvSpPr>
        <p:spPr>
          <a:xfrm>
            <a:off x="0" y="0"/>
            <a:ext cx="6640942" cy="6846948"/>
          </a:xfrm>
          <a:custGeom>
            <a:avLst/>
            <a:gdLst>
              <a:gd name="connsiteX0" fmla="*/ 7672582 w 7672582"/>
              <a:gd name="connsiteY0" fmla="*/ 3440837 h 6881674"/>
              <a:gd name="connsiteX1" fmla="*/ 6746150 w 7672582"/>
              <a:gd name="connsiteY1" fmla="*/ 6881674 h 6881674"/>
              <a:gd name="connsiteX2" fmla="*/ 0 w 7672582"/>
              <a:gd name="connsiteY2" fmla="*/ 6881674 h 6881674"/>
              <a:gd name="connsiteX3" fmla="*/ 0 w 7672582"/>
              <a:gd name="connsiteY3" fmla="*/ 0 h 6881674"/>
              <a:gd name="connsiteX4" fmla="*/ 6743880 w 7672582"/>
              <a:gd name="connsiteY4" fmla="*/ 0 h 6881674"/>
              <a:gd name="connsiteX5" fmla="*/ 7670311 w 7672582"/>
              <a:gd name="connsiteY5" fmla="*/ 3440837 h 688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72582" h="6881674">
                <a:moveTo>
                  <a:pt x="7672582" y="3440837"/>
                </a:moveTo>
                <a:cubicBezTo>
                  <a:pt x="7672582" y="4787352"/>
                  <a:pt x="7318358" y="6005408"/>
                  <a:pt x="6746150" y="6881674"/>
                </a:cubicBezTo>
                <a:lnTo>
                  <a:pt x="0" y="6881674"/>
                </a:lnTo>
                <a:lnTo>
                  <a:pt x="0" y="0"/>
                </a:lnTo>
                <a:lnTo>
                  <a:pt x="6743880" y="0"/>
                </a:lnTo>
                <a:cubicBezTo>
                  <a:pt x="7316088" y="876267"/>
                  <a:pt x="7670311" y="2094323"/>
                  <a:pt x="7670311" y="3440837"/>
                </a:cubicBezTo>
                <a:close/>
              </a:path>
            </a:pathLst>
          </a:custGeom>
          <a:solidFill>
            <a:schemeClr val="bg1"/>
          </a:solidFill>
          <a:ln w="226919" cap="flat">
            <a:noFill/>
            <a:prstDash val="solid"/>
            <a:miter/>
          </a:ln>
        </p:spPr>
        <p:txBody>
          <a:bodyPr rtlCol="0" anchor="ctr"/>
          <a:lstStyle/>
          <a:p>
            <a:endParaRPr lang="en-US" sz="1800">
              <a:latin typeface="Bilo" panose="020B0503040000020003" pitchFamily="34" charset="0"/>
            </a:endParaRPr>
          </a:p>
        </p:txBody>
      </p:sp>
    </p:spTree>
    <p:extLst>
      <p:ext uri="{BB962C8B-B14F-4D97-AF65-F5344CB8AC3E}">
        <p14:creationId xmlns:p14="http://schemas.microsoft.com/office/powerpoint/2010/main" val="41880140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442913" y="432000"/>
            <a:ext cx="11306175" cy="88764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extLst>
      <p:ext uri="{BB962C8B-B14F-4D97-AF65-F5344CB8AC3E}">
        <p14:creationId xmlns:p14="http://schemas.microsoft.com/office/powerpoint/2010/main" val="90993086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009BBC-EFAF-408E-A7BC-2E8A0945CCB5}"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7A709-6CC5-4973-9128-68148DE1A4C2}" type="slidenum">
              <a:rPr lang="en-US" smtClean="0"/>
              <a:t>‹#›</a:t>
            </a:fld>
            <a:endParaRPr lang="en-US"/>
          </a:p>
        </p:txBody>
      </p:sp>
    </p:spTree>
    <p:extLst>
      <p:ext uri="{BB962C8B-B14F-4D97-AF65-F5344CB8AC3E}">
        <p14:creationId xmlns:p14="http://schemas.microsoft.com/office/powerpoint/2010/main" val="1122218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009BBC-EFAF-408E-A7BC-2E8A0945CCB5}" type="datetimeFigureOut">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07A709-6CC5-4973-9128-68148DE1A4C2}" type="slidenum">
              <a:rPr lang="en-US" smtClean="0"/>
              <a:t>‹#›</a:t>
            </a:fld>
            <a:endParaRPr lang="en-US"/>
          </a:p>
        </p:txBody>
      </p:sp>
    </p:spTree>
    <p:extLst>
      <p:ext uri="{BB962C8B-B14F-4D97-AF65-F5344CB8AC3E}">
        <p14:creationId xmlns:p14="http://schemas.microsoft.com/office/powerpoint/2010/main" val="1289694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009BBC-EFAF-408E-A7BC-2E8A0945CCB5}"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07A709-6CC5-4973-9128-68148DE1A4C2}" type="slidenum">
              <a:rPr lang="en-US" smtClean="0"/>
              <a:t>‹#›</a:t>
            </a:fld>
            <a:endParaRPr lang="en-US"/>
          </a:p>
        </p:txBody>
      </p:sp>
    </p:spTree>
    <p:extLst>
      <p:ext uri="{BB962C8B-B14F-4D97-AF65-F5344CB8AC3E}">
        <p14:creationId xmlns:p14="http://schemas.microsoft.com/office/powerpoint/2010/main" val="382775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
        <p:nvSpPr>
          <p:cNvPr id="5" name="object 2">
            <a:extLst>
              <a:ext uri="{FF2B5EF4-FFF2-40B4-BE49-F238E27FC236}">
                <a16:creationId xmlns:a16="http://schemas.microsoft.com/office/drawing/2014/main" id="{45974DA9-DBBB-4C62-992B-F5C959C50493}"/>
              </a:ext>
            </a:extLst>
          </p:cNvPr>
          <p:cNvSpPr/>
          <p:nvPr userDrawn="1"/>
        </p:nvSpPr>
        <p:spPr>
          <a:xfrm>
            <a:off x="-1" y="0"/>
            <a:ext cx="12191851" cy="6858000"/>
          </a:xfrm>
          <a:custGeom>
            <a:avLst/>
            <a:gdLst/>
            <a:ahLst/>
            <a:cxnLst/>
            <a:rect l="l" t="t" r="r" b="b"/>
            <a:pathLst>
              <a:path w="11520170" h="6480175">
                <a:moveTo>
                  <a:pt x="11520004" y="0"/>
                </a:moveTo>
                <a:lnTo>
                  <a:pt x="0" y="0"/>
                </a:lnTo>
                <a:lnTo>
                  <a:pt x="0" y="6479997"/>
                </a:lnTo>
                <a:lnTo>
                  <a:pt x="11520004" y="6479997"/>
                </a:lnTo>
                <a:lnTo>
                  <a:pt x="11520004"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sp>
        <p:nvSpPr>
          <p:cNvPr id="6" name="object 4">
            <a:extLst>
              <a:ext uri="{FF2B5EF4-FFF2-40B4-BE49-F238E27FC236}">
                <a16:creationId xmlns:a16="http://schemas.microsoft.com/office/drawing/2014/main" id="{9529CE95-85F1-4478-8C0F-8AD6789D6D09}"/>
              </a:ext>
            </a:extLst>
          </p:cNvPr>
          <p:cNvSpPr/>
          <p:nvPr userDrawn="1"/>
        </p:nvSpPr>
        <p:spPr>
          <a:xfrm>
            <a:off x="180007" y="179997"/>
            <a:ext cx="11810813" cy="6476962"/>
          </a:xfrm>
          <a:custGeom>
            <a:avLst/>
            <a:gdLst/>
            <a:ahLst/>
            <a:cxnLst/>
            <a:rect l="l" t="t" r="r" b="b"/>
            <a:pathLst>
              <a:path w="11160125" h="6120130">
                <a:moveTo>
                  <a:pt x="11007598" y="0"/>
                </a:moveTo>
                <a:lnTo>
                  <a:pt x="152400" y="0"/>
                </a:lnTo>
                <a:lnTo>
                  <a:pt x="104231" y="7769"/>
                </a:lnTo>
                <a:lnTo>
                  <a:pt x="62396" y="29405"/>
                </a:lnTo>
                <a:lnTo>
                  <a:pt x="29405" y="62396"/>
                </a:lnTo>
                <a:lnTo>
                  <a:pt x="7769" y="104231"/>
                </a:lnTo>
                <a:lnTo>
                  <a:pt x="0" y="152400"/>
                </a:lnTo>
                <a:lnTo>
                  <a:pt x="0" y="5967603"/>
                </a:lnTo>
                <a:lnTo>
                  <a:pt x="7769" y="6015771"/>
                </a:lnTo>
                <a:lnTo>
                  <a:pt x="29405" y="6057606"/>
                </a:lnTo>
                <a:lnTo>
                  <a:pt x="62396" y="6090597"/>
                </a:lnTo>
                <a:lnTo>
                  <a:pt x="104231" y="6112233"/>
                </a:lnTo>
                <a:lnTo>
                  <a:pt x="152400" y="6120003"/>
                </a:lnTo>
                <a:lnTo>
                  <a:pt x="11007598" y="6120003"/>
                </a:lnTo>
                <a:lnTo>
                  <a:pt x="11055771" y="6112233"/>
                </a:lnTo>
                <a:lnTo>
                  <a:pt x="11097606" y="6090597"/>
                </a:lnTo>
                <a:lnTo>
                  <a:pt x="11130595" y="6057606"/>
                </a:lnTo>
                <a:lnTo>
                  <a:pt x="11152229" y="6015771"/>
                </a:lnTo>
                <a:lnTo>
                  <a:pt x="11159998" y="5967603"/>
                </a:lnTo>
                <a:lnTo>
                  <a:pt x="11159998" y="152400"/>
                </a:lnTo>
                <a:lnTo>
                  <a:pt x="11152229" y="104231"/>
                </a:lnTo>
                <a:lnTo>
                  <a:pt x="11130595" y="62396"/>
                </a:lnTo>
                <a:lnTo>
                  <a:pt x="11097606" y="29405"/>
                </a:lnTo>
                <a:lnTo>
                  <a:pt x="11055771" y="7769"/>
                </a:lnTo>
                <a:lnTo>
                  <a:pt x="11007598" y="0"/>
                </a:lnTo>
                <a:close/>
              </a:path>
            </a:pathLst>
          </a:custGeom>
          <a:solidFill>
            <a:srgbClr val="FFFFFF"/>
          </a:solidFill>
        </p:spPr>
        <p:txBody>
          <a:bodyPr wrap="square" lIns="0" tIns="0" rIns="0" bIns="0" rtlCol="0"/>
          <a:lstStyle/>
          <a:p>
            <a:endParaRPr sz="1800">
              <a:latin typeface="Bilo" panose="020B0503040000020003" pitchFamily="34" charset="0"/>
            </a:endParaRPr>
          </a:p>
        </p:txBody>
      </p:sp>
      <p:pic>
        <p:nvPicPr>
          <p:cNvPr id="7" name="Graphic 6">
            <a:extLst>
              <a:ext uri="{FF2B5EF4-FFF2-40B4-BE49-F238E27FC236}">
                <a16:creationId xmlns:a16="http://schemas.microsoft.com/office/drawing/2014/main" id="{30EDEAFA-D97D-4B86-8CBA-0C9E2E8111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87260" y="6174807"/>
            <a:ext cx="451545" cy="451545"/>
          </a:xfrm>
          <a:prstGeom prst="rect">
            <a:avLst/>
          </a:prstGeom>
        </p:spPr>
      </p:pic>
      <p:pic>
        <p:nvPicPr>
          <p:cNvPr id="8" name="Graphic 7">
            <a:extLst>
              <a:ext uri="{FF2B5EF4-FFF2-40B4-BE49-F238E27FC236}">
                <a16:creationId xmlns:a16="http://schemas.microsoft.com/office/drawing/2014/main" id="{C3438C5A-286D-44DA-82C1-5E8DCA3864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0641699" y="6173659"/>
            <a:ext cx="451545" cy="451545"/>
          </a:xfrm>
          <a:prstGeom prst="rect">
            <a:avLst/>
          </a:prstGeom>
        </p:spPr>
      </p:pic>
      <p:sp>
        <p:nvSpPr>
          <p:cNvPr id="10" name="object 7">
            <a:extLst>
              <a:ext uri="{FF2B5EF4-FFF2-40B4-BE49-F238E27FC236}">
                <a16:creationId xmlns:a16="http://schemas.microsoft.com/office/drawing/2014/main" id="{723D65E8-28A4-4E23-B54D-3A2E143F8426}"/>
              </a:ext>
            </a:extLst>
          </p:cNvPr>
          <p:cNvSpPr/>
          <p:nvPr userDrawn="1"/>
        </p:nvSpPr>
        <p:spPr>
          <a:xfrm>
            <a:off x="178738" y="444021"/>
            <a:ext cx="284226" cy="568451"/>
          </a:xfrm>
          <a:custGeom>
            <a:avLst/>
            <a:gdLst/>
            <a:ahLst/>
            <a:cxnLst/>
            <a:rect l="l" t="t" r="r" b="b"/>
            <a:pathLst>
              <a:path w="360045" h="720089">
                <a:moveTo>
                  <a:pt x="0" y="0"/>
                </a:moveTo>
                <a:lnTo>
                  <a:pt x="0" y="720001"/>
                </a:lnTo>
                <a:lnTo>
                  <a:pt x="48848" y="716714"/>
                </a:lnTo>
                <a:lnTo>
                  <a:pt x="95700" y="707141"/>
                </a:lnTo>
                <a:lnTo>
                  <a:pt x="140125" y="691710"/>
                </a:lnTo>
                <a:lnTo>
                  <a:pt x="181695" y="670850"/>
                </a:lnTo>
                <a:lnTo>
                  <a:pt x="219981" y="644990"/>
                </a:lnTo>
                <a:lnTo>
                  <a:pt x="254554" y="614559"/>
                </a:lnTo>
                <a:lnTo>
                  <a:pt x="284984" y="579985"/>
                </a:lnTo>
                <a:lnTo>
                  <a:pt x="310844" y="541698"/>
                </a:lnTo>
                <a:lnTo>
                  <a:pt x="331703" y="500127"/>
                </a:lnTo>
                <a:lnTo>
                  <a:pt x="347134" y="455699"/>
                </a:lnTo>
                <a:lnTo>
                  <a:pt x="356707" y="408846"/>
                </a:lnTo>
                <a:lnTo>
                  <a:pt x="359994" y="359994"/>
                </a:lnTo>
                <a:lnTo>
                  <a:pt x="356707" y="311145"/>
                </a:lnTo>
                <a:lnTo>
                  <a:pt x="347134" y="264293"/>
                </a:lnTo>
                <a:lnTo>
                  <a:pt x="331703" y="219868"/>
                </a:lnTo>
                <a:lnTo>
                  <a:pt x="310844" y="178298"/>
                </a:lnTo>
                <a:lnTo>
                  <a:pt x="284984" y="140012"/>
                </a:lnTo>
                <a:lnTo>
                  <a:pt x="254554" y="105440"/>
                </a:lnTo>
                <a:lnTo>
                  <a:pt x="219981" y="75009"/>
                </a:lnTo>
                <a:lnTo>
                  <a:pt x="181695" y="49149"/>
                </a:lnTo>
                <a:lnTo>
                  <a:pt x="140125" y="28290"/>
                </a:lnTo>
                <a:lnTo>
                  <a:pt x="95700" y="12859"/>
                </a:lnTo>
                <a:lnTo>
                  <a:pt x="48848" y="3286"/>
                </a:lnTo>
                <a:lnTo>
                  <a:pt x="0" y="0"/>
                </a:lnTo>
                <a:close/>
              </a:path>
            </a:pathLst>
          </a:custGeom>
          <a:solidFill>
            <a:schemeClr val="accent3"/>
          </a:solidFill>
        </p:spPr>
        <p:txBody>
          <a:bodyPr wrap="square" lIns="0" tIns="0" rIns="0" bIns="0" rtlCol="0"/>
          <a:lstStyle/>
          <a:p>
            <a:endParaRPr sz="1800">
              <a:latin typeface="Bilo" panose="020B0503040000020003" pitchFamily="34" charset="0"/>
            </a:endParaRPr>
          </a:p>
        </p:txBody>
      </p:sp>
      <p:cxnSp>
        <p:nvCxnSpPr>
          <p:cNvPr id="11" name="Straight Connector 10">
            <a:extLst>
              <a:ext uri="{FF2B5EF4-FFF2-40B4-BE49-F238E27FC236}">
                <a16:creationId xmlns:a16="http://schemas.microsoft.com/office/drawing/2014/main" id="{4AF2442A-FCEB-4D35-83AE-B97A5BE78A71}"/>
              </a:ext>
            </a:extLst>
          </p:cNvPr>
          <p:cNvCxnSpPr>
            <a:cxnSpLocks/>
          </p:cNvCxnSpPr>
          <p:nvPr userDrawn="1"/>
        </p:nvCxnSpPr>
        <p:spPr>
          <a:xfrm>
            <a:off x="625685" y="1022915"/>
            <a:ext cx="2194560" cy="0"/>
          </a:xfrm>
          <a:prstGeom prst="line">
            <a:avLst/>
          </a:prstGeom>
          <a:ln w="1778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526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oleObject" Target="../embeddings/oleObject2.bin"/><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tags" Target="../tags/tag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theme" Target="../theme/theme2.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19CD08F-C53F-4366-B519-2447C4983DA3}"/>
              </a:ext>
            </a:extLst>
          </p:cNvPr>
          <p:cNvGraphicFramePr>
            <a:graphicFrameLocks noChangeAspect="1"/>
          </p:cNvGraphicFramePr>
          <p:nvPr userDrawn="1">
            <p:custDataLst>
              <p:tags r:id="rId34"/>
            </p:custDataLst>
            <p:extLst>
              <p:ext uri="{D42A27DB-BD31-4B8C-83A1-F6EECF244321}">
                <p14:modId xmlns:p14="http://schemas.microsoft.com/office/powerpoint/2010/main" val="3141214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5" imgW="395" imgH="394" progId="TCLayout.ActiveDocument.1">
                  <p:embed/>
                </p:oleObj>
              </mc:Choice>
              <mc:Fallback>
                <p:oleObj name="think-cell Slide" r:id="rId35" imgW="395" imgH="394" progId="TCLayout.ActiveDocument.1">
                  <p:embed/>
                  <p:pic>
                    <p:nvPicPr>
                      <p:cNvPr id="8" name="Object 7" hidden="1">
                        <a:extLst>
                          <a:ext uri="{FF2B5EF4-FFF2-40B4-BE49-F238E27FC236}">
                            <a16:creationId xmlns:a16="http://schemas.microsoft.com/office/drawing/2014/main" id="{419CD08F-C53F-4366-B519-2447C4983DA3}"/>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Bilo" panose="020B0503040000020003" pitchFamily="34" charset="0"/>
              </a:defRPr>
            </a:lvl1pPr>
          </a:lstStyle>
          <a:p>
            <a:fld id="{28009BBC-EFAF-408E-A7BC-2E8A0945CCB5}" type="datetimeFigureOut">
              <a:rPr lang="en-US" smtClean="0"/>
              <a:pPr/>
              <a:t>11/1/2023</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Bilo" panose="020B0503040000020003" pitchFamily="34" charset="0"/>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Bilo" panose="020B0503040000020003" pitchFamily="34" charset="0"/>
              </a:defRPr>
            </a:lvl1pPr>
          </a:lstStyle>
          <a:p>
            <a:fld id="{E507A709-6CC5-4973-9128-68148DE1A4C2}" type="slidenum">
              <a:rPr lang="en-US" smtClean="0"/>
              <a:pPr/>
              <a:t>‹#›</a:t>
            </a:fld>
            <a:endParaRPr lang="en-US"/>
          </a:p>
        </p:txBody>
      </p:sp>
    </p:spTree>
    <p:extLst>
      <p:ext uri="{BB962C8B-B14F-4D97-AF65-F5344CB8AC3E}">
        <p14:creationId xmlns:p14="http://schemas.microsoft.com/office/powerpoint/2010/main" val="657158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xStyles>
    <p:titleStyle>
      <a:lvl1pPr algn="l" defTabSz="914400" rtl="0" eaLnBrk="1" latinLnBrk="0" hangingPunct="1">
        <a:lnSpc>
          <a:spcPct val="90000"/>
        </a:lnSpc>
        <a:spcBef>
          <a:spcPct val="0"/>
        </a:spcBef>
        <a:buNone/>
        <a:defRPr sz="4400" kern="1200">
          <a:solidFill>
            <a:schemeClr val="accent4"/>
          </a:solidFill>
          <a:latin typeface="Bilo Bold" panose="020B08030400000200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ilo Light" panose="020B030304000002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ilo Light" panose="020B030304000002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ilo Light" panose="020B030304000002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ilo Light" panose="020B030304000002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ilo Light" panose="020B030304000002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92C1F03-FDC3-4E63-A865-7B7EA35CDFDC}"/>
              </a:ext>
            </a:extLst>
          </p:cNvPr>
          <p:cNvGraphicFramePr>
            <a:graphicFrameLocks noChangeAspect="1"/>
          </p:cNvGraphicFramePr>
          <p:nvPr userDrawn="1">
            <p:custDataLst>
              <p:tags r:id="rId25"/>
            </p:custDataLst>
            <p:extLst>
              <p:ext uri="{D42A27DB-BD31-4B8C-83A1-F6EECF244321}">
                <p14:modId xmlns:p14="http://schemas.microsoft.com/office/powerpoint/2010/main" val="417740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395" imgH="394" progId="TCLayout.ActiveDocument.1">
                  <p:embed/>
                </p:oleObj>
              </mc:Choice>
              <mc:Fallback>
                <p:oleObj name="think-cell Slide" r:id="rId26" imgW="395" imgH="394" progId="TCLayout.ActiveDocument.1">
                  <p:embed/>
                  <p:pic>
                    <p:nvPicPr>
                      <p:cNvPr id="8" name="Object 7" hidden="1">
                        <a:extLst>
                          <a:ext uri="{FF2B5EF4-FFF2-40B4-BE49-F238E27FC236}">
                            <a16:creationId xmlns:a16="http://schemas.microsoft.com/office/drawing/2014/main" id="{E92C1F03-FDC3-4E63-A865-7B7EA35CDFDC}"/>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Bilo" panose="020B0503040000020003" pitchFamily="34" charset="0"/>
              </a:defRPr>
            </a:lvl1pPr>
          </a:lstStyle>
          <a:p>
            <a:fld id="{28009BBC-EFAF-408E-A7BC-2E8A0945CCB5}" type="datetimeFigureOut">
              <a:rPr lang="en-US" smtClean="0"/>
              <a:pPr/>
              <a:t>11/1/2023</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Bilo" panose="020B0503040000020003" pitchFamily="34" charset="0"/>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Bilo" panose="020B0503040000020003" pitchFamily="34" charset="0"/>
              </a:defRPr>
            </a:lvl1pPr>
          </a:lstStyle>
          <a:p>
            <a:fld id="{E507A709-6CC5-4973-9128-68148DE1A4C2}" type="slidenum">
              <a:rPr lang="en-US" smtClean="0"/>
              <a:pPr/>
              <a:t>‹#›</a:t>
            </a:fld>
            <a:endParaRPr lang="en-US"/>
          </a:p>
        </p:txBody>
      </p:sp>
    </p:spTree>
    <p:extLst>
      <p:ext uri="{BB962C8B-B14F-4D97-AF65-F5344CB8AC3E}">
        <p14:creationId xmlns:p14="http://schemas.microsoft.com/office/powerpoint/2010/main" val="280736644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Lst>
  <p:txStyles>
    <p:titleStyle>
      <a:lvl1pPr algn="l" defTabSz="914400" rtl="0" eaLnBrk="1" latinLnBrk="0" hangingPunct="1">
        <a:lnSpc>
          <a:spcPct val="90000"/>
        </a:lnSpc>
        <a:spcBef>
          <a:spcPct val="0"/>
        </a:spcBef>
        <a:buNone/>
        <a:defRPr sz="4400" kern="1200">
          <a:solidFill>
            <a:schemeClr val="accent4"/>
          </a:solidFill>
          <a:latin typeface="Bilo Bold" panose="020B08030400000200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ilo Light" panose="020B030304000002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ilo Light" panose="020B030304000002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ilo Light" panose="020B030304000002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ilo Light" panose="020B030304000002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ilo Light" panose="020B030304000002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xxx@eusmtp.ariba.com" TargetMode="Externa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8" Type="http://schemas.openxmlformats.org/officeDocument/2006/relationships/hyperlink" Target="mailto:SRM@lipton.com" TargetMode="External"/><Relationship Id="rId3" Type="http://schemas.openxmlformats.org/officeDocument/2006/relationships/hyperlink" Target="https://www.ibancalculator.com/" TargetMode="External"/><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41.xml"/><Relationship Id="rId6" Type="http://schemas.openxmlformats.org/officeDocument/2006/relationships/image" Target="../media/image15.png"/><Relationship Id="rId5" Type="http://schemas.openxmlformats.org/officeDocument/2006/relationships/hyperlink" Target="https://www.usbanklocations.com/" TargetMode="External"/><Relationship Id="rId4" Type="http://schemas.openxmlformats.org/officeDocument/2006/relationships/hyperlink" Target="https://bank.codes/swift-code-checker/"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liptonteas.com/suppliers/" TargetMode="External"/><Relationship Id="rId3" Type="http://schemas.openxmlformats.org/officeDocument/2006/relationships/image" Target="../media/image17.png"/><Relationship Id="rId7" Type="http://schemas.openxmlformats.org/officeDocument/2006/relationships/hyperlink" Target="https://support.ariba.com/Item/view/183459_en?min=0&amp;toolbars=1&amp;gutter=1&amp;popwin=0&amp;footer=1" TargetMode="External"/><Relationship Id="rId2" Type="http://schemas.openxmlformats.org/officeDocument/2006/relationships/image" Target="../media/image14.png"/><Relationship Id="rId1" Type="http://schemas.openxmlformats.org/officeDocument/2006/relationships/slideLayout" Target="../slideLayouts/slideLayout4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tmp"/><Relationship Id="rId9" Type="http://schemas.openxmlformats.org/officeDocument/2006/relationships/hyperlink" Target="mailto:SRM@lipton.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elay 3">
            <a:extLst>
              <a:ext uri="{FF2B5EF4-FFF2-40B4-BE49-F238E27FC236}">
                <a16:creationId xmlns:a16="http://schemas.microsoft.com/office/drawing/2014/main" id="{6472B3C9-9745-4BBC-B603-BD59C044DEBB}"/>
              </a:ext>
            </a:extLst>
          </p:cNvPr>
          <p:cNvSpPr/>
          <p:nvPr/>
        </p:nvSpPr>
        <p:spPr>
          <a:xfrm>
            <a:off x="5" y="0"/>
            <a:ext cx="5770567" cy="6858000"/>
          </a:xfrm>
          <a:prstGeom prst="flowChartDelay">
            <a:avLst/>
          </a:prstGeom>
          <a:solidFill>
            <a:schemeClr val="bg1"/>
          </a:solidFill>
          <a:ln>
            <a:noFill/>
          </a:ln>
          <a:effectLst>
            <a:outerShdw blurRad="279400" sx="102000" sy="102000" algn="ctr"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Bilo" panose="020B0503040000020003" pitchFamily="34" charset="0"/>
              <a:ea typeface="+mn-ea"/>
              <a:cs typeface="+mn-cs"/>
            </a:endParaRPr>
          </a:p>
        </p:txBody>
      </p:sp>
      <p:pic>
        <p:nvPicPr>
          <p:cNvPr id="13" name="Picture Placeholder 12">
            <a:extLst>
              <a:ext uri="{FF2B5EF4-FFF2-40B4-BE49-F238E27FC236}">
                <a16:creationId xmlns:a16="http://schemas.microsoft.com/office/drawing/2014/main" id="{E359EABF-B2E4-4B30-A7B0-040F566E35F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930" r="21930"/>
          <a:stretch/>
        </p:blipFill>
        <p:spPr>
          <a:xfrm>
            <a:off x="0" y="0"/>
            <a:ext cx="5770568" cy="6858000"/>
          </a:xfrm>
        </p:spPr>
      </p:pic>
      <p:sp>
        <p:nvSpPr>
          <p:cNvPr id="6" name="TextBox 5">
            <a:extLst>
              <a:ext uri="{FF2B5EF4-FFF2-40B4-BE49-F238E27FC236}">
                <a16:creationId xmlns:a16="http://schemas.microsoft.com/office/drawing/2014/main" id="{A2FBC74D-BBCC-56F7-F764-1B1B87CF7879}"/>
              </a:ext>
            </a:extLst>
          </p:cNvPr>
          <p:cNvSpPr txBox="1"/>
          <p:nvPr/>
        </p:nvSpPr>
        <p:spPr>
          <a:xfrm>
            <a:off x="6806453" y="1231969"/>
            <a:ext cx="3300968"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71717"/>
                </a:solidFill>
                <a:effectLst/>
                <a:uLnTx/>
                <a:uFillTx/>
                <a:latin typeface="Bilo Light" panose="020B0303040000020003" pitchFamily="34" charset="0"/>
                <a:ea typeface="+mn-ea"/>
                <a:cs typeface="Arial" panose="020B0604020202020204" pitchFamily="34" charset="0"/>
              </a:rPr>
              <a:t>Welcome to the guide on </a:t>
            </a:r>
          </a:p>
        </p:txBody>
      </p:sp>
      <p:sp>
        <p:nvSpPr>
          <p:cNvPr id="12" name="TextBox 11">
            <a:extLst>
              <a:ext uri="{FF2B5EF4-FFF2-40B4-BE49-F238E27FC236}">
                <a16:creationId xmlns:a16="http://schemas.microsoft.com/office/drawing/2014/main" id="{3219A66B-4CB5-36D6-CBA7-01540712D0B5}"/>
              </a:ext>
            </a:extLst>
          </p:cNvPr>
          <p:cNvSpPr txBox="1"/>
          <p:nvPr/>
        </p:nvSpPr>
        <p:spPr>
          <a:xfrm>
            <a:off x="6806453" y="2512866"/>
            <a:ext cx="4813782" cy="2800767"/>
          </a:xfrm>
          <a:prstGeom prst="rect">
            <a:avLst/>
          </a:prstGeom>
          <a:noFill/>
        </p:spPr>
        <p:txBody>
          <a:bodyPr wrap="square" rtlCol="0">
            <a:spAutoFit/>
          </a:bodyPr>
          <a:lstStyle/>
          <a:p>
            <a:pPr marL="0" marR="0" lvl="0" indent="0" algn="l" defTabSz="914392" rtl="0" eaLnBrk="1" fontAlgn="auto" latinLnBrk="0" hangingPunct="1">
              <a:lnSpc>
                <a:spcPct val="100000"/>
              </a:lnSpc>
              <a:spcBef>
                <a:spcPts val="0"/>
              </a:spcBef>
              <a:spcAft>
                <a:spcPts val="0"/>
              </a:spcAft>
              <a:buClrTx/>
              <a:buSzTx/>
              <a:buFontTx/>
              <a:buNone/>
              <a:tabLst/>
              <a:defRPr/>
            </a:pPr>
            <a:r>
              <a:rPr lang="en-US" sz="4400" b="1" dirty="0">
                <a:solidFill>
                  <a:srgbClr val="22B0AE"/>
                </a:solidFill>
                <a:latin typeface="Bilo Bold" panose="020B0803040000020003" pitchFamily="34" charset="0"/>
              </a:rPr>
              <a:t>Existing supplier modification in Lipton’s SAP Business Network</a:t>
            </a:r>
            <a:endParaRPr kumimoji="0" lang="id-ID" sz="3600" b="0" i="0" u="none" strike="noStrike" kern="1200" cap="none" spc="0" normalizeH="0" baseline="0" noProof="0" dirty="0">
              <a:ln>
                <a:noFill/>
              </a:ln>
              <a:solidFill>
                <a:srgbClr val="171717"/>
              </a:solidFill>
              <a:effectLst/>
              <a:uLnTx/>
              <a:uFillTx/>
              <a:latin typeface="Bilo Light" panose="020B0303040000020003" pitchFamily="34" charset="0"/>
              <a:ea typeface="+mn-ea"/>
              <a:cs typeface="Arial" panose="020B0604020202020204" pitchFamily="34" charset="0"/>
            </a:endParaRPr>
          </a:p>
        </p:txBody>
      </p:sp>
    </p:spTree>
    <p:extLst>
      <p:ext uri="{BB962C8B-B14F-4D97-AF65-F5344CB8AC3E}">
        <p14:creationId xmlns:p14="http://schemas.microsoft.com/office/powerpoint/2010/main" val="2928876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85F59C-A2EC-295D-B2D3-2401254C9B72}"/>
              </a:ext>
            </a:extLst>
          </p:cNvPr>
          <p:cNvSpPr txBox="1"/>
          <p:nvPr/>
        </p:nvSpPr>
        <p:spPr>
          <a:xfrm>
            <a:off x="508488" y="456248"/>
            <a:ext cx="1117502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A4054"/>
                </a:solidFill>
                <a:effectLst/>
                <a:uLnTx/>
                <a:uFillTx/>
                <a:latin typeface="Bilo Bold" panose="020B0803040000020003" pitchFamily="34" charset="0"/>
                <a:ea typeface="+mn-ea"/>
                <a:cs typeface="+mn-cs"/>
              </a:rPr>
              <a:t>Supplier Data Modification using </a:t>
            </a:r>
            <a:r>
              <a:rPr lang="en-US" sz="3200" b="1" dirty="0">
                <a:solidFill>
                  <a:srgbClr val="0A4054"/>
                </a:solidFill>
                <a:latin typeface="Bilo Bold" panose="020B0803040000020003" pitchFamily="34" charset="0"/>
              </a:rPr>
              <a:t>SAP Business Network</a:t>
            </a:r>
            <a:endParaRPr kumimoji="0" lang="en-US" sz="3200" b="1" i="0" u="none" strike="noStrike" kern="1200" cap="none" spc="0" normalizeH="0" baseline="0" noProof="0" dirty="0">
              <a:ln>
                <a:noFill/>
              </a:ln>
              <a:solidFill>
                <a:srgbClr val="0A4054"/>
              </a:solidFill>
              <a:effectLst/>
              <a:uLnTx/>
              <a:uFillTx/>
              <a:latin typeface="Bilo Bold" panose="020B0803040000020003" pitchFamily="34" charset="0"/>
              <a:ea typeface="+mn-ea"/>
              <a:cs typeface="+mn-cs"/>
            </a:endParaRPr>
          </a:p>
        </p:txBody>
      </p:sp>
      <p:sp>
        <p:nvSpPr>
          <p:cNvPr id="4" name="TextBox 3">
            <a:extLst>
              <a:ext uri="{FF2B5EF4-FFF2-40B4-BE49-F238E27FC236}">
                <a16:creationId xmlns:a16="http://schemas.microsoft.com/office/drawing/2014/main" id="{2B406FDB-34BD-6F4A-852F-261613E8244B}"/>
              </a:ext>
            </a:extLst>
          </p:cNvPr>
          <p:cNvSpPr txBox="1"/>
          <p:nvPr/>
        </p:nvSpPr>
        <p:spPr>
          <a:xfrm>
            <a:off x="508488" y="1352675"/>
            <a:ext cx="11283019" cy="1754326"/>
          </a:xfrm>
          <a:prstGeom prst="rect">
            <a:avLst/>
          </a:prstGeom>
          <a:noFill/>
        </p:spPr>
        <p:txBody>
          <a:bodyPr wrap="square" rtlCol="0">
            <a:spAutoFit/>
          </a:bodyPr>
          <a:lstStyle/>
          <a:p>
            <a:pPr>
              <a:defRPr/>
            </a:pPr>
            <a:r>
              <a:rPr lang="en-US" sz="1800" dirty="0">
                <a:effectLst/>
                <a:latin typeface="Bilo Light" panose="020B0303040000020003"/>
                <a:ea typeface="Times New Roman" panose="02020603050405020304" pitchFamily="18" charset="0"/>
                <a:cs typeface="Arial" panose="020B0604020202020204" pitchFamily="34" charset="0"/>
              </a:rPr>
              <a:t>Supplier registration steps will be different for new suppliers and existing suppliers. This guide </a:t>
            </a:r>
            <a:r>
              <a:rPr lang="en-US" dirty="0">
                <a:latin typeface="Bilo Light" panose="020B0303040000020003"/>
                <a:ea typeface="Times New Roman" panose="02020603050405020304" pitchFamily="18" charset="0"/>
                <a:cs typeface="Arial" panose="020B0604020202020204" pitchFamily="34" charset="0"/>
              </a:rPr>
              <a:t>is for existing suppliers already registered with Lipton’s SAP Business Network Supplier Lifecyle Management Platform. If you have NOT registered, please view the document for new suppliers.</a:t>
            </a:r>
          </a:p>
          <a:p>
            <a:pPr>
              <a:defRPr/>
            </a:pPr>
            <a:endParaRPr lang="en-US" dirty="0">
              <a:latin typeface="Bilo Light" panose="020B0303040000020003"/>
              <a:ea typeface="Times New Roman" panose="02020603050405020304" pitchFamily="18" charset="0"/>
              <a:cs typeface="Arial" panose="020B0604020202020204" pitchFamily="34" charset="0"/>
            </a:endParaRPr>
          </a:p>
          <a:p>
            <a:pPr>
              <a:defRPr/>
            </a:pPr>
            <a:r>
              <a:rPr lang="en-US" dirty="0">
                <a:latin typeface="Bilo Light" panose="020B0303040000020003"/>
                <a:ea typeface="Times New Roman" panose="02020603050405020304" pitchFamily="18" charset="0"/>
                <a:cs typeface="Arial" panose="020B0604020202020204" pitchFamily="34" charset="0"/>
              </a:rPr>
              <a:t>You will receive an invitation email to sign-in to your account from an email ID ending </a:t>
            </a:r>
            <a:r>
              <a:rPr lang="en-US" sz="1800" u="sng" dirty="0">
                <a:solidFill>
                  <a:srgbClr val="0563C1"/>
                </a:solidFill>
                <a:effectLst/>
                <a:latin typeface="Times New Roman" panose="02020603050405020304" pitchFamily="18" charset="0"/>
                <a:ea typeface="Times New Roman" panose="02020603050405020304" pitchFamily="18" charset="0"/>
                <a:hlinkClick r:id="rId2"/>
              </a:rPr>
              <a:t>xxx@eusmtp.ariba.com</a:t>
            </a:r>
            <a:r>
              <a:rPr lang="en-US" sz="1800" u="sng" dirty="0">
                <a:solidFill>
                  <a:srgbClr val="0563C1"/>
                </a:solidFill>
                <a:effectLst/>
                <a:latin typeface="Times New Roman" panose="02020603050405020304" pitchFamily="18" charset="0"/>
                <a:ea typeface="Times New Roman" panose="02020603050405020304" pitchFamily="18" charset="0"/>
              </a:rPr>
              <a:t> </a:t>
            </a:r>
            <a:r>
              <a:rPr lang="en-US" dirty="0">
                <a:latin typeface="Bilo Light" panose="020B0303040000020003"/>
                <a:ea typeface="Times New Roman" panose="02020603050405020304" pitchFamily="18" charset="0"/>
                <a:cs typeface="Arial" panose="020B0604020202020204" pitchFamily="34" charset="0"/>
              </a:rPr>
              <a:t> Please check your inbox and junk mail, then “Click here” to sign-in to your account</a:t>
            </a:r>
          </a:p>
        </p:txBody>
      </p:sp>
      <p:pic>
        <p:nvPicPr>
          <p:cNvPr id="3" name="Picture 2" descr="A screenshot of a computer&#10;&#10;Description automatically generated">
            <a:extLst>
              <a:ext uri="{FF2B5EF4-FFF2-40B4-BE49-F238E27FC236}">
                <a16:creationId xmlns:a16="http://schemas.microsoft.com/office/drawing/2014/main" id="{4449CFA8-FE47-EE3D-570B-0C97510EAEE3}"/>
              </a:ext>
            </a:extLst>
          </p:cNvPr>
          <p:cNvPicPr>
            <a:picLocks noChangeAspect="1"/>
          </p:cNvPicPr>
          <p:nvPr/>
        </p:nvPicPr>
        <p:blipFill>
          <a:blip r:embed="rId3"/>
          <a:stretch>
            <a:fillRect/>
          </a:stretch>
        </p:blipFill>
        <p:spPr>
          <a:xfrm>
            <a:off x="638355" y="3972651"/>
            <a:ext cx="5966822" cy="2398151"/>
          </a:xfrm>
          <a:prstGeom prst="rect">
            <a:avLst/>
          </a:prstGeom>
          <a:ln>
            <a:solidFill>
              <a:schemeClr val="accent1"/>
            </a:solidFill>
          </a:ln>
        </p:spPr>
      </p:pic>
    </p:spTree>
    <p:extLst>
      <p:ext uri="{BB962C8B-B14F-4D97-AF65-F5344CB8AC3E}">
        <p14:creationId xmlns:p14="http://schemas.microsoft.com/office/powerpoint/2010/main" val="875208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85F59C-A2EC-295D-B2D3-2401254C9B72}"/>
              </a:ext>
            </a:extLst>
          </p:cNvPr>
          <p:cNvSpPr txBox="1"/>
          <p:nvPr/>
        </p:nvSpPr>
        <p:spPr>
          <a:xfrm>
            <a:off x="508488" y="456248"/>
            <a:ext cx="1117502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A4054"/>
                </a:solidFill>
                <a:effectLst/>
                <a:uLnTx/>
                <a:uFillTx/>
                <a:latin typeface="Bilo Bold" panose="020B0803040000020003" pitchFamily="34" charset="0"/>
                <a:ea typeface="+mn-ea"/>
                <a:cs typeface="+mn-cs"/>
              </a:rPr>
              <a:t>Supplier Data Modification using </a:t>
            </a:r>
            <a:r>
              <a:rPr lang="en-US" sz="3200" b="1" dirty="0">
                <a:solidFill>
                  <a:srgbClr val="0A4054"/>
                </a:solidFill>
                <a:latin typeface="Bilo Bold" panose="020B0803040000020003" pitchFamily="34" charset="0"/>
              </a:rPr>
              <a:t>SAP Business Network</a:t>
            </a:r>
            <a:endParaRPr kumimoji="0" lang="en-US" sz="3200" b="1" i="0" u="none" strike="noStrike" kern="1200" cap="none" spc="0" normalizeH="0" baseline="0" noProof="0" dirty="0">
              <a:ln>
                <a:noFill/>
              </a:ln>
              <a:solidFill>
                <a:srgbClr val="0A4054"/>
              </a:solidFill>
              <a:effectLst/>
              <a:uLnTx/>
              <a:uFillTx/>
              <a:latin typeface="Bilo Bold" panose="020B0803040000020003" pitchFamily="34" charset="0"/>
              <a:ea typeface="+mn-ea"/>
              <a:cs typeface="+mn-cs"/>
            </a:endParaRPr>
          </a:p>
        </p:txBody>
      </p:sp>
      <p:sp>
        <p:nvSpPr>
          <p:cNvPr id="4" name="TextBox 3">
            <a:extLst>
              <a:ext uri="{FF2B5EF4-FFF2-40B4-BE49-F238E27FC236}">
                <a16:creationId xmlns:a16="http://schemas.microsoft.com/office/drawing/2014/main" id="{2B406FDB-34BD-6F4A-852F-261613E8244B}"/>
              </a:ext>
            </a:extLst>
          </p:cNvPr>
          <p:cNvSpPr txBox="1"/>
          <p:nvPr/>
        </p:nvSpPr>
        <p:spPr>
          <a:xfrm>
            <a:off x="508488" y="1530828"/>
            <a:ext cx="4862905" cy="369332"/>
          </a:xfrm>
          <a:prstGeom prst="rect">
            <a:avLst/>
          </a:prstGeom>
          <a:noFill/>
        </p:spPr>
        <p:txBody>
          <a:bodyPr wrap="square" rtlCol="0">
            <a:spAutoFit/>
          </a:bodyPr>
          <a:lstStyle/>
          <a:p>
            <a:pPr>
              <a:defRPr/>
            </a:pPr>
            <a:r>
              <a:rPr lang="en-US" sz="1800" dirty="0">
                <a:effectLst/>
                <a:latin typeface="Bilo Light" panose="020B0303040000020003"/>
                <a:ea typeface="Times New Roman" panose="02020603050405020304" pitchFamily="18" charset="0"/>
                <a:cs typeface="Arial" panose="020B0604020202020204" pitchFamily="34" charset="0"/>
              </a:rPr>
              <a:t>Now click “Log in” to begin the process</a:t>
            </a:r>
          </a:p>
        </p:txBody>
      </p:sp>
      <p:sp>
        <p:nvSpPr>
          <p:cNvPr id="7" name="TextBox 6">
            <a:extLst>
              <a:ext uri="{FF2B5EF4-FFF2-40B4-BE49-F238E27FC236}">
                <a16:creationId xmlns:a16="http://schemas.microsoft.com/office/drawing/2014/main" id="{7D856D3E-573D-6E4F-FA15-95884CA81DB6}"/>
              </a:ext>
            </a:extLst>
          </p:cNvPr>
          <p:cNvSpPr txBox="1"/>
          <p:nvPr/>
        </p:nvSpPr>
        <p:spPr>
          <a:xfrm>
            <a:off x="5604415" y="1460761"/>
            <a:ext cx="4862905" cy="369332"/>
          </a:xfrm>
          <a:prstGeom prst="rect">
            <a:avLst/>
          </a:prstGeom>
          <a:noFill/>
        </p:spPr>
        <p:txBody>
          <a:bodyPr wrap="square" rtlCol="0">
            <a:spAutoFit/>
          </a:bodyPr>
          <a:lstStyle/>
          <a:p>
            <a:pPr>
              <a:defRPr/>
            </a:pPr>
            <a:r>
              <a:rPr lang="en-US" sz="1800" dirty="0">
                <a:effectLst/>
                <a:latin typeface="Bilo Light" panose="020B0303040000020003"/>
                <a:ea typeface="Times New Roman" panose="02020603050405020304" pitchFamily="18" charset="0"/>
                <a:cs typeface="Arial" panose="020B0604020202020204" pitchFamily="34" charset="0"/>
              </a:rPr>
              <a:t>Enter existing user name and details</a:t>
            </a:r>
            <a:endParaRPr lang="en-US" dirty="0">
              <a:latin typeface="Bilo Light" panose="020B0303040000020003"/>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3360E8F9-63F0-A620-06BA-6A1BBDE906D3}"/>
              </a:ext>
            </a:extLst>
          </p:cNvPr>
          <p:cNvPicPr>
            <a:picLocks noChangeAspect="1"/>
          </p:cNvPicPr>
          <p:nvPr/>
        </p:nvPicPr>
        <p:blipFill>
          <a:blip r:embed="rId2"/>
          <a:stretch>
            <a:fillRect/>
          </a:stretch>
        </p:blipFill>
        <p:spPr>
          <a:xfrm>
            <a:off x="5742437" y="1830093"/>
            <a:ext cx="3470574" cy="1647699"/>
          </a:xfrm>
          <a:prstGeom prst="rect">
            <a:avLst/>
          </a:prstGeom>
        </p:spPr>
      </p:pic>
      <p:pic>
        <p:nvPicPr>
          <p:cNvPr id="6" name="Picture 5">
            <a:extLst>
              <a:ext uri="{FF2B5EF4-FFF2-40B4-BE49-F238E27FC236}">
                <a16:creationId xmlns:a16="http://schemas.microsoft.com/office/drawing/2014/main" id="{E8CF0269-1081-DC62-551B-B9762E76E936}"/>
              </a:ext>
            </a:extLst>
          </p:cNvPr>
          <p:cNvPicPr>
            <a:picLocks noChangeAspect="1"/>
          </p:cNvPicPr>
          <p:nvPr/>
        </p:nvPicPr>
        <p:blipFill>
          <a:blip r:embed="rId3"/>
          <a:stretch>
            <a:fillRect/>
          </a:stretch>
        </p:blipFill>
        <p:spPr>
          <a:xfrm>
            <a:off x="508488" y="2199425"/>
            <a:ext cx="4822545" cy="1440922"/>
          </a:xfrm>
          <a:prstGeom prst="rect">
            <a:avLst/>
          </a:prstGeom>
        </p:spPr>
      </p:pic>
    </p:spTree>
    <p:extLst>
      <p:ext uri="{BB962C8B-B14F-4D97-AF65-F5344CB8AC3E}">
        <p14:creationId xmlns:p14="http://schemas.microsoft.com/office/powerpoint/2010/main" val="3262348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85F59C-A2EC-295D-B2D3-2401254C9B72}"/>
              </a:ext>
            </a:extLst>
          </p:cNvPr>
          <p:cNvSpPr txBox="1"/>
          <p:nvPr/>
        </p:nvSpPr>
        <p:spPr>
          <a:xfrm>
            <a:off x="508488" y="456248"/>
            <a:ext cx="1117502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A4054"/>
                </a:solidFill>
                <a:effectLst/>
                <a:uLnTx/>
                <a:uFillTx/>
                <a:latin typeface="Bilo Bold" panose="020B0803040000020003" pitchFamily="34" charset="0"/>
                <a:ea typeface="+mn-ea"/>
                <a:cs typeface="+mn-cs"/>
              </a:rPr>
              <a:t>Supplier Data Modification using </a:t>
            </a:r>
            <a:r>
              <a:rPr lang="en-US" sz="3200" b="1" dirty="0">
                <a:solidFill>
                  <a:srgbClr val="0A4054"/>
                </a:solidFill>
                <a:latin typeface="Bilo Bold" panose="020B0803040000020003" pitchFamily="34" charset="0"/>
              </a:rPr>
              <a:t>SAP Business Network</a:t>
            </a:r>
            <a:endParaRPr kumimoji="0" lang="en-US" sz="3200" b="1" i="0" u="none" strike="noStrike" kern="1200" cap="none" spc="0" normalizeH="0" baseline="0" noProof="0" dirty="0">
              <a:ln>
                <a:noFill/>
              </a:ln>
              <a:solidFill>
                <a:srgbClr val="0A4054"/>
              </a:solidFill>
              <a:effectLst/>
              <a:uLnTx/>
              <a:uFillTx/>
              <a:latin typeface="Bilo Bold" panose="020B0803040000020003" pitchFamily="34" charset="0"/>
              <a:ea typeface="+mn-ea"/>
              <a:cs typeface="+mn-cs"/>
            </a:endParaRPr>
          </a:p>
        </p:txBody>
      </p:sp>
      <p:sp>
        <p:nvSpPr>
          <p:cNvPr id="4" name="TextBox 3">
            <a:extLst>
              <a:ext uri="{FF2B5EF4-FFF2-40B4-BE49-F238E27FC236}">
                <a16:creationId xmlns:a16="http://schemas.microsoft.com/office/drawing/2014/main" id="{A0D27386-B48F-BA51-8EE3-63D26F649855}"/>
              </a:ext>
            </a:extLst>
          </p:cNvPr>
          <p:cNvSpPr txBox="1"/>
          <p:nvPr/>
        </p:nvSpPr>
        <p:spPr>
          <a:xfrm>
            <a:off x="508488" y="1828533"/>
            <a:ext cx="5554894" cy="3139321"/>
          </a:xfrm>
          <a:prstGeom prst="rect">
            <a:avLst/>
          </a:prstGeom>
          <a:noFill/>
        </p:spPr>
        <p:txBody>
          <a:bodyPr wrap="square" rtlCol="0">
            <a:spAutoFit/>
          </a:bodyPr>
          <a:lstStyle/>
          <a:p>
            <a:pPr>
              <a:defRPr/>
            </a:pPr>
            <a:r>
              <a:rPr lang="en-US" sz="1800" dirty="0">
                <a:effectLst/>
                <a:latin typeface="Bilo Light" panose="020B0303040000020003"/>
                <a:ea typeface="Times New Roman" panose="02020603050405020304" pitchFamily="18" charset="0"/>
              </a:rPr>
              <a:t>From here you can see the landing page or home page of Ariba.</a:t>
            </a:r>
            <a:endParaRPr lang="en-US" dirty="0">
              <a:highlight>
                <a:srgbClr val="FFFF00"/>
              </a:highlight>
              <a:latin typeface="Bilo Light" panose="020B0303040000020003"/>
              <a:ea typeface="Times New Roman" panose="02020603050405020304" pitchFamily="18" charset="0"/>
            </a:endParaRPr>
          </a:p>
          <a:p>
            <a:pPr>
              <a:defRPr/>
            </a:pPr>
            <a:endParaRPr lang="en-US" dirty="0">
              <a:latin typeface="Bilo Light" panose="020B0303040000020003"/>
            </a:endParaRPr>
          </a:p>
          <a:p>
            <a:pPr>
              <a:defRPr/>
            </a:pPr>
            <a:r>
              <a:rPr lang="en-US" dirty="0">
                <a:latin typeface="Bilo Light" panose="020B0303040000020003"/>
              </a:rPr>
              <a:t>The next stage is to complete/check the Lipton registration questionnaire to ensure that we hold all the necessary data we need for your business.</a:t>
            </a:r>
          </a:p>
          <a:p>
            <a:pPr>
              <a:defRPr/>
            </a:pPr>
            <a:endParaRPr lang="en-US" dirty="0">
              <a:latin typeface="Bilo Light" panose="020B0303040000020003"/>
            </a:endParaRPr>
          </a:p>
          <a:p>
            <a:pPr>
              <a:defRPr/>
            </a:pPr>
            <a:r>
              <a:rPr lang="en-US" dirty="0">
                <a:latin typeface="Bilo Light" panose="020B0303040000020003"/>
              </a:rPr>
              <a:t>If you are not automatically directed to the questionnaire page, please click on the Business Network drop down, select Ariba proposals and questionnaire and Supplier registration questionnaire.</a:t>
            </a:r>
          </a:p>
        </p:txBody>
      </p:sp>
      <p:pic>
        <p:nvPicPr>
          <p:cNvPr id="6" name="Picture 5" descr="A screenshot of a website&#10;&#10;Description automatically generated">
            <a:extLst>
              <a:ext uri="{FF2B5EF4-FFF2-40B4-BE49-F238E27FC236}">
                <a16:creationId xmlns:a16="http://schemas.microsoft.com/office/drawing/2014/main" id="{A6C9742D-1BCA-2C03-4DDC-0E5D450C01B0}"/>
              </a:ext>
            </a:extLst>
          </p:cNvPr>
          <p:cNvPicPr>
            <a:picLocks noChangeAspect="1"/>
          </p:cNvPicPr>
          <p:nvPr/>
        </p:nvPicPr>
        <p:blipFill>
          <a:blip r:embed="rId2"/>
          <a:stretch>
            <a:fillRect/>
          </a:stretch>
        </p:blipFill>
        <p:spPr>
          <a:xfrm>
            <a:off x="6339365" y="1828533"/>
            <a:ext cx="5068163" cy="1545610"/>
          </a:xfrm>
          <a:prstGeom prst="rect">
            <a:avLst/>
          </a:prstGeom>
        </p:spPr>
      </p:pic>
      <p:pic>
        <p:nvPicPr>
          <p:cNvPr id="7" name="Picture 6">
            <a:extLst>
              <a:ext uri="{FF2B5EF4-FFF2-40B4-BE49-F238E27FC236}">
                <a16:creationId xmlns:a16="http://schemas.microsoft.com/office/drawing/2014/main" id="{13E54179-1755-51FD-C3F6-3B7170DEF923}"/>
              </a:ext>
            </a:extLst>
          </p:cNvPr>
          <p:cNvPicPr>
            <a:picLocks noChangeAspect="1"/>
          </p:cNvPicPr>
          <p:nvPr/>
        </p:nvPicPr>
        <p:blipFill>
          <a:blip r:embed="rId3"/>
          <a:stretch>
            <a:fillRect/>
          </a:stretch>
        </p:blipFill>
        <p:spPr>
          <a:xfrm>
            <a:off x="6339365" y="3635483"/>
            <a:ext cx="4843575" cy="880821"/>
          </a:xfrm>
          <a:prstGeom prst="rect">
            <a:avLst/>
          </a:prstGeom>
        </p:spPr>
      </p:pic>
    </p:spTree>
    <p:extLst>
      <p:ext uri="{BB962C8B-B14F-4D97-AF65-F5344CB8AC3E}">
        <p14:creationId xmlns:p14="http://schemas.microsoft.com/office/powerpoint/2010/main" val="3106755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D27386-B48F-BA51-8EE3-63D26F649855}"/>
              </a:ext>
            </a:extLst>
          </p:cNvPr>
          <p:cNvSpPr txBox="1"/>
          <p:nvPr/>
        </p:nvSpPr>
        <p:spPr>
          <a:xfrm>
            <a:off x="508488" y="1417985"/>
            <a:ext cx="10674452" cy="923330"/>
          </a:xfrm>
          <a:prstGeom prst="rect">
            <a:avLst/>
          </a:prstGeom>
          <a:noFill/>
        </p:spPr>
        <p:txBody>
          <a:bodyPr wrap="square" rtlCol="0">
            <a:spAutoFit/>
          </a:bodyPr>
          <a:lstStyle/>
          <a:p>
            <a:pPr>
              <a:defRPr/>
            </a:pPr>
            <a:r>
              <a:rPr lang="en-US" dirty="0">
                <a:latin typeface="Bilo Light" panose="020B0303040000020003"/>
              </a:rPr>
              <a:t>Now click on “Revise Response” (there may be a delay whilst the data loads).</a:t>
            </a:r>
          </a:p>
          <a:p>
            <a:pPr>
              <a:defRPr/>
            </a:pPr>
            <a:r>
              <a:rPr lang="en-US" dirty="0">
                <a:latin typeface="Bilo Light" panose="020B0303040000020003"/>
              </a:rPr>
              <a:t>Work through the questions and update your information as required. The following pages will provide advice on what details to enter if you are unsure, and there are contact details if you need help.</a:t>
            </a:r>
          </a:p>
        </p:txBody>
      </p:sp>
      <p:pic>
        <p:nvPicPr>
          <p:cNvPr id="3" name="Picture 2">
            <a:extLst>
              <a:ext uri="{FF2B5EF4-FFF2-40B4-BE49-F238E27FC236}">
                <a16:creationId xmlns:a16="http://schemas.microsoft.com/office/drawing/2014/main" id="{3A78FB4C-A30A-68F0-43EC-85F4BE14D625}"/>
              </a:ext>
            </a:extLst>
          </p:cNvPr>
          <p:cNvPicPr>
            <a:picLocks noChangeAspect="1"/>
          </p:cNvPicPr>
          <p:nvPr/>
        </p:nvPicPr>
        <p:blipFill>
          <a:blip r:embed="rId2"/>
          <a:stretch>
            <a:fillRect/>
          </a:stretch>
        </p:blipFill>
        <p:spPr>
          <a:xfrm>
            <a:off x="616293" y="2422495"/>
            <a:ext cx="6872605" cy="3017520"/>
          </a:xfrm>
          <a:prstGeom prst="rect">
            <a:avLst/>
          </a:prstGeom>
        </p:spPr>
      </p:pic>
      <p:sp>
        <p:nvSpPr>
          <p:cNvPr id="5" name="TextBox 4">
            <a:extLst>
              <a:ext uri="{FF2B5EF4-FFF2-40B4-BE49-F238E27FC236}">
                <a16:creationId xmlns:a16="http://schemas.microsoft.com/office/drawing/2014/main" id="{CE4EAFEF-D0C1-0E46-B9F3-B4FA04749169}"/>
              </a:ext>
            </a:extLst>
          </p:cNvPr>
          <p:cNvSpPr txBox="1"/>
          <p:nvPr/>
        </p:nvSpPr>
        <p:spPr>
          <a:xfrm>
            <a:off x="508488" y="456248"/>
            <a:ext cx="1117502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A4054"/>
                </a:solidFill>
                <a:effectLst/>
                <a:uLnTx/>
                <a:uFillTx/>
                <a:latin typeface="Bilo Bold" panose="020B0803040000020003" pitchFamily="34" charset="0"/>
                <a:ea typeface="+mn-ea"/>
                <a:cs typeface="+mn-cs"/>
              </a:rPr>
              <a:t>Supplier Data Modification using </a:t>
            </a:r>
            <a:r>
              <a:rPr lang="en-US" sz="3200" b="1" dirty="0">
                <a:solidFill>
                  <a:srgbClr val="0A4054"/>
                </a:solidFill>
                <a:latin typeface="Bilo Bold" panose="020B0803040000020003" pitchFamily="34" charset="0"/>
              </a:rPr>
              <a:t>SAP Business Network</a:t>
            </a:r>
            <a:endParaRPr kumimoji="0" lang="en-US" sz="3200" b="1" i="0" u="none" strike="noStrike" kern="1200" cap="none" spc="0" normalizeH="0" baseline="0" noProof="0" dirty="0">
              <a:ln>
                <a:noFill/>
              </a:ln>
              <a:solidFill>
                <a:srgbClr val="0A4054"/>
              </a:solidFill>
              <a:effectLst/>
              <a:uLnTx/>
              <a:uFillTx/>
              <a:latin typeface="Bilo Bold" panose="020B0803040000020003" pitchFamily="34" charset="0"/>
              <a:ea typeface="+mn-ea"/>
              <a:cs typeface="+mn-cs"/>
            </a:endParaRPr>
          </a:p>
        </p:txBody>
      </p:sp>
    </p:spTree>
    <p:extLst>
      <p:ext uri="{BB962C8B-B14F-4D97-AF65-F5344CB8AC3E}">
        <p14:creationId xmlns:p14="http://schemas.microsoft.com/office/powerpoint/2010/main" val="2203752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49181471-0037-2FF2-2C32-80A582F7190E}"/>
              </a:ext>
            </a:extLst>
          </p:cNvPr>
          <p:cNvPicPr>
            <a:picLocks noChangeAspect="1"/>
          </p:cNvPicPr>
          <p:nvPr/>
        </p:nvPicPr>
        <p:blipFill rotWithShape="1">
          <a:blip r:embed="rId2"/>
          <a:srcRect b="50375"/>
          <a:stretch/>
        </p:blipFill>
        <p:spPr>
          <a:xfrm>
            <a:off x="597128" y="1979090"/>
            <a:ext cx="7555489" cy="923330"/>
          </a:xfrm>
          <a:prstGeom prst="rect">
            <a:avLst/>
          </a:prstGeom>
          <a:ln>
            <a:solidFill>
              <a:schemeClr val="accent1"/>
            </a:solidFill>
          </a:ln>
        </p:spPr>
      </p:pic>
      <p:sp>
        <p:nvSpPr>
          <p:cNvPr id="9" name="TextBox 8">
            <a:extLst>
              <a:ext uri="{FF2B5EF4-FFF2-40B4-BE49-F238E27FC236}">
                <a16:creationId xmlns:a16="http://schemas.microsoft.com/office/drawing/2014/main" id="{85C1F183-14E6-7C4B-DD2A-2765290EC465}"/>
              </a:ext>
            </a:extLst>
          </p:cNvPr>
          <p:cNvSpPr txBox="1"/>
          <p:nvPr/>
        </p:nvSpPr>
        <p:spPr>
          <a:xfrm>
            <a:off x="8128175" y="2268481"/>
            <a:ext cx="3900860" cy="276999"/>
          </a:xfrm>
          <a:prstGeom prst="rect">
            <a:avLst/>
          </a:prstGeom>
          <a:noFill/>
        </p:spPr>
        <p:txBody>
          <a:bodyPr wrap="square" rtlCol="0">
            <a:spAutoFit/>
          </a:bodyPr>
          <a:lstStyle/>
          <a:p>
            <a:pPr>
              <a:defRPr/>
            </a:pPr>
            <a:r>
              <a:rPr lang="en-GB" sz="1200" dirty="0">
                <a:latin typeface="Bilo Light" panose="020B0303040000020003"/>
              </a:rPr>
              <a:t>Ensure this the email address where orders will be sent to</a:t>
            </a:r>
          </a:p>
        </p:txBody>
      </p:sp>
      <p:sp>
        <p:nvSpPr>
          <p:cNvPr id="12" name="TextBox 11">
            <a:extLst>
              <a:ext uri="{FF2B5EF4-FFF2-40B4-BE49-F238E27FC236}">
                <a16:creationId xmlns:a16="http://schemas.microsoft.com/office/drawing/2014/main" id="{4FF5B601-35F1-F76F-BAEE-47D9B7554E7C}"/>
              </a:ext>
            </a:extLst>
          </p:cNvPr>
          <p:cNvSpPr txBox="1"/>
          <p:nvPr/>
        </p:nvSpPr>
        <p:spPr>
          <a:xfrm>
            <a:off x="3903823" y="3048942"/>
            <a:ext cx="3900860" cy="3139321"/>
          </a:xfrm>
          <a:prstGeom prst="rect">
            <a:avLst/>
          </a:prstGeom>
          <a:noFill/>
        </p:spPr>
        <p:txBody>
          <a:bodyPr wrap="square" rtlCol="0">
            <a:spAutoFit/>
          </a:bodyPr>
          <a:lstStyle/>
          <a:p>
            <a:pPr>
              <a:defRPr/>
            </a:pPr>
            <a:r>
              <a:rPr lang="en-US" sz="1200" dirty="0">
                <a:effectLst/>
                <a:latin typeface="Bilo Light" panose="020B0303040000020003"/>
                <a:ea typeface="Times New Roman" panose="02020603050405020304" pitchFamily="18" charset="0"/>
              </a:rPr>
              <a:t>Bank details all fields are mandatory (except for Region, Postal codes.  IBAN, Swift, Bank Control Key are mandatory for only some countries)</a:t>
            </a:r>
          </a:p>
          <a:p>
            <a:pPr>
              <a:defRPr/>
            </a:pPr>
            <a:endParaRPr lang="en-US" sz="1200" dirty="0">
              <a:latin typeface="Bilo Light" panose="020B0303040000020003"/>
              <a:ea typeface="Times New Roman" panose="02020603050405020304" pitchFamily="18" charset="0"/>
            </a:endParaRPr>
          </a:p>
          <a:p>
            <a:pPr>
              <a:defRPr/>
            </a:pPr>
            <a:r>
              <a:rPr lang="en-US" sz="1200" b="1" dirty="0">
                <a:effectLst/>
                <a:latin typeface="Bilo Light" panose="020B0303040000020003"/>
                <a:ea typeface="Times New Roman" panose="02020603050405020304" pitchFamily="18" charset="0"/>
              </a:rPr>
              <a:t>Bank Type</a:t>
            </a:r>
            <a:r>
              <a:rPr lang="en-US" sz="1200" dirty="0">
                <a:effectLst/>
                <a:latin typeface="Bilo Light" panose="020B0303040000020003"/>
                <a:ea typeface="Times New Roman" panose="02020603050405020304" pitchFamily="18" charset="0"/>
              </a:rPr>
              <a:t>:  If your business legal entity is in the same country as the Lipton entity you are supplying, select “Domestic”, if not please select “Foreign”</a:t>
            </a:r>
          </a:p>
          <a:p>
            <a:pPr>
              <a:defRPr/>
            </a:pPr>
            <a:endParaRPr lang="en-US" sz="1200" dirty="0">
              <a:latin typeface="Bilo Light" panose="020B0303040000020003"/>
              <a:ea typeface="Times New Roman" panose="02020603050405020304" pitchFamily="18" charset="0"/>
            </a:endParaRPr>
          </a:p>
          <a:p>
            <a:pPr>
              <a:defRPr/>
            </a:pPr>
            <a:r>
              <a:rPr lang="en-US" sz="1200">
                <a:latin typeface="Bilo Light" panose="020B0303040000020003"/>
                <a:ea typeface="Times New Roman" panose="02020603050405020304" pitchFamily="18" charset="0"/>
              </a:rPr>
              <a:t>After completing the </a:t>
            </a:r>
            <a:r>
              <a:rPr lang="en-US" sz="1200" dirty="0">
                <a:latin typeface="Bilo Light" panose="020B0303040000020003"/>
                <a:ea typeface="Times New Roman" panose="02020603050405020304" pitchFamily="18" charset="0"/>
              </a:rPr>
              <a:t>bank details, please click on “save” button.</a:t>
            </a:r>
          </a:p>
          <a:p>
            <a:pPr>
              <a:defRPr/>
            </a:pPr>
            <a:endParaRPr lang="en-US" sz="1200" dirty="0">
              <a:latin typeface="Bilo Light" panose="020B0303040000020003"/>
              <a:ea typeface="Times New Roman" panose="02020603050405020304" pitchFamily="18" charset="0"/>
            </a:endParaRPr>
          </a:p>
          <a:p>
            <a:pPr>
              <a:defRPr/>
            </a:pPr>
            <a:r>
              <a:rPr lang="en-US" sz="1200" dirty="0">
                <a:latin typeface="Bilo Light" panose="020B0303040000020003"/>
                <a:ea typeface="Times New Roman" panose="02020603050405020304" pitchFamily="18" charset="0"/>
              </a:rPr>
              <a:t>To assist you with finding out these details, you can use the following links</a:t>
            </a:r>
          </a:p>
          <a:p>
            <a:pPr>
              <a:defRPr/>
            </a:pPr>
            <a:endParaRPr lang="en-US" sz="1200" dirty="0">
              <a:latin typeface="Bilo Light" panose="020B0303040000020003"/>
              <a:ea typeface="Times New Roman" panose="02020603050405020304" pitchFamily="18" charset="0"/>
            </a:endParaRPr>
          </a:p>
          <a:p>
            <a:pPr>
              <a:defRPr/>
            </a:pPr>
            <a:r>
              <a:rPr lang="en-US" sz="1000" dirty="0">
                <a:effectLst/>
                <a:latin typeface="Bilo Light" panose="020B0303040000020003"/>
                <a:ea typeface="Times New Roman" panose="02020603050405020304" pitchFamily="18" charset="0"/>
              </a:rPr>
              <a:t>To validate the IBAN: </a:t>
            </a:r>
            <a:r>
              <a:rPr lang="en-US" sz="1000" u="sng" dirty="0">
                <a:solidFill>
                  <a:srgbClr val="0563C1"/>
                </a:solidFill>
                <a:effectLst/>
                <a:latin typeface="Bilo Light" panose="020B0303040000020003"/>
                <a:ea typeface="Times New Roman" panose="02020603050405020304" pitchFamily="18" charset="0"/>
                <a:hlinkClick r:id="rId3"/>
              </a:rPr>
              <a:t>https://www.ibancalculator.com/</a:t>
            </a:r>
            <a:endParaRPr lang="en-GB" sz="1000" u="sng" dirty="0">
              <a:solidFill>
                <a:srgbClr val="0563C1"/>
              </a:solidFill>
              <a:latin typeface="Times New Roman" panose="02020603050405020304" pitchFamily="18" charset="0"/>
              <a:ea typeface="Times New Roman" panose="02020603050405020304" pitchFamily="18" charset="0"/>
            </a:endParaRPr>
          </a:p>
          <a:p>
            <a:pPr>
              <a:defRPr/>
            </a:pPr>
            <a:r>
              <a:rPr lang="en-US" sz="1000" dirty="0">
                <a:effectLst/>
                <a:latin typeface="Bilo Light" panose="020B0303040000020003"/>
                <a:ea typeface="Times New Roman" panose="02020603050405020304" pitchFamily="18" charset="0"/>
              </a:rPr>
              <a:t>To validate the BIC/SWIF code: </a:t>
            </a:r>
            <a:r>
              <a:rPr lang="en-US" sz="1000" u="sng" dirty="0">
                <a:solidFill>
                  <a:srgbClr val="0563C1"/>
                </a:solidFill>
                <a:effectLst/>
                <a:latin typeface="Bilo Light" panose="020B0303040000020003"/>
                <a:ea typeface="Times New Roman" panose="02020603050405020304" pitchFamily="18" charset="0"/>
                <a:hlinkClick r:id="rId4"/>
              </a:rPr>
              <a:t>https://bank.codes/swift-code-checker/</a:t>
            </a:r>
            <a:endParaRPr lang="en-GB" sz="1000" u="sng" dirty="0">
              <a:solidFill>
                <a:srgbClr val="0563C1"/>
              </a:solidFill>
              <a:latin typeface="Times New Roman" panose="02020603050405020304" pitchFamily="18" charset="0"/>
              <a:ea typeface="Times New Roman" panose="02020603050405020304" pitchFamily="18" charset="0"/>
            </a:endParaRPr>
          </a:p>
          <a:p>
            <a:pPr>
              <a:defRPr/>
            </a:pPr>
            <a:r>
              <a:rPr lang="en-US" sz="1000" dirty="0">
                <a:effectLst/>
                <a:latin typeface="Bilo Light" panose="020B0303040000020003"/>
                <a:ea typeface="Times New Roman" panose="02020603050405020304" pitchFamily="18" charset="0"/>
              </a:rPr>
              <a:t>To Validate ABA/ACH code: </a:t>
            </a:r>
            <a:r>
              <a:rPr lang="en-US" sz="1000" u="sng" dirty="0">
                <a:solidFill>
                  <a:srgbClr val="0563C1"/>
                </a:solidFill>
                <a:effectLst/>
                <a:latin typeface="Bilo Light" panose="020B0303040000020003"/>
                <a:ea typeface="Times New Roman" panose="02020603050405020304" pitchFamily="18" charset="0"/>
                <a:hlinkClick r:id="rId5"/>
              </a:rPr>
              <a:t>https://www.usbanklocations.com</a:t>
            </a:r>
            <a:r>
              <a:rPr lang="en-US" sz="1000" dirty="0">
                <a:effectLst/>
                <a:latin typeface="Bilo Light" panose="020B0303040000020003"/>
                <a:ea typeface="Times New Roman" panose="02020603050405020304" pitchFamily="18" charset="0"/>
              </a:rPr>
              <a:t>.</a:t>
            </a:r>
            <a:endParaRPr lang="en-GB" sz="1200" dirty="0">
              <a:latin typeface="Bilo Light" panose="020B0303040000020003"/>
            </a:endParaRPr>
          </a:p>
        </p:txBody>
      </p:sp>
      <p:sp>
        <p:nvSpPr>
          <p:cNvPr id="13" name="Arrow: Right 12">
            <a:extLst>
              <a:ext uri="{FF2B5EF4-FFF2-40B4-BE49-F238E27FC236}">
                <a16:creationId xmlns:a16="http://schemas.microsoft.com/office/drawing/2014/main" id="{BCD0A286-13D0-9902-8224-B6D74F9A478E}"/>
              </a:ext>
            </a:extLst>
          </p:cNvPr>
          <p:cNvSpPr/>
          <p:nvPr/>
        </p:nvSpPr>
        <p:spPr>
          <a:xfrm>
            <a:off x="7463940" y="2315797"/>
            <a:ext cx="681487" cy="229683"/>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descr="A screenshot of a computer&#10;&#10;Description automatically generated">
            <a:extLst>
              <a:ext uri="{FF2B5EF4-FFF2-40B4-BE49-F238E27FC236}">
                <a16:creationId xmlns:a16="http://schemas.microsoft.com/office/drawing/2014/main" id="{8FE86BF0-BDCB-113B-2555-B8E1D4FF6ED2}"/>
              </a:ext>
            </a:extLst>
          </p:cNvPr>
          <p:cNvPicPr>
            <a:picLocks noChangeAspect="1"/>
          </p:cNvPicPr>
          <p:nvPr/>
        </p:nvPicPr>
        <p:blipFill rotWithShape="1">
          <a:blip r:embed="rId6"/>
          <a:srcRect l="70442"/>
          <a:stretch/>
        </p:blipFill>
        <p:spPr>
          <a:xfrm>
            <a:off x="597128" y="3020183"/>
            <a:ext cx="2861690" cy="2642843"/>
          </a:xfrm>
          <a:prstGeom prst="rect">
            <a:avLst/>
          </a:prstGeom>
          <a:ln>
            <a:solidFill>
              <a:schemeClr val="accent1"/>
            </a:solidFill>
          </a:ln>
        </p:spPr>
      </p:pic>
      <p:pic>
        <p:nvPicPr>
          <p:cNvPr id="21" name="Picture 20" descr="A white rectangular object with blue text&#10;&#10;Description automatically generated">
            <a:extLst>
              <a:ext uri="{FF2B5EF4-FFF2-40B4-BE49-F238E27FC236}">
                <a16:creationId xmlns:a16="http://schemas.microsoft.com/office/drawing/2014/main" id="{5B381201-8973-1852-EA27-7A1C27F3A8BD}"/>
              </a:ext>
            </a:extLst>
          </p:cNvPr>
          <p:cNvPicPr>
            <a:picLocks noChangeAspect="1"/>
          </p:cNvPicPr>
          <p:nvPr/>
        </p:nvPicPr>
        <p:blipFill rotWithShape="1">
          <a:blip r:embed="rId7"/>
          <a:srcRect l="63772"/>
          <a:stretch/>
        </p:blipFill>
        <p:spPr>
          <a:xfrm>
            <a:off x="8128175" y="3015240"/>
            <a:ext cx="2919383" cy="2516801"/>
          </a:xfrm>
          <a:prstGeom prst="rect">
            <a:avLst/>
          </a:prstGeom>
          <a:ln>
            <a:solidFill>
              <a:schemeClr val="accent1"/>
            </a:solidFill>
          </a:ln>
        </p:spPr>
      </p:pic>
      <p:sp>
        <p:nvSpPr>
          <p:cNvPr id="22" name="TextBox 21">
            <a:extLst>
              <a:ext uri="{FF2B5EF4-FFF2-40B4-BE49-F238E27FC236}">
                <a16:creationId xmlns:a16="http://schemas.microsoft.com/office/drawing/2014/main" id="{361220A6-2842-7AE2-A0A5-DA91106F7678}"/>
              </a:ext>
            </a:extLst>
          </p:cNvPr>
          <p:cNvSpPr txBox="1"/>
          <p:nvPr/>
        </p:nvSpPr>
        <p:spPr>
          <a:xfrm>
            <a:off x="2924107" y="6217086"/>
            <a:ext cx="6663759" cy="369332"/>
          </a:xfrm>
          <a:prstGeom prst="rect">
            <a:avLst/>
          </a:prstGeom>
          <a:noFill/>
        </p:spPr>
        <p:txBody>
          <a:bodyPr wrap="square">
            <a:spAutoFit/>
          </a:bodyPr>
          <a:lstStyle/>
          <a:p>
            <a:pPr lvl="0"/>
            <a:r>
              <a:rPr lang="en-US" sz="1800" dirty="0">
                <a:effectLst/>
                <a:latin typeface="Bilo Light" panose="020B0303040000020003"/>
                <a:ea typeface="Times New Roman" panose="02020603050405020304" pitchFamily="18" charset="0"/>
              </a:rPr>
              <a:t>If you have any issues please contact </a:t>
            </a:r>
            <a:r>
              <a:rPr lang="en-US" sz="1800" u="sng" dirty="0">
                <a:solidFill>
                  <a:srgbClr val="0563C1"/>
                </a:solidFill>
                <a:effectLst/>
                <a:latin typeface="Bilo Light" panose="020B0303040000020003"/>
                <a:ea typeface="Times New Roman" panose="02020603050405020304" pitchFamily="18" charset="0"/>
                <a:hlinkClick r:id="rId8"/>
              </a:rPr>
              <a:t>SRM@lipton.com</a:t>
            </a:r>
            <a:r>
              <a:rPr lang="en-US" sz="1800" dirty="0">
                <a:effectLst/>
                <a:latin typeface="Bilo Light" panose="020B0303040000020003"/>
                <a:ea typeface="Times New Roman" panose="02020603050405020304" pitchFamily="18" charset="0"/>
              </a:rPr>
              <a:t> for help</a:t>
            </a:r>
            <a:endParaRPr lang="en-GB" sz="1800" dirty="0">
              <a:effectLst/>
              <a:latin typeface="Times New Roman" panose="02020603050405020304" pitchFamily="18" charset="0"/>
              <a:ea typeface="Times New Roman" panose="02020603050405020304" pitchFamily="18" charset="0"/>
            </a:endParaRPr>
          </a:p>
        </p:txBody>
      </p:sp>
      <p:sp>
        <p:nvSpPr>
          <p:cNvPr id="24" name="Arrow: Right 23">
            <a:extLst>
              <a:ext uri="{FF2B5EF4-FFF2-40B4-BE49-F238E27FC236}">
                <a16:creationId xmlns:a16="http://schemas.microsoft.com/office/drawing/2014/main" id="{7B36078E-6B58-4272-CED3-7CB1FCB3E049}"/>
              </a:ext>
            </a:extLst>
          </p:cNvPr>
          <p:cNvSpPr/>
          <p:nvPr/>
        </p:nvSpPr>
        <p:spPr>
          <a:xfrm rot="16200000">
            <a:off x="8705669" y="5207441"/>
            <a:ext cx="681487" cy="229683"/>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B329E440-3363-4946-6A08-3AE4B71DE5DB}"/>
              </a:ext>
            </a:extLst>
          </p:cNvPr>
          <p:cNvSpPr txBox="1"/>
          <p:nvPr/>
        </p:nvSpPr>
        <p:spPr>
          <a:xfrm>
            <a:off x="8036383" y="5616891"/>
            <a:ext cx="3412113" cy="646331"/>
          </a:xfrm>
          <a:prstGeom prst="rect">
            <a:avLst/>
          </a:prstGeom>
          <a:noFill/>
        </p:spPr>
        <p:txBody>
          <a:bodyPr wrap="square" rtlCol="0">
            <a:spAutoFit/>
          </a:bodyPr>
          <a:lstStyle/>
          <a:p>
            <a:pPr>
              <a:defRPr/>
            </a:pPr>
            <a:r>
              <a:rPr lang="en-GB" sz="1200" b="1" dirty="0">
                <a:solidFill>
                  <a:srgbClr val="FF0000"/>
                </a:solidFill>
                <a:latin typeface="Bilo Light" panose="020B0303040000020003"/>
              </a:rPr>
              <a:t>Attach supporting documentation as requested (non editable format </a:t>
            </a:r>
            <a:r>
              <a:rPr lang="en-GB" sz="1200" b="1" dirty="0" err="1">
                <a:solidFill>
                  <a:srgbClr val="FF0000"/>
                </a:solidFill>
                <a:latin typeface="Bilo Light" panose="020B0303040000020003"/>
              </a:rPr>
              <a:t>e.g</a:t>
            </a:r>
            <a:r>
              <a:rPr lang="en-GB" sz="1200" b="1" dirty="0">
                <a:solidFill>
                  <a:srgbClr val="FF0000"/>
                </a:solidFill>
                <a:latin typeface="Bilo Light" panose="020B0303040000020003"/>
              </a:rPr>
              <a:t> PDF) Business letterhead or bank letter are acceptable</a:t>
            </a:r>
          </a:p>
        </p:txBody>
      </p:sp>
      <p:sp>
        <p:nvSpPr>
          <p:cNvPr id="3" name="TextBox 2">
            <a:extLst>
              <a:ext uri="{FF2B5EF4-FFF2-40B4-BE49-F238E27FC236}">
                <a16:creationId xmlns:a16="http://schemas.microsoft.com/office/drawing/2014/main" id="{2EBFA11F-F634-3FAA-AB82-DA573BC7B8FD}"/>
              </a:ext>
            </a:extLst>
          </p:cNvPr>
          <p:cNvSpPr txBox="1"/>
          <p:nvPr/>
        </p:nvSpPr>
        <p:spPr>
          <a:xfrm>
            <a:off x="508488" y="456248"/>
            <a:ext cx="1117502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A4054"/>
                </a:solidFill>
                <a:effectLst/>
                <a:uLnTx/>
                <a:uFillTx/>
                <a:latin typeface="Bilo Bold" panose="020B0803040000020003" pitchFamily="34" charset="0"/>
                <a:ea typeface="+mn-ea"/>
                <a:cs typeface="+mn-cs"/>
              </a:rPr>
              <a:t>Supplier Data Modification using </a:t>
            </a:r>
            <a:r>
              <a:rPr lang="en-US" sz="3200" b="1" dirty="0">
                <a:solidFill>
                  <a:srgbClr val="0A4054"/>
                </a:solidFill>
                <a:latin typeface="Bilo Bold" panose="020B0803040000020003" pitchFamily="34" charset="0"/>
              </a:rPr>
              <a:t>SAP Business Network</a:t>
            </a:r>
            <a:endParaRPr kumimoji="0" lang="en-US" sz="3200" b="1" i="0" u="none" strike="noStrike" kern="1200" cap="none" spc="0" normalizeH="0" baseline="0" noProof="0" dirty="0">
              <a:ln>
                <a:noFill/>
              </a:ln>
              <a:solidFill>
                <a:srgbClr val="0A4054"/>
              </a:solidFill>
              <a:effectLst/>
              <a:uLnTx/>
              <a:uFillTx/>
              <a:latin typeface="Bilo Bold" panose="020B0803040000020003" pitchFamily="34" charset="0"/>
              <a:ea typeface="+mn-ea"/>
              <a:cs typeface="+mn-cs"/>
            </a:endParaRPr>
          </a:p>
        </p:txBody>
      </p:sp>
    </p:spTree>
    <p:extLst>
      <p:ext uri="{BB962C8B-B14F-4D97-AF65-F5344CB8AC3E}">
        <p14:creationId xmlns:p14="http://schemas.microsoft.com/office/powerpoint/2010/main" val="1763599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D27386-B48F-BA51-8EE3-63D26F649855}"/>
              </a:ext>
            </a:extLst>
          </p:cNvPr>
          <p:cNvSpPr txBox="1"/>
          <p:nvPr/>
        </p:nvSpPr>
        <p:spPr>
          <a:xfrm>
            <a:off x="508488" y="1417985"/>
            <a:ext cx="10674452" cy="369332"/>
          </a:xfrm>
          <a:prstGeom prst="rect">
            <a:avLst/>
          </a:prstGeom>
          <a:noFill/>
        </p:spPr>
        <p:txBody>
          <a:bodyPr wrap="square" rtlCol="0">
            <a:spAutoFit/>
          </a:bodyPr>
          <a:lstStyle/>
          <a:p>
            <a:pPr>
              <a:defRPr/>
            </a:pPr>
            <a:r>
              <a:rPr lang="en-US" dirty="0">
                <a:latin typeface="Bilo Light" panose="020B0303040000020003"/>
              </a:rPr>
              <a:t>Important notes on the fields you will complete </a:t>
            </a:r>
            <a:endParaRPr lang="en-GB" dirty="0">
              <a:latin typeface="Bilo Light" panose="020B0303040000020003"/>
            </a:endParaRPr>
          </a:p>
        </p:txBody>
      </p:sp>
      <p:sp>
        <p:nvSpPr>
          <p:cNvPr id="15" name="TextBox 14">
            <a:extLst>
              <a:ext uri="{FF2B5EF4-FFF2-40B4-BE49-F238E27FC236}">
                <a16:creationId xmlns:a16="http://schemas.microsoft.com/office/drawing/2014/main" id="{E55A9EF9-6263-7ADF-C844-212FFD79352A}"/>
              </a:ext>
            </a:extLst>
          </p:cNvPr>
          <p:cNvSpPr txBox="1"/>
          <p:nvPr/>
        </p:nvSpPr>
        <p:spPr>
          <a:xfrm>
            <a:off x="8063977" y="2183924"/>
            <a:ext cx="3900860" cy="830997"/>
          </a:xfrm>
          <a:prstGeom prst="rect">
            <a:avLst/>
          </a:prstGeom>
          <a:noFill/>
        </p:spPr>
        <p:txBody>
          <a:bodyPr wrap="square" rtlCol="0">
            <a:spAutoFit/>
          </a:bodyPr>
          <a:lstStyle/>
          <a:p>
            <a:pPr>
              <a:defRPr/>
            </a:pPr>
            <a:r>
              <a:rPr lang="en-GB" sz="1200" dirty="0">
                <a:latin typeface="Bilo Light" panose="020B0303040000020003"/>
              </a:rPr>
              <a:t>Please select your country/region and the relevant fields for your country are displayed please complete.</a:t>
            </a:r>
          </a:p>
          <a:p>
            <a:pPr>
              <a:defRPr/>
            </a:pPr>
            <a:r>
              <a:rPr lang="en-GB" sz="1200" b="1" dirty="0">
                <a:solidFill>
                  <a:srgbClr val="FF0000"/>
                </a:solidFill>
                <a:latin typeface="Bilo Light" panose="020B0303040000020003"/>
              </a:rPr>
              <a:t>Attach supporting documentation as requested (</a:t>
            </a:r>
            <a:r>
              <a:rPr lang="en-GB" sz="1200" b="1" dirty="0" err="1">
                <a:solidFill>
                  <a:srgbClr val="FF0000"/>
                </a:solidFill>
                <a:latin typeface="Bilo Light" panose="020B0303040000020003"/>
              </a:rPr>
              <a:t>e.g</a:t>
            </a:r>
            <a:r>
              <a:rPr lang="en-GB" sz="1200" b="1" dirty="0">
                <a:solidFill>
                  <a:srgbClr val="FF0000"/>
                </a:solidFill>
                <a:latin typeface="Bilo Light" panose="020B0303040000020003"/>
              </a:rPr>
              <a:t> Tax certificate, business letterhead, in non-editable format)</a:t>
            </a:r>
          </a:p>
        </p:txBody>
      </p:sp>
      <p:pic>
        <p:nvPicPr>
          <p:cNvPr id="18" name="Picture 17" descr="A screenshot of a computer&#10;&#10;Description automatically generated">
            <a:extLst>
              <a:ext uri="{FF2B5EF4-FFF2-40B4-BE49-F238E27FC236}">
                <a16:creationId xmlns:a16="http://schemas.microsoft.com/office/drawing/2014/main" id="{0A0D0930-E706-C272-65D2-B079E06442B2}"/>
              </a:ext>
            </a:extLst>
          </p:cNvPr>
          <p:cNvPicPr>
            <a:picLocks noChangeAspect="1"/>
          </p:cNvPicPr>
          <p:nvPr/>
        </p:nvPicPr>
        <p:blipFill rotWithShape="1">
          <a:blip r:embed="rId2"/>
          <a:srcRect t="54282"/>
          <a:stretch/>
        </p:blipFill>
        <p:spPr>
          <a:xfrm>
            <a:off x="508488" y="2164279"/>
            <a:ext cx="7555489" cy="850642"/>
          </a:xfrm>
          <a:prstGeom prst="rect">
            <a:avLst/>
          </a:prstGeom>
          <a:ln>
            <a:solidFill>
              <a:schemeClr val="accent1"/>
            </a:solidFill>
          </a:ln>
        </p:spPr>
      </p:pic>
      <p:pic>
        <p:nvPicPr>
          <p:cNvPr id="3" name="Picture 2">
            <a:extLst>
              <a:ext uri="{FF2B5EF4-FFF2-40B4-BE49-F238E27FC236}">
                <a16:creationId xmlns:a16="http://schemas.microsoft.com/office/drawing/2014/main" id="{2C89A978-7A23-2A37-47DC-74095A96A080}"/>
              </a:ext>
            </a:extLst>
          </p:cNvPr>
          <p:cNvPicPr>
            <a:picLocks noChangeAspect="1"/>
          </p:cNvPicPr>
          <p:nvPr/>
        </p:nvPicPr>
        <p:blipFill>
          <a:blip r:embed="rId3"/>
          <a:stretch>
            <a:fillRect/>
          </a:stretch>
        </p:blipFill>
        <p:spPr>
          <a:xfrm>
            <a:off x="508488" y="3114884"/>
            <a:ext cx="7555489" cy="422979"/>
          </a:xfrm>
          <a:prstGeom prst="rect">
            <a:avLst/>
          </a:prstGeom>
          <a:ln>
            <a:solidFill>
              <a:schemeClr val="accent1"/>
            </a:solidFill>
          </a:ln>
        </p:spPr>
      </p:pic>
      <p:sp>
        <p:nvSpPr>
          <p:cNvPr id="5" name="TextBox 4">
            <a:extLst>
              <a:ext uri="{FF2B5EF4-FFF2-40B4-BE49-F238E27FC236}">
                <a16:creationId xmlns:a16="http://schemas.microsoft.com/office/drawing/2014/main" id="{86C2A50B-47F1-E400-4375-FCFF072CCDF5}"/>
              </a:ext>
            </a:extLst>
          </p:cNvPr>
          <p:cNvSpPr txBox="1"/>
          <p:nvPr/>
        </p:nvSpPr>
        <p:spPr>
          <a:xfrm>
            <a:off x="8063977" y="3034566"/>
            <a:ext cx="3900860" cy="461665"/>
          </a:xfrm>
          <a:prstGeom prst="rect">
            <a:avLst/>
          </a:prstGeom>
          <a:noFill/>
        </p:spPr>
        <p:txBody>
          <a:bodyPr wrap="square" rtlCol="0">
            <a:spAutoFit/>
          </a:bodyPr>
          <a:lstStyle/>
          <a:p>
            <a:pPr>
              <a:defRPr/>
            </a:pPr>
            <a:r>
              <a:rPr lang="en-GB" sz="1200" b="1" dirty="0">
                <a:solidFill>
                  <a:srgbClr val="FF0000"/>
                </a:solidFill>
                <a:latin typeface="Bilo Light" panose="020B0303040000020003"/>
              </a:rPr>
              <a:t>Attach any other supporting documentation in non-editable format.</a:t>
            </a:r>
          </a:p>
        </p:txBody>
      </p:sp>
      <p:pic>
        <p:nvPicPr>
          <p:cNvPr id="7" name="Picture 6">
            <a:extLst>
              <a:ext uri="{FF2B5EF4-FFF2-40B4-BE49-F238E27FC236}">
                <a16:creationId xmlns:a16="http://schemas.microsoft.com/office/drawing/2014/main" id="{FE226D7E-197D-2677-7997-7E092B7DEF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953" y="3804218"/>
            <a:ext cx="5753903" cy="533474"/>
          </a:xfrm>
          <a:prstGeom prst="rect">
            <a:avLst/>
          </a:prstGeom>
        </p:spPr>
      </p:pic>
      <p:sp>
        <p:nvSpPr>
          <p:cNvPr id="10" name="TextBox 9">
            <a:extLst>
              <a:ext uri="{FF2B5EF4-FFF2-40B4-BE49-F238E27FC236}">
                <a16:creationId xmlns:a16="http://schemas.microsoft.com/office/drawing/2014/main" id="{3A745818-617C-23E7-4214-C7DBFD72BC0A}"/>
              </a:ext>
            </a:extLst>
          </p:cNvPr>
          <p:cNvSpPr txBox="1"/>
          <p:nvPr/>
        </p:nvSpPr>
        <p:spPr>
          <a:xfrm>
            <a:off x="8063977" y="3746418"/>
            <a:ext cx="3900860" cy="830997"/>
          </a:xfrm>
          <a:prstGeom prst="rect">
            <a:avLst/>
          </a:prstGeom>
          <a:noFill/>
        </p:spPr>
        <p:txBody>
          <a:bodyPr wrap="square" rtlCol="0">
            <a:spAutoFit/>
          </a:bodyPr>
          <a:lstStyle/>
          <a:p>
            <a:pPr marL="228600" indent="-228600">
              <a:buAutoNum type="arabicPeriod"/>
              <a:defRPr/>
            </a:pPr>
            <a:r>
              <a:rPr lang="en-GB" sz="1200" dirty="0">
                <a:latin typeface="Bilo Light" panose="020B0303040000020003"/>
              </a:rPr>
              <a:t>Submit your response (or save as draft if you still have fields to complete) </a:t>
            </a:r>
          </a:p>
          <a:p>
            <a:pPr marL="228600" indent="-228600">
              <a:buAutoNum type="arabicPeriod"/>
              <a:defRPr/>
            </a:pPr>
            <a:r>
              <a:rPr lang="en-GB" sz="1200" dirty="0">
                <a:latin typeface="Bilo Light" panose="020B0303040000020003"/>
              </a:rPr>
              <a:t>Click on OK</a:t>
            </a:r>
          </a:p>
          <a:p>
            <a:pPr marL="228600" indent="-228600">
              <a:buAutoNum type="arabicPeriod"/>
              <a:defRPr/>
            </a:pPr>
            <a:r>
              <a:rPr lang="en-GB" sz="1200" dirty="0">
                <a:latin typeface="Bilo Light" panose="020B0303040000020003"/>
              </a:rPr>
              <a:t>Submission is confirmed</a:t>
            </a:r>
          </a:p>
        </p:txBody>
      </p:sp>
      <p:pic>
        <p:nvPicPr>
          <p:cNvPr id="11" name="Picture 10" descr="A screenshot of a computer&#10;&#10;Description automatically generated">
            <a:extLst>
              <a:ext uri="{FF2B5EF4-FFF2-40B4-BE49-F238E27FC236}">
                <a16:creationId xmlns:a16="http://schemas.microsoft.com/office/drawing/2014/main" id="{37C4029E-F917-5217-2E29-709580FB2F17}"/>
              </a:ext>
            </a:extLst>
          </p:cNvPr>
          <p:cNvPicPr>
            <a:picLocks noChangeAspect="1"/>
          </p:cNvPicPr>
          <p:nvPr/>
        </p:nvPicPr>
        <p:blipFill rotWithShape="1">
          <a:blip r:embed="rId5"/>
          <a:srcRect l="48553" t="34141" r="26095" b="26469"/>
          <a:stretch/>
        </p:blipFill>
        <p:spPr>
          <a:xfrm>
            <a:off x="595953" y="4562364"/>
            <a:ext cx="1411261" cy="735920"/>
          </a:xfrm>
          <a:prstGeom prst="rect">
            <a:avLst/>
          </a:prstGeom>
          <a:ln>
            <a:solidFill>
              <a:schemeClr val="accent1"/>
            </a:solidFill>
          </a:ln>
        </p:spPr>
      </p:pic>
      <p:pic>
        <p:nvPicPr>
          <p:cNvPr id="17" name="Picture 16" descr="A screenshot of a computer&#10;&#10;Description automatically generated">
            <a:extLst>
              <a:ext uri="{FF2B5EF4-FFF2-40B4-BE49-F238E27FC236}">
                <a16:creationId xmlns:a16="http://schemas.microsoft.com/office/drawing/2014/main" id="{3EF65BCF-C5D7-7064-9622-A572EDFFC41E}"/>
              </a:ext>
            </a:extLst>
          </p:cNvPr>
          <p:cNvPicPr>
            <a:picLocks noChangeAspect="1"/>
          </p:cNvPicPr>
          <p:nvPr/>
        </p:nvPicPr>
        <p:blipFill rotWithShape="1">
          <a:blip r:embed="rId6"/>
          <a:srcRect b="69315"/>
          <a:stretch/>
        </p:blipFill>
        <p:spPr>
          <a:xfrm>
            <a:off x="595953" y="5455172"/>
            <a:ext cx="7150100" cy="946580"/>
          </a:xfrm>
          <a:prstGeom prst="rect">
            <a:avLst/>
          </a:prstGeom>
          <a:ln>
            <a:solidFill>
              <a:schemeClr val="accent1"/>
            </a:solidFill>
          </a:ln>
        </p:spPr>
      </p:pic>
      <p:sp>
        <p:nvSpPr>
          <p:cNvPr id="19" name="Flowchart: Connector 18">
            <a:extLst>
              <a:ext uri="{FF2B5EF4-FFF2-40B4-BE49-F238E27FC236}">
                <a16:creationId xmlns:a16="http://schemas.microsoft.com/office/drawing/2014/main" id="{9B7C4998-6B3F-91E8-7862-CD10D59B48F5}"/>
              </a:ext>
            </a:extLst>
          </p:cNvPr>
          <p:cNvSpPr/>
          <p:nvPr/>
        </p:nvSpPr>
        <p:spPr>
          <a:xfrm>
            <a:off x="6580591" y="3704626"/>
            <a:ext cx="264823" cy="262432"/>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20" name="Flowchart: Connector 19">
            <a:extLst>
              <a:ext uri="{FF2B5EF4-FFF2-40B4-BE49-F238E27FC236}">
                <a16:creationId xmlns:a16="http://schemas.microsoft.com/office/drawing/2014/main" id="{54A890A6-E4A1-0297-36BE-C4A0C1F10C7D}"/>
              </a:ext>
            </a:extLst>
          </p:cNvPr>
          <p:cNvSpPr/>
          <p:nvPr/>
        </p:nvSpPr>
        <p:spPr>
          <a:xfrm>
            <a:off x="2137137" y="4894761"/>
            <a:ext cx="264823" cy="262432"/>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21" name="Flowchart: Connector 20">
            <a:extLst>
              <a:ext uri="{FF2B5EF4-FFF2-40B4-BE49-F238E27FC236}">
                <a16:creationId xmlns:a16="http://schemas.microsoft.com/office/drawing/2014/main" id="{1F05FE15-3494-DA50-63B6-C965209ADD44}"/>
              </a:ext>
            </a:extLst>
          </p:cNvPr>
          <p:cNvSpPr/>
          <p:nvPr/>
        </p:nvSpPr>
        <p:spPr>
          <a:xfrm>
            <a:off x="6716360" y="5500744"/>
            <a:ext cx="264823" cy="262432"/>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24" name="TextBox 23">
            <a:extLst>
              <a:ext uri="{FF2B5EF4-FFF2-40B4-BE49-F238E27FC236}">
                <a16:creationId xmlns:a16="http://schemas.microsoft.com/office/drawing/2014/main" id="{90A816AB-E96F-3B5F-86B4-D245D463D03A}"/>
              </a:ext>
            </a:extLst>
          </p:cNvPr>
          <p:cNvSpPr txBox="1"/>
          <p:nvPr/>
        </p:nvSpPr>
        <p:spPr>
          <a:xfrm>
            <a:off x="8126786" y="4803033"/>
            <a:ext cx="3579078" cy="1754326"/>
          </a:xfrm>
          <a:prstGeom prst="rect">
            <a:avLst/>
          </a:prstGeom>
          <a:solidFill>
            <a:srgbClr val="FFFFCC"/>
          </a:solidFill>
        </p:spPr>
        <p:txBody>
          <a:bodyPr wrap="square" rtlCol="0">
            <a:spAutoFit/>
          </a:bodyPr>
          <a:lstStyle/>
          <a:p>
            <a:pPr>
              <a:defRPr/>
            </a:pPr>
            <a:r>
              <a:rPr lang="en-US" sz="1200" b="1" dirty="0">
                <a:latin typeface="Bilo Light" panose="020B0303040000020003"/>
              </a:rPr>
              <a:t>For more information you can visit:</a:t>
            </a:r>
            <a:endParaRPr lang="en-US" sz="1200" b="1" dirty="0">
              <a:latin typeface="Bilo Light" panose="020B0303040000020003"/>
              <a:hlinkClick r:id="rId7">
                <a:extLst>
                  <a:ext uri="{A12FA001-AC4F-418D-AE19-62706E023703}">
                    <ahyp:hlinkClr xmlns:ahyp="http://schemas.microsoft.com/office/drawing/2018/hyperlinkcolor" val="tx"/>
                  </a:ext>
                </a:extLst>
              </a:hlinkClick>
            </a:endParaRPr>
          </a:p>
          <a:p>
            <a:pPr>
              <a:defRPr/>
            </a:pPr>
            <a:endParaRPr lang="en-US" sz="1200" b="1" dirty="0">
              <a:latin typeface="Bilo Light" panose="020B0303040000020003"/>
              <a:hlinkClick r:id="rId7">
                <a:extLst>
                  <a:ext uri="{A12FA001-AC4F-418D-AE19-62706E023703}">
                    <ahyp:hlinkClr xmlns:ahyp="http://schemas.microsoft.com/office/drawing/2018/hyperlinkcolor" val="tx"/>
                  </a:ext>
                </a:extLst>
              </a:hlinkClick>
            </a:endParaRPr>
          </a:p>
          <a:p>
            <a:pPr>
              <a:defRPr/>
            </a:pPr>
            <a:r>
              <a:rPr lang="en-GB" sz="1200" dirty="0">
                <a:hlinkClick r:id="rId8">
                  <a:extLst>
                    <a:ext uri="{A12FA001-AC4F-418D-AE19-62706E023703}">
                      <ahyp:hlinkClr xmlns:ahyp="http://schemas.microsoft.com/office/drawing/2018/hyperlinkcolor" val="tx"/>
                    </a:ext>
                  </a:extLst>
                </a:hlinkClick>
              </a:rPr>
              <a:t>Suppliers (liptonteas.com)</a:t>
            </a:r>
            <a:endParaRPr lang="en-US" sz="1200" dirty="0">
              <a:latin typeface="Bilo Light" panose="020B0303040000020003"/>
              <a:hlinkClick r:id="rId7">
                <a:extLst>
                  <a:ext uri="{A12FA001-AC4F-418D-AE19-62706E023703}">
                    <ahyp:hlinkClr xmlns:ahyp="http://schemas.microsoft.com/office/drawing/2018/hyperlinkcolor" val="tx"/>
                  </a:ext>
                </a:extLst>
              </a:hlinkClick>
            </a:endParaRPr>
          </a:p>
          <a:p>
            <a:pPr>
              <a:defRPr/>
            </a:pPr>
            <a:endParaRPr lang="en-US" sz="1200" dirty="0">
              <a:latin typeface="Bilo Light" panose="020B0303040000020003"/>
              <a:hlinkClick r:id="rId7">
                <a:extLst>
                  <a:ext uri="{A12FA001-AC4F-418D-AE19-62706E023703}">
                    <ahyp:hlinkClr xmlns:ahyp="http://schemas.microsoft.com/office/drawing/2018/hyperlinkcolor" val="tx"/>
                  </a:ext>
                </a:extLst>
              </a:hlinkClick>
            </a:endParaRPr>
          </a:p>
          <a:p>
            <a:pPr>
              <a:defRPr/>
            </a:pPr>
            <a:r>
              <a:rPr lang="en-US" sz="1200" dirty="0">
                <a:latin typeface="Bilo Light" panose="020B0303040000020003"/>
                <a:hlinkClick r:id="rId7">
                  <a:extLst>
                    <a:ext uri="{A12FA001-AC4F-418D-AE19-62706E023703}">
                      <ahyp:hlinkClr xmlns:ahyp="http://schemas.microsoft.com/office/drawing/2018/hyperlinkcolor" val="tx"/>
                    </a:ext>
                  </a:extLst>
                </a:hlinkClick>
              </a:rPr>
              <a:t>Welcome to your SAP Business Network Standard Account (ariba.com)</a:t>
            </a:r>
            <a:endParaRPr lang="en-US" sz="1200" dirty="0">
              <a:latin typeface="Bilo Light" panose="020B0303040000020003"/>
            </a:endParaRPr>
          </a:p>
          <a:p>
            <a:pPr>
              <a:defRPr/>
            </a:pPr>
            <a:endParaRPr lang="en-US" sz="1200" dirty="0">
              <a:latin typeface="Bilo Light" panose="020B0303040000020003"/>
            </a:endParaRPr>
          </a:p>
          <a:p>
            <a:pPr>
              <a:defRPr/>
            </a:pPr>
            <a:r>
              <a:rPr lang="en-US" sz="1200" dirty="0">
                <a:effectLst/>
                <a:latin typeface="Bilo Light" panose="020B0303040000020003"/>
                <a:ea typeface="Times New Roman" panose="02020603050405020304" pitchFamily="18" charset="0"/>
              </a:rPr>
              <a:t>Please contact </a:t>
            </a:r>
            <a:r>
              <a:rPr lang="en-US" sz="1200" u="sng" dirty="0">
                <a:solidFill>
                  <a:srgbClr val="0563C1"/>
                </a:solidFill>
                <a:effectLst/>
                <a:latin typeface="Bilo Light" panose="020B0303040000020003"/>
                <a:ea typeface="Times New Roman" panose="02020603050405020304" pitchFamily="18" charset="0"/>
                <a:hlinkClick r:id="rId9"/>
              </a:rPr>
              <a:t>SRM@lipton.com</a:t>
            </a:r>
            <a:r>
              <a:rPr lang="en-US" sz="1200" dirty="0">
                <a:effectLst/>
                <a:latin typeface="Bilo Light" panose="020B0303040000020003"/>
                <a:ea typeface="Times New Roman" panose="02020603050405020304" pitchFamily="18" charset="0"/>
              </a:rPr>
              <a:t> for more help.</a:t>
            </a:r>
            <a:endParaRPr lang="en-GB" sz="1200" dirty="0">
              <a:latin typeface="Bilo Light" panose="020B0303040000020003"/>
            </a:endParaRPr>
          </a:p>
          <a:p>
            <a:pPr marL="228600" indent="-228600">
              <a:buAutoNum type="arabicPeriod"/>
              <a:defRPr/>
            </a:pPr>
            <a:endParaRPr lang="en-GB" sz="1200" b="1" dirty="0">
              <a:solidFill>
                <a:srgbClr val="FF0000"/>
              </a:solidFill>
              <a:latin typeface="Bilo Light" panose="020B0303040000020003"/>
            </a:endParaRPr>
          </a:p>
        </p:txBody>
      </p:sp>
      <p:sp>
        <p:nvSpPr>
          <p:cNvPr id="6" name="TextBox 5">
            <a:extLst>
              <a:ext uri="{FF2B5EF4-FFF2-40B4-BE49-F238E27FC236}">
                <a16:creationId xmlns:a16="http://schemas.microsoft.com/office/drawing/2014/main" id="{6DDA5D6A-DFD1-30EB-D72B-FA80C80DF5CD}"/>
              </a:ext>
            </a:extLst>
          </p:cNvPr>
          <p:cNvSpPr txBox="1"/>
          <p:nvPr/>
        </p:nvSpPr>
        <p:spPr>
          <a:xfrm>
            <a:off x="508488" y="456248"/>
            <a:ext cx="1117502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A4054"/>
                </a:solidFill>
                <a:effectLst/>
                <a:uLnTx/>
                <a:uFillTx/>
                <a:latin typeface="Bilo Bold" panose="020B0803040000020003" pitchFamily="34" charset="0"/>
                <a:ea typeface="+mn-ea"/>
                <a:cs typeface="+mn-cs"/>
              </a:rPr>
              <a:t>Supplier Data Modification using </a:t>
            </a:r>
            <a:r>
              <a:rPr lang="en-US" sz="3200" b="1" dirty="0">
                <a:solidFill>
                  <a:srgbClr val="0A4054"/>
                </a:solidFill>
                <a:latin typeface="Bilo Bold" panose="020B0803040000020003" pitchFamily="34" charset="0"/>
              </a:rPr>
              <a:t>SAP Business Network</a:t>
            </a:r>
            <a:endParaRPr kumimoji="0" lang="en-US" sz="3200" b="1" i="0" u="none" strike="noStrike" kern="1200" cap="none" spc="0" normalizeH="0" baseline="0" noProof="0" dirty="0">
              <a:ln>
                <a:noFill/>
              </a:ln>
              <a:solidFill>
                <a:srgbClr val="0A4054"/>
              </a:solidFill>
              <a:effectLst/>
              <a:uLnTx/>
              <a:uFillTx/>
              <a:latin typeface="Bilo Bold" panose="020B0803040000020003" pitchFamily="34" charset="0"/>
              <a:ea typeface="+mn-ea"/>
              <a:cs typeface="+mn-cs"/>
            </a:endParaRPr>
          </a:p>
        </p:txBody>
      </p:sp>
    </p:spTree>
    <p:extLst>
      <p:ext uri="{BB962C8B-B14F-4D97-AF65-F5344CB8AC3E}">
        <p14:creationId xmlns:p14="http://schemas.microsoft.com/office/powerpoint/2010/main" val="36662604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Neutral">
      <a:dk1>
        <a:sysClr val="windowText" lastClr="000000"/>
      </a:dk1>
      <a:lt1>
        <a:sysClr val="window" lastClr="FFFFFF"/>
      </a:lt1>
      <a:dk2>
        <a:srgbClr val="44546A"/>
      </a:dk2>
      <a:lt2>
        <a:srgbClr val="E7E6E6"/>
      </a:lt2>
      <a:accent1>
        <a:srgbClr val="0A4054"/>
      </a:accent1>
      <a:accent2>
        <a:srgbClr val="4472C4"/>
      </a:accent2>
      <a:accent3>
        <a:srgbClr val="22B0AE"/>
      </a:accent3>
      <a:accent4>
        <a:srgbClr val="0A4054"/>
      </a:accent4>
      <a:accent5>
        <a:srgbClr val="1F608B"/>
      </a:accent5>
      <a:accent6>
        <a:srgbClr val="DFECED"/>
      </a:accent6>
      <a:hlink>
        <a:srgbClr val="AAC3E8"/>
      </a:hlink>
      <a:folHlink>
        <a:srgbClr val="1F2C8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Neutral">
      <a:dk1>
        <a:sysClr val="windowText" lastClr="000000"/>
      </a:dk1>
      <a:lt1>
        <a:sysClr val="window" lastClr="FFFFFF"/>
      </a:lt1>
      <a:dk2>
        <a:srgbClr val="44546A"/>
      </a:dk2>
      <a:lt2>
        <a:srgbClr val="E7E6E6"/>
      </a:lt2>
      <a:accent1>
        <a:srgbClr val="0A4054"/>
      </a:accent1>
      <a:accent2>
        <a:srgbClr val="4472C4"/>
      </a:accent2>
      <a:accent3>
        <a:srgbClr val="22B0AE"/>
      </a:accent3>
      <a:accent4>
        <a:srgbClr val="0A4054"/>
      </a:accent4>
      <a:accent5>
        <a:srgbClr val="1F608B"/>
      </a:accent5>
      <a:accent6>
        <a:srgbClr val="DFECED"/>
      </a:accent6>
      <a:hlink>
        <a:srgbClr val="AAC3E8"/>
      </a:hlink>
      <a:folHlink>
        <a:srgbClr val="1F2C8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73F0CE084DC74B9AC4130A28F0AE62" ma:contentTypeVersion="15" ma:contentTypeDescription="Create a new document." ma:contentTypeScope="" ma:versionID="c65c17540dbbdcbf377a1af4781f6c56">
  <xsd:schema xmlns:xsd="http://www.w3.org/2001/XMLSchema" xmlns:xs="http://www.w3.org/2001/XMLSchema" xmlns:p="http://schemas.microsoft.com/office/2006/metadata/properties" xmlns:ns2="74869e74-f9cb-42a0-9e97-e4d1222582ea" xmlns:ns3="83f56924-49c9-46c5-acc9-3000278627ce" targetNamespace="http://schemas.microsoft.com/office/2006/metadata/properties" ma:root="true" ma:fieldsID="16b1d4ca993182ff4db82d4b515afdb8" ns2:_="" ns3:_="">
    <xsd:import namespace="74869e74-f9cb-42a0-9e97-e4d1222582ea"/>
    <xsd:import namespace="83f56924-49c9-46c5-acc9-3000278627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https_x003a__x002f__x002f_liptonteas_x002e_sharepoint_x002e_com_x002f__x003a_p_x003a__x002f_g_x002f_Ef_ZE9Qoax9Nk5DcWUkjzNEB_COZjjX_x002d_TSvtEjhAoTHrcg_x003f_e_x003d_q9d4dN" minOccurs="0"/>
                <xsd:element ref="ns2:Link"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869e74-f9cb-42a0-9e97-e4d1222582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40ee53b-8227-4b5d-b69e-e3963e65f25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https_x003a__x002f__x002f_liptonteas_x002e_sharepoint_x002e_com_x002f__x003a_p_x003a__x002f_g_x002f_Ef_ZE9Qoax9Nk5DcWUkjzNEB_COZjjX_x002d_TSvtEjhAoTHrcg_x003f_e_x003d_q9d4dN" ma:index="20" nillable="true" ma:displayName="https://liptonteas.sharepoint.com/:p:/g/Ef_ZE9Qoax9Nk5DcWUkjzNEB_COZjjX-TSvtEjhAoTHrcg?e=q9d4dN" ma:format="Dropdown" ma:internalName="https_x003a__x002f__x002f_liptonteas_x002e_sharepoint_x002e_com_x002f__x003a_p_x003a__x002f_g_x002f_Ef_ZE9Qoax9Nk5DcWUkjzNEB_COZjjX_x002d_TSvtEjhAoTHrcg_x003f_e_x003d_q9d4dN">
      <xsd:simpleType>
        <xsd:restriction base="dms:Text">
          <xsd:maxLength value="255"/>
        </xsd:restriction>
      </xsd:simpleType>
    </xsd:element>
    <xsd:element name="Link" ma:index="21" nillable="true" ma:displayName="Link" ma:default="https://liptonteas.sharepoint.com/:p:/g/Ef_ZE9Qoax9Nk5DcWUkjzNEB_COZjjX-TSvtEjhAoTHrcg?e=q9d4dN" ma:description="https://liptonteas.sharepoint.com/:p:/g/Ef_ZE9Qoax9Nk5DcWUkjzNEB_COZjjX-TSvtEjhAoTHrcg?e=q9d4dN" ma:format="Dropdown" ma:internalName="Link">
      <xsd:simpleType>
        <xsd:restriction base="dms:Text">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f56924-49c9-46c5-acc9-3000278627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dd98b0e-d90f-4dbd-b6bb-e2e84e0faf2c}" ma:internalName="TaxCatchAll" ma:showField="CatchAllData" ma:web="83f56924-49c9-46c5-acc9-3000278627c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3f56924-49c9-46c5-acc9-3000278627ce" xsi:nil="true"/>
    <lcf76f155ced4ddcb4097134ff3c332f xmlns="74869e74-f9cb-42a0-9e97-e4d1222582ea">
      <Terms xmlns="http://schemas.microsoft.com/office/infopath/2007/PartnerControls"/>
    </lcf76f155ced4ddcb4097134ff3c332f>
    <https_x003a__x002f__x002f_liptonteas_x002e_sharepoint_x002e_com_x002f__x003a_p_x003a__x002f_g_x002f_Ef_ZE9Qoax9Nk5DcWUkjzNEB_COZjjX_x002d_TSvtEjhAoTHrcg_x003f_e_x003d_q9d4dN xmlns="74869e74-f9cb-42a0-9e97-e4d1222582ea" xsi:nil="true"/>
    <Link xmlns="74869e74-f9cb-42a0-9e97-e4d1222582ea">https://liptonteas.sharepoint.com/:p:/g/Ef_ZE9Qoax9Nk5DcWUkjzNEB_COZjjX-TSvtEjhAoTHrcg?e=q9d4dN</Link>
  </documentManagement>
</p:properties>
</file>

<file path=customXml/itemProps1.xml><?xml version="1.0" encoding="utf-8"?>
<ds:datastoreItem xmlns:ds="http://schemas.openxmlformats.org/officeDocument/2006/customXml" ds:itemID="{A6D23460-E667-4059-B967-5E5ED1544A7F}">
  <ds:schemaRefs>
    <ds:schemaRef ds:uri="http://schemas.microsoft.com/sharepoint/v3/contenttype/forms"/>
  </ds:schemaRefs>
</ds:datastoreItem>
</file>

<file path=customXml/itemProps2.xml><?xml version="1.0" encoding="utf-8"?>
<ds:datastoreItem xmlns:ds="http://schemas.openxmlformats.org/officeDocument/2006/customXml" ds:itemID="{55DD1150-C8FD-4DC2-BC70-EB37022091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869e74-f9cb-42a0-9e97-e4d1222582ea"/>
    <ds:schemaRef ds:uri="83f56924-49c9-46c5-acc9-3000278627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F67E4C-B163-4B9B-BD3D-7BC0D4849B2A}">
  <ds:schemaRefs>
    <ds:schemaRef ds:uri="74869e74-f9cb-42a0-9e97-e4d1222582ea"/>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83f56924-49c9-46c5-acc9-3000278627c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2674</TotalTime>
  <Words>578</Words>
  <Application>Microsoft Office PowerPoint</Application>
  <PresentationFormat>Widescreen</PresentationFormat>
  <Paragraphs>51</Paragraphs>
  <Slides>7</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7</vt:i4>
      </vt:variant>
    </vt:vector>
  </HeadingPairs>
  <TitlesOfParts>
    <vt:vector size="16" baseType="lpstr">
      <vt:lpstr>Arial</vt:lpstr>
      <vt:lpstr>Bilo</vt:lpstr>
      <vt:lpstr>Bilo Bold</vt:lpstr>
      <vt:lpstr>Bilo Light</vt:lpstr>
      <vt:lpstr>Calibri</vt:lpstr>
      <vt:lpstr>Times New Roman</vt:lpstr>
      <vt:lpstr>1_Office Theme</vt:lpstr>
      <vt:lpstr>2_Office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Norney2, Michelle</dc:creator>
  <cp:lastModifiedBy>Stanislav Mazitov</cp:lastModifiedBy>
  <cp:revision>21</cp:revision>
  <dcterms:created xsi:type="dcterms:W3CDTF">2023-06-06T13:12:37Z</dcterms:created>
  <dcterms:modified xsi:type="dcterms:W3CDTF">2023-11-01T15:20:12Z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0x0101007C73F0CE084DC74B9AC4130A28F0AE62</vt:lpwstr>
  </property>
  <property fmtid="{D5CDD505-2E9C-101B-9397-08002B2CF9AE}" pid="3" name="MediaServiceImageTags">
    <vt:lpwstr/>
  </property>
</Properties>
</file>