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0"/>
  </p:notesMasterIdLst>
  <p:sldIdLst>
    <p:sldId id="747" r:id="rId6"/>
    <p:sldId id="776" r:id="rId7"/>
    <p:sldId id="803" r:id="rId8"/>
    <p:sldId id="77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BF7BAA-582F-2261-3B64-B8E453C5E518}" name="Else Hofland" initials="EH" userId="S::else.hofland@nl.abnamro.com::1588fb6f-220a-4828-817c-77d3330fe51a" providerId="AD"/>
  <p188:author id="{338E6CC9-1909-511A-9ADF-A7483CC53799}" name="Roos Prins" initials="RP" userId="S::roos.prins@nl.abnamro.com::d0c7f85b-8028-4d94-9a82-956ff7a4b2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C091"/>
    <a:srgbClr val="10C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1669C-C53A-4E81-80C1-023102966691}" type="datetimeFigureOut">
              <a:rPr lang="nl-NL" smtClean="0"/>
              <a:t>4-9-2024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9AB6E-F00A-4536-842B-47ACE20ED988}" type="slidenum">
              <a:rPr lang="nl-NL" smtClean="0"/>
              <a:t>‹nr.›</a:t>
            </a:fld>
            <a:endParaRPr lang="nl-NL"/>
          </a:p>
        </p:txBody>
      </p:sp>
    </p:spTree>
    <p:extLst>
      <p:ext uri="{BB962C8B-B14F-4D97-AF65-F5344CB8AC3E}">
        <p14:creationId xmlns:p14="http://schemas.microsoft.com/office/powerpoint/2010/main" val="354761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2F89AB6E-F00A-4536-842B-47ACE20ED988}" type="slidenum">
              <a:rPr lang="nl-NL" smtClean="0"/>
              <a:t>3</a:t>
            </a:fld>
            <a:endParaRPr lang="nl-NL"/>
          </a:p>
        </p:txBody>
      </p:sp>
    </p:spTree>
    <p:extLst>
      <p:ext uri="{BB962C8B-B14F-4D97-AF65-F5344CB8AC3E}">
        <p14:creationId xmlns:p14="http://schemas.microsoft.com/office/powerpoint/2010/main" val="69587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2F89AB6E-F00A-4536-842B-47ACE20ED988}" type="slidenum">
              <a:rPr lang="nl-NL" smtClean="0"/>
              <a:t>4</a:t>
            </a:fld>
            <a:endParaRPr lang="nl-NL"/>
          </a:p>
        </p:txBody>
      </p:sp>
    </p:spTree>
    <p:extLst>
      <p:ext uri="{BB962C8B-B14F-4D97-AF65-F5344CB8AC3E}">
        <p14:creationId xmlns:p14="http://schemas.microsoft.com/office/powerpoint/2010/main" val="3277829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1.xml"/><Relationship Id="rId7"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AE583A34-48F7-4BD0-AC91-AA2F5D9F4A3E}"/>
              </a:ext>
            </a:extLst>
          </p:cNvPr>
          <p:cNvPicPr>
            <a:picLocks noChangeAspect="1"/>
          </p:cNvPicPr>
          <p:nvPr userDrawn="1"/>
        </p:nvPicPr>
        <p:blipFill>
          <a:blip r:embed="rId2">
            <a:extLst>
              <a:ext uri="{28A0092B-C50C-407E-A947-70E740481C1C}">
                <a14:useLocalDpi xmlns:a14="http://schemas.microsoft.com/office/drawing/2010/main" val="0"/>
              </a:ext>
            </a:extLst>
          </a:blip>
          <a:srcRect t="8648" b="8648"/>
          <a:stretch/>
        </p:blipFill>
        <p:spPr>
          <a:xfrm>
            <a:off x="-1543" y="593169"/>
            <a:ext cx="12192000" cy="6264831"/>
          </a:xfrm>
          <a:prstGeom prst="rect">
            <a:avLst/>
          </a:prstGeom>
        </p:spPr>
      </p:pic>
      <p:grpSp>
        <p:nvGrpSpPr>
          <p:cNvPr id="3" name="Group 15">
            <a:extLst>
              <a:ext uri="{FF2B5EF4-FFF2-40B4-BE49-F238E27FC236}">
                <a16:creationId xmlns:a16="http://schemas.microsoft.com/office/drawing/2014/main" id="{BD12EAFB-C356-4387-8F9C-18C9564D677D}"/>
              </a:ext>
            </a:extLst>
          </p:cNvPr>
          <p:cNvGrpSpPr>
            <a:grpSpLocks/>
          </p:cNvGrpSpPr>
          <p:nvPr userDrawn="1"/>
        </p:nvGrpSpPr>
        <p:grpSpPr bwMode="auto">
          <a:xfrm>
            <a:off x="1543" y="-243407"/>
            <a:ext cx="12190459" cy="1012580"/>
            <a:chOff x="0" y="0"/>
            <a:chExt cx="6734" cy="567"/>
          </a:xfrm>
          <a:solidFill>
            <a:schemeClr val="bg1"/>
          </a:solidFill>
        </p:grpSpPr>
        <p:sp>
          <p:nvSpPr>
            <p:cNvPr id="4" name="Rectangle 12">
              <a:extLst>
                <a:ext uri="{FF2B5EF4-FFF2-40B4-BE49-F238E27FC236}">
                  <a16:creationId xmlns:a16="http://schemas.microsoft.com/office/drawing/2014/main" id="{99A2D231-3F7D-439D-BD84-5C81834D98DB}"/>
                </a:ext>
              </a:extLst>
            </p:cNvPr>
            <p:cNvSpPr>
              <a:spLocks noChangeArrowheads="1"/>
            </p:cNvSpPr>
            <p:nvPr userDrawn="1"/>
          </p:nvSpPr>
          <p:spPr bwMode="gray">
            <a:xfrm>
              <a:off x="0" y="0"/>
              <a:ext cx="6734" cy="5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38421" fontAlgn="auto">
                <a:spcBef>
                  <a:spcPts val="0"/>
                </a:spcBef>
                <a:spcAft>
                  <a:spcPts val="0"/>
                </a:spcAft>
              </a:pPr>
              <a:endParaRPr lang="nl-NL" sz="2400">
                <a:solidFill>
                  <a:prstClr val="black"/>
                </a:solidFill>
                <a:latin typeface="Calibri"/>
                <a:cs typeface="+mn-cs"/>
              </a:endParaRPr>
            </a:p>
          </p:txBody>
        </p:sp>
        <p:sp>
          <p:nvSpPr>
            <p:cNvPr id="5" name="AutoShape 13">
              <a:extLst>
                <a:ext uri="{FF2B5EF4-FFF2-40B4-BE49-F238E27FC236}">
                  <a16:creationId xmlns:a16="http://schemas.microsoft.com/office/drawing/2014/main" id="{E3055FAC-3F3C-4023-8C6C-58E702875AEC}"/>
                </a:ext>
              </a:extLst>
            </p:cNvPr>
            <p:cNvSpPr>
              <a:spLocks noChangeArrowheads="1"/>
            </p:cNvSpPr>
            <p:nvPr userDrawn="1"/>
          </p:nvSpPr>
          <p:spPr bwMode="gray">
            <a:xfrm rot="18900000">
              <a:off x="200" y="340"/>
              <a:ext cx="227" cy="227"/>
            </a:xfrm>
            <a:prstGeom prst="rtTriangl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38421" fontAlgn="auto">
                <a:spcBef>
                  <a:spcPts val="0"/>
                </a:spcBef>
                <a:spcAft>
                  <a:spcPts val="0"/>
                </a:spcAft>
              </a:pPr>
              <a:endParaRPr lang="nl-NL" sz="2400">
                <a:solidFill>
                  <a:prstClr val="black"/>
                </a:solidFill>
                <a:latin typeface="Calibri"/>
                <a:cs typeface="+mn-cs"/>
              </a:endParaRPr>
            </a:p>
          </p:txBody>
        </p:sp>
      </p:grpSp>
      <p:grpSp>
        <p:nvGrpSpPr>
          <p:cNvPr id="6" name="Group 15">
            <a:extLst>
              <a:ext uri="{FF2B5EF4-FFF2-40B4-BE49-F238E27FC236}">
                <a16:creationId xmlns:a16="http://schemas.microsoft.com/office/drawing/2014/main" id="{90B6B5DE-92D5-4BE4-A8EA-B1D16BC1AA31}"/>
              </a:ext>
            </a:extLst>
          </p:cNvPr>
          <p:cNvGrpSpPr>
            <a:grpSpLocks/>
          </p:cNvGrpSpPr>
          <p:nvPr userDrawn="1"/>
        </p:nvGrpSpPr>
        <p:grpSpPr bwMode="auto">
          <a:xfrm>
            <a:off x="1543" y="-243407"/>
            <a:ext cx="12190459" cy="1012580"/>
            <a:chOff x="0" y="0"/>
            <a:chExt cx="6734" cy="567"/>
          </a:xfrm>
          <a:solidFill>
            <a:schemeClr val="bg1"/>
          </a:solidFill>
        </p:grpSpPr>
        <p:sp>
          <p:nvSpPr>
            <p:cNvPr id="7" name="Rectangle 12">
              <a:extLst>
                <a:ext uri="{FF2B5EF4-FFF2-40B4-BE49-F238E27FC236}">
                  <a16:creationId xmlns:a16="http://schemas.microsoft.com/office/drawing/2014/main" id="{E93CE90C-FFA8-4FDD-A82A-B5601D87D76B}"/>
                </a:ext>
              </a:extLst>
            </p:cNvPr>
            <p:cNvSpPr>
              <a:spLocks noChangeArrowheads="1"/>
            </p:cNvSpPr>
            <p:nvPr userDrawn="1"/>
          </p:nvSpPr>
          <p:spPr bwMode="gray">
            <a:xfrm>
              <a:off x="0" y="0"/>
              <a:ext cx="6734" cy="5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38421" fontAlgn="auto">
                <a:spcBef>
                  <a:spcPts val="0"/>
                </a:spcBef>
                <a:spcAft>
                  <a:spcPts val="0"/>
                </a:spcAft>
              </a:pPr>
              <a:endParaRPr lang="nl-NL" sz="2400">
                <a:solidFill>
                  <a:prstClr val="black"/>
                </a:solidFill>
                <a:latin typeface="Calibri"/>
                <a:cs typeface="+mn-cs"/>
              </a:endParaRPr>
            </a:p>
          </p:txBody>
        </p:sp>
        <p:sp>
          <p:nvSpPr>
            <p:cNvPr id="8" name="AutoShape 13">
              <a:extLst>
                <a:ext uri="{FF2B5EF4-FFF2-40B4-BE49-F238E27FC236}">
                  <a16:creationId xmlns:a16="http://schemas.microsoft.com/office/drawing/2014/main" id="{B43C1A98-AE70-4DFD-B187-ADC2D2D03D57}"/>
                </a:ext>
              </a:extLst>
            </p:cNvPr>
            <p:cNvSpPr>
              <a:spLocks noChangeArrowheads="1"/>
            </p:cNvSpPr>
            <p:nvPr userDrawn="1"/>
          </p:nvSpPr>
          <p:spPr bwMode="gray">
            <a:xfrm rot="18900000">
              <a:off x="200" y="340"/>
              <a:ext cx="227" cy="227"/>
            </a:xfrm>
            <a:prstGeom prst="rtTriangl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38421" fontAlgn="auto">
                <a:spcBef>
                  <a:spcPts val="0"/>
                </a:spcBef>
                <a:spcAft>
                  <a:spcPts val="0"/>
                </a:spcAft>
              </a:pPr>
              <a:endParaRPr lang="nl-NL" sz="2400">
                <a:solidFill>
                  <a:prstClr val="black"/>
                </a:solidFill>
                <a:latin typeface="Calibri"/>
                <a:cs typeface="+mn-cs"/>
              </a:endParaRPr>
            </a:p>
          </p:txBody>
        </p:sp>
      </p:grpSp>
      <p:pic>
        <p:nvPicPr>
          <p:cNvPr id="9" name="Afbeelding 1">
            <a:extLst>
              <a:ext uri="{FF2B5EF4-FFF2-40B4-BE49-F238E27FC236}">
                <a16:creationId xmlns:a16="http://schemas.microsoft.com/office/drawing/2014/main" id="{FB21A3CD-009F-4F8C-A3EE-278A9A149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291" y="271208"/>
            <a:ext cx="1705664" cy="381827"/>
          </a:xfrm>
          <a:prstGeom prst="rect">
            <a:avLst/>
          </a:prstGeom>
        </p:spPr>
      </p:pic>
      <p:grpSp>
        <p:nvGrpSpPr>
          <p:cNvPr id="10" name="Group 9">
            <a:extLst>
              <a:ext uri="{FF2B5EF4-FFF2-40B4-BE49-F238E27FC236}">
                <a16:creationId xmlns:a16="http://schemas.microsoft.com/office/drawing/2014/main" id="{13784042-E959-46DF-86A1-5D6ABB9E8D7D}"/>
              </a:ext>
            </a:extLst>
          </p:cNvPr>
          <p:cNvGrpSpPr/>
          <p:nvPr userDrawn="1"/>
        </p:nvGrpSpPr>
        <p:grpSpPr bwMode="gray">
          <a:xfrm>
            <a:off x="-17974" y="3555809"/>
            <a:ext cx="5903275" cy="1958096"/>
            <a:chOff x="0" y="1754113"/>
            <a:chExt cx="5332020" cy="2250067"/>
          </a:xfrm>
        </p:grpSpPr>
        <p:sp>
          <p:nvSpPr>
            <p:cNvPr id="11" name="Snip Single Corner Rectangle 33">
              <a:extLst>
                <a:ext uri="{FF2B5EF4-FFF2-40B4-BE49-F238E27FC236}">
                  <a16:creationId xmlns:a16="http://schemas.microsoft.com/office/drawing/2014/main" id="{CB1CC690-D560-4AA8-9DE7-A48C3B2185D7}"/>
                </a:ext>
              </a:extLst>
            </p:cNvPr>
            <p:cNvSpPr/>
            <p:nvPr/>
          </p:nvSpPr>
          <p:spPr bwMode="gray">
            <a:xfrm>
              <a:off x="1473" y="1754180"/>
              <a:ext cx="5330547" cy="2250000"/>
            </a:xfrm>
            <a:prstGeom prst="snip1Rect">
              <a:avLst>
                <a:gd name="adj" fmla="val 19102"/>
              </a:avLst>
            </a:prstGeom>
            <a:gradFill>
              <a:gsLst>
                <a:gs pos="0">
                  <a:srgbClr val="009286">
                    <a:alpha val="90000"/>
                  </a:srgbClr>
                </a:gs>
                <a:gs pos="80000">
                  <a:srgbClr val="009286">
                    <a:alpha val="90000"/>
                  </a:srgbClr>
                </a:gs>
                <a:gs pos="100000">
                  <a:srgbClr val="005E5D">
                    <a:alpha val="90000"/>
                  </a:srgb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51199"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a:ln>
                  <a:noFill/>
                </a:ln>
                <a:solidFill>
                  <a:schemeClr val="tx1"/>
                </a:solidFill>
                <a:effectLst/>
                <a:latin typeface="Arial" charset="0"/>
                <a:cs typeface="Arial" charset="0"/>
              </a:endParaRPr>
            </a:p>
          </p:txBody>
        </p:sp>
        <p:sp>
          <p:nvSpPr>
            <p:cNvPr id="12" name="Snip Single Corner Rectangle 34">
              <a:extLst>
                <a:ext uri="{FF2B5EF4-FFF2-40B4-BE49-F238E27FC236}">
                  <a16:creationId xmlns:a16="http://schemas.microsoft.com/office/drawing/2014/main" id="{17979179-4464-48B9-92E9-A525973E868D}"/>
                </a:ext>
              </a:extLst>
            </p:cNvPr>
            <p:cNvSpPr/>
            <p:nvPr/>
          </p:nvSpPr>
          <p:spPr bwMode="gray">
            <a:xfrm>
              <a:off x="0" y="1754113"/>
              <a:ext cx="5122069" cy="450000"/>
            </a:xfrm>
            <a:prstGeom prst="snip1Rect">
              <a:avLst>
                <a:gd name="adj" fmla="val 50000"/>
              </a:avLst>
            </a:prstGeom>
            <a:gradFill>
              <a:gsLst>
                <a:gs pos="0">
                  <a:srgbClr val="006480">
                    <a:alpha val="90000"/>
                  </a:srgbClr>
                </a:gs>
                <a:gs pos="80000">
                  <a:srgbClr val="006480">
                    <a:alpha val="90000"/>
                  </a:srgbClr>
                </a:gs>
                <a:gs pos="100000">
                  <a:srgbClr val="005E5D">
                    <a:alpha val="0"/>
                  </a:srgbClr>
                </a:gs>
              </a:gsLst>
              <a:lin ang="6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51199"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a:ln>
                  <a:noFill/>
                </a:ln>
                <a:solidFill>
                  <a:schemeClr val="tx1"/>
                </a:solidFill>
                <a:effectLst/>
                <a:latin typeface="Arial" charset="0"/>
                <a:cs typeface="Arial" charset="0"/>
              </a:endParaRPr>
            </a:p>
          </p:txBody>
        </p:sp>
      </p:grpSp>
      <p:sp>
        <p:nvSpPr>
          <p:cNvPr id="14" name="TextBox 13">
            <a:extLst>
              <a:ext uri="{FF2B5EF4-FFF2-40B4-BE49-F238E27FC236}">
                <a16:creationId xmlns:a16="http://schemas.microsoft.com/office/drawing/2014/main" id="{4A1FA5DB-A6AC-40EA-B912-7A040827C790}"/>
              </a:ext>
            </a:extLst>
          </p:cNvPr>
          <p:cNvSpPr txBox="1">
            <a:spLocks noChangeArrowheads="1"/>
          </p:cNvSpPr>
          <p:nvPr userDrawn="1"/>
        </p:nvSpPr>
        <p:spPr bwMode="white">
          <a:xfrm>
            <a:off x="543794" y="3606609"/>
            <a:ext cx="5341508" cy="28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912" rIns="0" bIns="36912"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1600" kern="0">
                <a:solidFill>
                  <a:schemeClr val="bg1"/>
                </a:solidFill>
              </a:rPr>
              <a:t>ABN AMRO Foundation</a:t>
            </a:r>
          </a:p>
        </p:txBody>
      </p:sp>
      <p:sp>
        <p:nvSpPr>
          <p:cNvPr id="18" name="Text Placeholder 17">
            <a:extLst>
              <a:ext uri="{FF2B5EF4-FFF2-40B4-BE49-F238E27FC236}">
                <a16:creationId xmlns:a16="http://schemas.microsoft.com/office/drawing/2014/main" id="{B1A52185-AE42-48F0-A7A5-785794C2D550}"/>
              </a:ext>
            </a:extLst>
          </p:cNvPr>
          <p:cNvSpPr>
            <a:spLocks noGrp="1"/>
          </p:cNvSpPr>
          <p:nvPr>
            <p:ph type="body" sz="quarter" idx="14"/>
          </p:nvPr>
        </p:nvSpPr>
        <p:spPr>
          <a:xfrm>
            <a:off x="543791" y="4277515"/>
            <a:ext cx="5341508" cy="1219200"/>
          </a:xfrm>
          <a:prstGeom prst="rect">
            <a:avLst/>
          </a:prstGeom>
        </p:spPr>
        <p:txBody>
          <a:bodyPr/>
          <a:lstStyle>
            <a:lvl1pPr>
              <a:defRPr lang="en-US" sz="3200" i="0" smtClean="0"/>
            </a:lvl1pPr>
            <a:lvl2pPr>
              <a:defRPr lang="en-US" smtClean="0"/>
            </a:lvl2pPr>
            <a:lvl3pPr>
              <a:defRPr lang="en-US" smtClean="0"/>
            </a:lvl3pPr>
            <a:lvl4pPr>
              <a:defRPr lang="en-US" smtClean="0"/>
            </a:lvl4pPr>
            <a:lvl5pPr>
              <a:defRPr lang="nl-NL"/>
            </a:lvl5pPr>
          </a:lstStyle>
          <a:p>
            <a:pPr lvl="0"/>
            <a:endParaRPr lang="nl-NL"/>
          </a:p>
        </p:txBody>
      </p:sp>
      <p:sp>
        <p:nvSpPr>
          <p:cNvPr id="20" name="Text Placeholder 19">
            <a:extLst>
              <a:ext uri="{FF2B5EF4-FFF2-40B4-BE49-F238E27FC236}">
                <a16:creationId xmlns:a16="http://schemas.microsoft.com/office/drawing/2014/main" id="{48CCB068-AE1D-4466-B056-2FF4CEF485C9}"/>
              </a:ext>
            </a:extLst>
          </p:cNvPr>
          <p:cNvSpPr>
            <a:spLocks noGrp="1"/>
          </p:cNvSpPr>
          <p:nvPr>
            <p:ph type="body" sz="quarter" idx="15" hasCustomPrompt="1"/>
          </p:nvPr>
        </p:nvSpPr>
        <p:spPr>
          <a:xfrm>
            <a:off x="543791" y="5713206"/>
            <a:ext cx="5357852" cy="369332"/>
          </a:xfrm>
          <a:prstGeom prst="rect">
            <a:avLst/>
          </a:prstGeom>
        </p:spPr>
        <p:txBody>
          <a:bodyPr/>
          <a:lstStyle>
            <a:lvl1pPr>
              <a:defRPr lang="en-US" sz="2000" i="0" kern="0" smtClean="0">
                <a:solidFill>
                  <a:srgbClr val="FFFFFF"/>
                </a:solidFill>
                <a:latin typeface="Arial" panose="020B0604020202020204" pitchFamily="34" charset="0"/>
                <a:cs typeface="Arial" panose="020B0604020202020204" pitchFamily="34" charset="0"/>
              </a:defRPr>
            </a:lvl1pPr>
            <a:lvl2pPr>
              <a:defRPr lang="en-US" smtClean="0"/>
            </a:lvl2pPr>
            <a:lvl3pPr>
              <a:defRPr lang="en-US" smtClean="0"/>
            </a:lvl3pPr>
            <a:lvl4pPr>
              <a:defRPr lang="en-US" smtClean="0"/>
            </a:lvl4pPr>
            <a:lvl5pPr>
              <a:defRPr lang="nl-NL"/>
            </a:lvl5pPr>
          </a:lstStyle>
          <a:p>
            <a:pPr lvl="0"/>
            <a:r>
              <a:rPr lang="en-GB"/>
              <a:t>SUBTITLE</a:t>
            </a:r>
            <a:endParaRPr lang="nl-NL"/>
          </a:p>
        </p:txBody>
      </p:sp>
      <p:sp>
        <p:nvSpPr>
          <p:cNvPr id="22" name="Text Placeholder 21">
            <a:extLst>
              <a:ext uri="{FF2B5EF4-FFF2-40B4-BE49-F238E27FC236}">
                <a16:creationId xmlns:a16="http://schemas.microsoft.com/office/drawing/2014/main" id="{E9C660C6-7A60-4E24-885E-40D57DA8A35D}"/>
              </a:ext>
            </a:extLst>
          </p:cNvPr>
          <p:cNvSpPr>
            <a:spLocks noGrp="1"/>
          </p:cNvSpPr>
          <p:nvPr>
            <p:ph type="body" sz="quarter" idx="16" hasCustomPrompt="1"/>
          </p:nvPr>
        </p:nvSpPr>
        <p:spPr>
          <a:xfrm>
            <a:off x="543792" y="6137689"/>
            <a:ext cx="5389953" cy="369331"/>
          </a:xfrm>
          <a:prstGeom prst="rect">
            <a:avLst/>
          </a:prstGeom>
        </p:spPr>
        <p:txBody>
          <a:bodyPr/>
          <a:lstStyle>
            <a:lvl1pPr>
              <a:defRPr lang="nl-NL" sz="2000" i="0" kern="0" dirty="0">
                <a:solidFill>
                  <a:srgbClr val="FFFFFF"/>
                </a:solidFill>
                <a:latin typeface="Arial" panose="020B0604020202020204" pitchFamily="34" charset="0"/>
                <a:cs typeface="Arial" panose="020B0604020202020204" pitchFamily="34" charset="0"/>
              </a:defRPr>
            </a:lvl1pPr>
          </a:lstStyle>
          <a:p>
            <a:pPr lvl="0"/>
            <a:r>
              <a:rPr lang="en-US"/>
              <a:t>DATE</a:t>
            </a:r>
            <a:endParaRPr lang="nl-NL"/>
          </a:p>
        </p:txBody>
      </p:sp>
    </p:spTree>
    <p:extLst>
      <p:ext uri="{BB962C8B-B14F-4D97-AF65-F5344CB8AC3E}">
        <p14:creationId xmlns:p14="http://schemas.microsoft.com/office/powerpoint/2010/main" val="302237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slide groen">
    <p:spTree>
      <p:nvGrpSpPr>
        <p:cNvPr id="1" name=""/>
        <p:cNvGrpSpPr/>
        <p:nvPr/>
      </p:nvGrpSpPr>
      <p:grpSpPr>
        <a:xfrm>
          <a:off x="0" y="0"/>
          <a:ext cx="0" cy="0"/>
          <a:chOff x="0" y="0"/>
          <a:chExt cx="0" cy="0"/>
        </a:xfrm>
      </p:grpSpPr>
      <p:sp>
        <p:nvSpPr>
          <p:cNvPr id="6" name="Rechthoek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9" name="Tijdelijke aanduiding voor tekst 8"/>
          <p:cNvSpPr>
            <a:spLocks noGrp="1"/>
          </p:cNvSpPr>
          <p:nvPr>
            <p:ph type="body" sz="quarter" idx="18" hasCustomPrompt="1"/>
          </p:nvPr>
        </p:nvSpPr>
        <p:spPr>
          <a:xfrm>
            <a:off x="3266804" y="3098356"/>
            <a:ext cx="5630861" cy="318633"/>
          </a:xfrm>
        </p:spPr>
        <p:txBody>
          <a:bodyPr>
            <a:noAutofit/>
          </a:bodyPr>
          <a:lstStyle>
            <a:lvl1pPr marL="0" indent="0" algn="ctr">
              <a:buNone/>
              <a:defRPr sz="2400" b="1" cap="all" baseline="0">
                <a:solidFill>
                  <a:schemeClr val="bg2"/>
                </a:solidFill>
              </a:defRPr>
            </a:lvl1pPr>
          </a:lstStyle>
          <a:p>
            <a:pPr lvl="0"/>
            <a:r>
              <a:rPr lang="nl-NL"/>
              <a:t>Voeg hier uw titel in</a:t>
            </a:r>
          </a:p>
        </p:txBody>
      </p:sp>
      <p:sp>
        <p:nvSpPr>
          <p:cNvPr id="11" name="Tijdelijke aanduiding voor tekst 8"/>
          <p:cNvSpPr>
            <a:spLocks noGrp="1"/>
          </p:cNvSpPr>
          <p:nvPr>
            <p:ph type="body" sz="quarter" idx="19" hasCustomPrompt="1"/>
          </p:nvPr>
        </p:nvSpPr>
        <p:spPr>
          <a:xfrm>
            <a:off x="3266804" y="3452561"/>
            <a:ext cx="5630861" cy="318633"/>
          </a:xfrm>
        </p:spPr>
        <p:txBody>
          <a:bodyPr>
            <a:noAutofit/>
          </a:bodyPr>
          <a:lstStyle>
            <a:lvl1pPr marL="0" indent="0" algn="ctr">
              <a:buNone/>
              <a:defRPr sz="2400" b="0" i="0" cap="all" baseline="0">
                <a:solidFill>
                  <a:schemeClr val="bg2"/>
                </a:solidFill>
              </a:defRPr>
            </a:lvl1pPr>
          </a:lstStyle>
          <a:p>
            <a:pPr lvl="0"/>
            <a:r>
              <a:rPr lang="nl-NL"/>
              <a:t>Voeg hier uw subtitel in</a:t>
            </a:r>
          </a:p>
        </p:txBody>
      </p:sp>
      <p:sp>
        <p:nvSpPr>
          <p:cNvPr id="14" name="Tijdelijke aanduiding voor tekst 19"/>
          <p:cNvSpPr>
            <a:spLocks noGrp="1"/>
          </p:cNvSpPr>
          <p:nvPr>
            <p:ph type="body" sz="quarter" idx="16" hasCustomPrompt="1"/>
          </p:nvPr>
        </p:nvSpPr>
        <p:spPr>
          <a:xfrm>
            <a:off x="5520632" y="2775831"/>
            <a:ext cx="1123200" cy="18000"/>
          </a:xfrm>
          <a:solidFill>
            <a:schemeClr val="tx2"/>
          </a:solidFill>
        </p:spPr>
        <p:txBody>
          <a:bodyPr>
            <a:noAutofit/>
          </a:bodyPr>
          <a:lstStyle>
            <a:lvl1pPr>
              <a:defRPr sz="133">
                <a:solidFill>
                  <a:schemeClr val="bg2"/>
                </a:solidFill>
              </a:defRPr>
            </a:lvl1pPr>
          </a:lstStyle>
          <a:p>
            <a:pPr lvl="0"/>
            <a:r>
              <a:rPr lang="nl-NL"/>
              <a:t>test</a:t>
            </a:r>
          </a:p>
        </p:txBody>
      </p:sp>
      <p:sp>
        <p:nvSpPr>
          <p:cNvPr id="15" name="Tijdelijke aanduiding voor tekst 19"/>
          <p:cNvSpPr>
            <a:spLocks noGrp="1"/>
          </p:cNvSpPr>
          <p:nvPr>
            <p:ph type="body" sz="quarter" idx="20" hasCustomPrompt="1"/>
          </p:nvPr>
        </p:nvSpPr>
        <p:spPr>
          <a:xfrm>
            <a:off x="5520632" y="4075713"/>
            <a:ext cx="1123200" cy="18000"/>
          </a:xfrm>
          <a:solidFill>
            <a:schemeClr val="tx2"/>
          </a:solidFill>
        </p:spPr>
        <p:txBody>
          <a:bodyPr>
            <a:noAutofit/>
          </a:bodyPr>
          <a:lstStyle>
            <a:lvl1pPr>
              <a:defRPr sz="133">
                <a:solidFill>
                  <a:schemeClr val="bg2"/>
                </a:solidFill>
              </a:defRPr>
            </a:lvl1pPr>
          </a:lstStyle>
          <a:p>
            <a:pPr lvl="0"/>
            <a:r>
              <a:rPr lang="nl-NL"/>
              <a:t>test</a:t>
            </a:r>
          </a:p>
        </p:txBody>
      </p:sp>
      <p:sp>
        <p:nvSpPr>
          <p:cNvPr id="7" name="Tijdelijke aanduiding voor afbeelding 2"/>
          <p:cNvSpPr>
            <a:spLocks noGrp="1"/>
          </p:cNvSpPr>
          <p:nvPr>
            <p:ph type="pic" sz="quarter" idx="21" hasCustomPrompt="1"/>
          </p:nvPr>
        </p:nvSpPr>
        <p:spPr>
          <a:xfrm>
            <a:off x="4954395" y="1073430"/>
            <a:ext cx="2283215" cy="1170289"/>
          </a:xfrm>
          <a:noFill/>
        </p:spPr>
        <p:txBody>
          <a:bodyPr anchor="ctr"/>
          <a:lstStyle>
            <a:lvl1pPr marL="0" indent="0" algn="ctr">
              <a:buNone/>
              <a:defRPr sz="1067" baseline="0">
                <a:solidFill>
                  <a:schemeClr val="accent1"/>
                </a:solidFill>
              </a:defRPr>
            </a:lvl1pPr>
          </a:lstStyle>
          <a:p>
            <a:r>
              <a:rPr lang="nl-NL"/>
              <a:t>KLIK OM EEN LOGO </a:t>
            </a:r>
            <a:br>
              <a:rPr lang="nl-NL"/>
            </a:br>
            <a:br>
              <a:rPr lang="nl-NL"/>
            </a:br>
            <a:r>
              <a:rPr lang="nl-NL"/>
              <a:t>TOE TE VOEGEN</a:t>
            </a:r>
            <a:endParaRPr lang="en-GB"/>
          </a:p>
        </p:txBody>
      </p:sp>
      <p:sp>
        <p:nvSpPr>
          <p:cNvPr id="8" name="Tijdelijke aanduiding voor afbeelding 2"/>
          <p:cNvSpPr>
            <a:spLocks noGrp="1"/>
          </p:cNvSpPr>
          <p:nvPr>
            <p:ph type="pic" sz="quarter" idx="22" hasCustomPrompt="1"/>
          </p:nvPr>
        </p:nvSpPr>
        <p:spPr>
          <a:xfrm>
            <a:off x="4984723" y="4598114"/>
            <a:ext cx="2222556" cy="1170289"/>
          </a:xfrm>
          <a:noFill/>
        </p:spPr>
        <p:txBody>
          <a:bodyPr anchor="ctr"/>
          <a:lstStyle>
            <a:lvl1pPr marL="0" indent="0" algn="ctr">
              <a:buNone/>
              <a:defRPr sz="1067" baseline="0">
                <a:solidFill>
                  <a:schemeClr val="accent1"/>
                </a:solidFill>
              </a:defRPr>
            </a:lvl1pPr>
          </a:lstStyle>
          <a:p>
            <a:r>
              <a:rPr lang="nl-NL"/>
              <a:t>KLIK OM EEN LOGO </a:t>
            </a:r>
            <a:br>
              <a:rPr lang="nl-NL"/>
            </a:br>
            <a:br>
              <a:rPr lang="nl-NL"/>
            </a:br>
            <a:r>
              <a:rPr lang="nl-NL"/>
              <a:t>TOE TE VOEGEN</a:t>
            </a:r>
            <a:endParaRPr lang="en-GB"/>
          </a:p>
        </p:txBody>
      </p:sp>
    </p:spTree>
    <p:extLst>
      <p:ext uri="{BB962C8B-B14F-4D97-AF65-F5344CB8AC3E}">
        <p14:creationId xmlns:p14="http://schemas.microsoft.com/office/powerpoint/2010/main" val="4066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 calcmode="lin" valueType="num">
                                      <p:cBhvr additive="base">
                                        <p:cTn id="15" dur="750" fill="hold"/>
                                        <p:tgtEl>
                                          <p:spTgt spid="14">
                                            <p:bg/>
                                          </p:spTgt>
                                        </p:tgtEl>
                                        <p:attrNameLst>
                                          <p:attrName>ppt_x</p:attrName>
                                        </p:attrNameLst>
                                      </p:cBhvr>
                                      <p:tavLst>
                                        <p:tav tm="0">
                                          <p:val>
                                            <p:strVal val="0-#ppt_w/2"/>
                                          </p:val>
                                        </p:tav>
                                        <p:tav tm="100000">
                                          <p:val>
                                            <p:strVal val="#ppt_x"/>
                                          </p:val>
                                        </p:tav>
                                      </p:tavLst>
                                    </p:anim>
                                    <p:anim calcmode="lin" valueType="num">
                                      <p:cBhvr additive="base">
                                        <p:cTn id="16" dur="750" fill="hold"/>
                                        <p:tgtEl>
                                          <p:spTgt spid="14">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5">
                                            <p:bg/>
                                          </p:spTgt>
                                        </p:tgtEl>
                                        <p:attrNameLst>
                                          <p:attrName>style.visibility</p:attrName>
                                        </p:attrNameLst>
                                      </p:cBhvr>
                                      <p:to>
                                        <p:strVal val="visible"/>
                                      </p:to>
                                    </p:set>
                                    <p:anim calcmode="lin" valueType="num">
                                      <p:cBhvr additive="base">
                                        <p:cTn id="23"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24" dur="750" fill="hold"/>
                                        <p:tgtEl>
                                          <p:spTgt spid="15">
                                            <p:bg/>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1" decel="10000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4" grpId="0" build="p" animBg="1">
        <p:tmplLst>
          <p:tmpl>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animBg="1">
        <p:tmplLst>
          <p:tmpl>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7" grpId="0" build="p"/>
      <p:bldP spid="8" grpId="0" bui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6" name="Rechthoek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9" name="Tijdelijke aanduiding voor tekst 8"/>
          <p:cNvSpPr>
            <a:spLocks noGrp="1"/>
          </p:cNvSpPr>
          <p:nvPr>
            <p:ph type="body" sz="quarter" idx="18" hasCustomPrompt="1"/>
          </p:nvPr>
        </p:nvSpPr>
        <p:spPr>
          <a:xfrm>
            <a:off x="3266804" y="3098356"/>
            <a:ext cx="5630861" cy="318633"/>
          </a:xfrm>
        </p:spPr>
        <p:txBody>
          <a:bodyPr>
            <a:noAutofit/>
          </a:bodyPr>
          <a:lstStyle>
            <a:lvl1pPr marL="0" indent="0" algn="ctr">
              <a:buNone/>
              <a:defRPr sz="2400" b="1" cap="all" baseline="0">
                <a:solidFill>
                  <a:schemeClr val="bg1"/>
                </a:solidFill>
              </a:defRPr>
            </a:lvl1pPr>
          </a:lstStyle>
          <a:p>
            <a:pPr lvl="0"/>
            <a:r>
              <a:rPr lang="nl-NL"/>
              <a:t>Voeg hier uw titel in</a:t>
            </a:r>
          </a:p>
        </p:txBody>
      </p:sp>
      <p:sp>
        <p:nvSpPr>
          <p:cNvPr id="11" name="Tijdelijke aanduiding voor tekst 8"/>
          <p:cNvSpPr>
            <a:spLocks noGrp="1"/>
          </p:cNvSpPr>
          <p:nvPr>
            <p:ph type="body" sz="quarter" idx="19" hasCustomPrompt="1"/>
          </p:nvPr>
        </p:nvSpPr>
        <p:spPr>
          <a:xfrm>
            <a:off x="3266804" y="3452561"/>
            <a:ext cx="5630861" cy="318633"/>
          </a:xfrm>
        </p:spPr>
        <p:txBody>
          <a:bodyPr>
            <a:noAutofit/>
          </a:bodyPr>
          <a:lstStyle>
            <a:lvl1pPr marL="0" indent="0" algn="ctr">
              <a:buNone/>
              <a:defRPr sz="2400" b="0" i="0" cap="all" baseline="0">
                <a:solidFill>
                  <a:schemeClr val="bg1"/>
                </a:solidFill>
              </a:defRPr>
            </a:lvl1pPr>
          </a:lstStyle>
          <a:p>
            <a:pPr lvl="0"/>
            <a:r>
              <a:rPr lang="nl-NL"/>
              <a:t>Voeg hier uw subtitel in</a:t>
            </a:r>
          </a:p>
        </p:txBody>
      </p:sp>
      <p:sp>
        <p:nvSpPr>
          <p:cNvPr id="14" name="Tijdelijke aanduiding voor tekst 19"/>
          <p:cNvSpPr>
            <a:spLocks noGrp="1"/>
          </p:cNvSpPr>
          <p:nvPr>
            <p:ph type="body" sz="quarter" idx="16" hasCustomPrompt="1"/>
          </p:nvPr>
        </p:nvSpPr>
        <p:spPr>
          <a:xfrm>
            <a:off x="5520632" y="2775831"/>
            <a:ext cx="1123200" cy="18000"/>
          </a:xfrm>
          <a:solidFill>
            <a:schemeClr val="bg1"/>
          </a:solidFill>
        </p:spPr>
        <p:txBody>
          <a:bodyPr>
            <a:noAutofit/>
          </a:bodyPr>
          <a:lstStyle>
            <a:lvl1pPr>
              <a:defRPr sz="133">
                <a:solidFill>
                  <a:schemeClr val="bg1"/>
                </a:solidFill>
              </a:defRPr>
            </a:lvl1pPr>
          </a:lstStyle>
          <a:p>
            <a:pPr lvl="0"/>
            <a:r>
              <a:rPr lang="nl-NL"/>
              <a:t>test</a:t>
            </a:r>
          </a:p>
        </p:txBody>
      </p:sp>
      <p:sp>
        <p:nvSpPr>
          <p:cNvPr id="15" name="Tijdelijke aanduiding voor tekst 19"/>
          <p:cNvSpPr>
            <a:spLocks noGrp="1"/>
          </p:cNvSpPr>
          <p:nvPr>
            <p:ph type="body" sz="quarter" idx="20" hasCustomPrompt="1"/>
          </p:nvPr>
        </p:nvSpPr>
        <p:spPr>
          <a:xfrm>
            <a:off x="5520632" y="4075713"/>
            <a:ext cx="1123200" cy="18000"/>
          </a:xfrm>
          <a:solidFill>
            <a:schemeClr val="bg1"/>
          </a:solidFill>
        </p:spPr>
        <p:txBody>
          <a:bodyPr>
            <a:noAutofit/>
          </a:bodyPr>
          <a:lstStyle>
            <a:lvl1pPr>
              <a:defRPr sz="133">
                <a:solidFill>
                  <a:schemeClr val="bg1"/>
                </a:solidFill>
              </a:defRPr>
            </a:lvl1pPr>
          </a:lstStyle>
          <a:p>
            <a:pPr lvl="0"/>
            <a:r>
              <a:rPr lang="nl-NL"/>
              <a:t>test</a:t>
            </a:r>
          </a:p>
        </p:txBody>
      </p:sp>
    </p:spTree>
    <p:extLst>
      <p:ext uri="{BB962C8B-B14F-4D97-AF65-F5344CB8AC3E}">
        <p14:creationId xmlns:p14="http://schemas.microsoft.com/office/powerpoint/2010/main" val="12990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 calcmode="lin" valueType="num">
                                      <p:cBhvr additive="base">
                                        <p:cTn id="15" dur="750" fill="hold"/>
                                        <p:tgtEl>
                                          <p:spTgt spid="14">
                                            <p:bg/>
                                          </p:spTgt>
                                        </p:tgtEl>
                                        <p:attrNameLst>
                                          <p:attrName>ppt_x</p:attrName>
                                        </p:attrNameLst>
                                      </p:cBhvr>
                                      <p:tavLst>
                                        <p:tav tm="0">
                                          <p:val>
                                            <p:strVal val="0-#ppt_w/2"/>
                                          </p:val>
                                        </p:tav>
                                        <p:tav tm="100000">
                                          <p:val>
                                            <p:strVal val="#ppt_x"/>
                                          </p:val>
                                        </p:tav>
                                      </p:tavLst>
                                    </p:anim>
                                    <p:anim calcmode="lin" valueType="num">
                                      <p:cBhvr additive="base">
                                        <p:cTn id="16" dur="750" fill="hold"/>
                                        <p:tgtEl>
                                          <p:spTgt spid="14">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5">
                                            <p:bg/>
                                          </p:spTgt>
                                        </p:tgtEl>
                                        <p:attrNameLst>
                                          <p:attrName>style.visibility</p:attrName>
                                        </p:attrNameLst>
                                      </p:cBhvr>
                                      <p:to>
                                        <p:strVal val="visible"/>
                                      </p:to>
                                    </p:set>
                                    <p:anim calcmode="lin" valueType="num">
                                      <p:cBhvr additive="base">
                                        <p:cTn id="23"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24" dur="750" fill="hold"/>
                                        <p:tgtEl>
                                          <p:spTgt spid="15">
                                            <p:bg/>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4" grpId="0" build="p" animBg="1">
        <p:tmplLst>
          <p:tmpl>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animBg="1">
        <p:tmplLst>
          <p:tmpl>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Rechthoek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9" name="Tijdelijke aanduiding voor tekst 8"/>
          <p:cNvSpPr>
            <a:spLocks noGrp="1"/>
          </p:cNvSpPr>
          <p:nvPr>
            <p:ph type="body" sz="quarter" idx="18" hasCustomPrompt="1"/>
          </p:nvPr>
        </p:nvSpPr>
        <p:spPr>
          <a:xfrm>
            <a:off x="465140" y="1438780"/>
            <a:ext cx="11096483" cy="4665819"/>
          </a:xfrm>
        </p:spPr>
        <p:txBody>
          <a:bodyPr>
            <a:normAutofit/>
          </a:bodyPr>
          <a:lstStyle>
            <a:lvl1pPr marL="457189" indent="-457189">
              <a:buClr>
                <a:schemeClr val="bg1"/>
              </a:buClr>
              <a:buFont typeface="Wingdings" panose="05000000000000000000" pitchFamily="2" charset="2"/>
              <a:buChar char="ü"/>
              <a:defRPr sz="2400" b="1" cap="all" baseline="0">
                <a:solidFill>
                  <a:schemeClr val="bg1"/>
                </a:solidFill>
              </a:defRPr>
            </a:lvl1pPr>
          </a:lstStyle>
          <a:p>
            <a:pPr lvl="0"/>
            <a:r>
              <a:rPr lang="nl-NL"/>
              <a:t>Deel 1</a:t>
            </a:r>
          </a:p>
          <a:p>
            <a:pPr lvl="0"/>
            <a:r>
              <a:rPr lang="nl-NL"/>
              <a:t>Deel 2</a:t>
            </a:r>
          </a:p>
          <a:p>
            <a:pPr lvl="0"/>
            <a:r>
              <a:rPr lang="nl-NL"/>
              <a:t>Deel 3</a:t>
            </a:r>
          </a:p>
          <a:p>
            <a:pPr lvl="0"/>
            <a:r>
              <a:rPr lang="nl-NL"/>
              <a:t>Deel 4</a:t>
            </a:r>
          </a:p>
          <a:p>
            <a:pPr lvl="0"/>
            <a:endParaRPr lang="nl-NL"/>
          </a:p>
        </p:txBody>
      </p:sp>
      <p:sp>
        <p:nvSpPr>
          <p:cNvPr id="36" name="Titel 1"/>
          <p:cNvSpPr>
            <a:spLocks noGrp="1"/>
          </p:cNvSpPr>
          <p:nvPr>
            <p:ph type="title" hasCustomPrompt="1"/>
          </p:nvPr>
        </p:nvSpPr>
        <p:spPr>
          <a:xfrm>
            <a:off x="465524" y="249200"/>
            <a:ext cx="11490681" cy="211053"/>
          </a:xfrm>
        </p:spPr>
        <p:txBody>
          <a:bodyPr>
            <a:noAutofit/>
          </a:bodyPr>
          <a:lstStyle>
            <a:lvl1pPr>
              <a:defRPr sz="1200" b="1" baseline="0">
                <a:solidFill>
                  <a:schemeClr val="bg1"/>
                </a:solidFill>
              </a:defRPr>
            </a:lvl1pPr>
          </a:lstStyle>
          <a:p>
            <a:r>
              <a:rPr lang="nl-NL"/>
              <a:t>inhoudsopgave</a:t>
            </a:r>
          </a:p>
        </p:txBody>
      </p:sp>
      <p:sp>
        <p:nvSpPr>
          <p:cNvPr id="37" name="Tijdelijke aanduiding voor tekst 13"/>
          <p:cNvSpPr>
            <a:spLocks noGrp="1"/>
          </p:cNvSpPr>
          <p:nvPr>
            <p:ph type="body" sz="quarter" idx="15" hasCustomPrompt="1"/>
          </p:nvPr>
        </p:nvSpPr>
        <p:spPr>
          <a:xfrm>
            <a:off x="465140" y="463528"/>
            <a:ext cx="11491509"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10" name="Group 9"/>
          <p:cNvGrpSpPr/>
          <p:nvPr userDrawn="1"/>
        </p:nvGrpSpPr>
        <p:grpSpPr>
          <a:xfrm>
            <a:off x="469305" y="530516"/>
            <a:ext cx="11226223" cy="280537"/>
            <a:chOff x="472458" y="532263"/>
            <a:chExt cx="8886288" cy="280537"/>
          </a:xfrm>
        </p:grpSpPr>
        <p:cxnSp>
          <p:nvCxnSpPr>
            <p:cNvPr id="11" name="Straight Connector 10"/>
            <p:cNvCxnSpPr/>
            <p:nvPr/>
          </p:nvCxnSpPr>
          <p:spPr bwMode="auto">
            <a:xfrm>
              <a:off x="472458" y="812800"/>
              <a:ext cx="8533823"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9006281" y="532263"/>
              <a:ext cx="352465" cy="280537"/>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1506800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nhoudsopgave">
    <p:spTree>
      <p:nvGrpSpPr>
        <p:cNvPr id="1" name=""/>
        <p:cNvGrpSpPr/>
        <p:nvPr/>
      </p:nvGrpSpPr>
      <p:grpSpPr>
        <a:xfrm>
          <a:off x="0" y="0"/>
          <a:ext cx="0" cy="0"/>
          <a:chOff x="0" y="0"/>
          <a:chExt cx="0" cy="0"/>
        </a:xfrm>
      </p:grpSpPr>
      <p:sp>
        <p:nvSpPr>
          <p:cNvPr id="6" name="Rechthoek 5"/>
          <p:cNvSpPr/>
          <p:nvPr userDrawn="1"/>
        </p:nvSpPr>
        <p:spPr>
          <a:xfrm>
            <a:off x="0" y="0"/>
            <a:ext cx="23515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9" name="Tijdelijke aanduiding voor tekst 8"/>
          <p:cNvSpPr>
            <a:spLocks noGrp="1"/>
          </p:cNvSpPr>
          <p:nvPr>
            <p:ph type="body" sz="quarter" idx="18" hasCustomPrompt="1"/>
          </p:nvPr>
        </p:nvSpPr>
        <p:spPr>
          <a:xfrm>
            <a:off x="2765397" y="1438780"/>
            <a:ext cx="11096483" cy="4665819"/>
          </a:xfrm>
        </p:spPr>
        <p:txBody>
          <a:bodyPr>
            <a:normAutofit/>
          </a:bodyPr>
          <a:lstStyle>
            <a:lvl1pPr marL="457189" indent="-457189">
              <a:buClr>
                <a:schemeClr val="tx2"/>
              </a:buClr>
              <a:buFont typeface="Wingdings" panose="05000000000000000000" pitchFamily="2" charset="2"/>
              <a:buChar char="ü"/>
              <a:defRPr sz="2400" b="1" cap="all" baseline="0">
                <a:solidFill>
                  <a:schemeClr val="tx2"/>
                </a:solidFill>
              </a:defRPr>
            </a:lvl1pPr>
          </a:lstStyle>
          <a:p>
            <a:pPr lvl="0"/>
            <a:r>
              <a:rPr lang="nl-NL"/>
              <a:t>Deel 1</a:t>
            </a:r>
          </a:p>
          <a:p>
            <a:pPr lvl="0"/>
            <a:r>
              <a:rPr lang="nl-NL"/>
              <a:t>Deel 2</a:t>
            </a:r>
          </a:p>
          <a:p>
            <a:pPr lvl="0"/>
            <a:r>
              <a:rPr lang="nl-NL"/>
              <a:t>Deel 3</a:t>
            </a:r>
          </a:p>
          <a:p>
            <a:pPr lvl="0"/>
            <a:r>
              <a:rPr lang="nl-NL"/>
              <a:t>Deel 4</a:t>
            </a:r>
          </a:p>
          <a:p>
            <a:pPr lvl="0"/>
            <a:endParaRPr lang="nl-NL"/>
          </a:p>
        </p:txBody>
      </p:sp>
      <p:sp>
        <p:nvSpPr>
          <p:cNvPr id="36" name="Titel 1"/>
          <p:cNvSpPr>
            <a:spLocks noGrp="1"/>
          </p:cNvSpPr>
          <p:nvPr>
            <p:ph type="title" hasCustomPrompt="1"/>
          </p:nvPr>
        </p:nvSpPr>
        <p:spPr>
          <a:xfrm>
            <a:off x="2765781" y="249200"/>
            <a:ext cx="11490681" cy="211053"/>
          </a:xfrm>
        </p:spPr>
        <p:txBody>
          <a:bodyPr>
            <a:noAutofit/>
          </a:bodyPr>
          <a:lstStyle>
            <a:lvl1pPr>
              <a:defRPr sz="1200" b="1" baseline="0">
                <a:solidFill>
                  <a:schemeClr val="tx2"/>
                </a:solidFill>
              </a:defRPr>
            </a:lvl1pPr>
          </a:lstStyle>
          <a:p>
            <a:r>
              <a:rPr lang="nl-NL"/>
              <a:t>inhoudsopgave</a:t>
            </a:r>
          </a:p>
        </p:txBody>
      </p:sp>
      <p:sp>
        <p:nvSpPr>
          <p:cNvPr id="37" name="Tijdelijke aanduiding voor tekst 13"/>
          <p:cNvSpPr>
            <a:spLocks noGrp="1"/>
          </p:cNvSpPr>
          <p:nvPr>
            <p:ph type="body" sz="quarter" idx="15" hasCustomPrompt="1"/>
          </p:nvPr>
        </p:nvSpPr>
        <p:spPr>
          <a:xfrm>
            <a:off x="2765398" y="463528"/>
            <a:ext cx="11491509"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16" name="Group 15"/>
          <p:cNvGrpSpPr/>
          <p:nvPr userDrawn="1"/>
        </p:nvGrpSpPr>
        <p:grpSpPr>
          <a:xfrm>
            <a:off x="469305" y="530516"/>
            <a:ext cx="11226223" cy="280537"/>
            <a:chOff x="472458" y="532263"/>
            <a:chExt cx="8886288" cy="280537"/>
          </a:xfrm>
        </p:grpSpPr>
        <p:cxnSp>
          <p:nvCxnSpPr>
            <p:cNvPr id="17" name="Straight Connector 16"/>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152499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p uitleg">
    <p:spTree>
      <p:nvGrpSpPr>
        <p:cNvPr id="1" name=""/>
        <p:cNvGrpSpPr/>
        <p:nvPr/>
      </p:nvGrpSpPr>
      <p:grpSpPr>
        <a:xfrm>
          <a:off x="0" y="0"/>
          <a:ext cx="0" cy="0"/>
          <a:chOff x="0" y="0"/>
          <a:chExt cx="0" cy="0"/>
        </a:xfrm>
      </p:grpSpPr>
      <p:sp>
        <p:nvSpPr>
          <p:cNvPr id="6" name="Rechthoek 5"/>
          <p:cNvSpPr/>
          <p:nvPr userDrawn="1"/>
        </p:nvSpPr>
        <p:spPr>
          <a:xfrm>
            <a:off x="0" y="0"/>
            <a:ext cx="2351584"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36" name="Titel 1"/>
          <p:cNvSpPr>
            <a:spLocks noGrp="1"/>
          </p:cNvSpPr>
          <p:nvPr>
            <p:ph type="title" hasCustomPrompt="1"/>
          </p:nvPr>
        </p:nvSpPr>
        <p:spPr>
          <a:xfrm>
            <a:off x="2765781" y="249200"/>
            <a:ext cx="8917960" cy="211053"/>
          </a:xfrm>
        </p:spPr>
        <p:txBody>
          <a:bodyPr>
            <a:noAutofit/>
          </a:bodyPr>
          <a:lstStyle>
            <a:lvl1pPr>
              <a:defRPr sz="1200" b="1" baseline="0">
                <a:solidFill>
                  <a:schemeClr val="tx2"/>
                </a:solidFill>
              </a:defRPr>
            </a:lvl1pPr>
          </a:lstStyle>
          <a:p>
            <a:r>
              <a:rPr lang="nl-NL"/>
              <a:t>inhoudsopgave</a:t>
            </a:r>
          </a:p>
        </p:txBody>
      </p:sp>
      <p:sp>
        <p:nvSpPr>
          <p:cNvPr id="37" name="Tijdelijke aanduiding voor tekst 13"/>
          <p:cNvSpPr>
            <a:spLocks noGrp="1"/>
          </p:cNvSpPr>
          <p:nvPr>
            <p:ph type="body" sz="quarter" idx="15" hasCustomPrompt="1"/>
          </p:nvPr>
        </p:nvSpPr>
        <p:spPr>
          <a:xfrm>
            <a:off x="2765397" y="463528"/>
            <a:ext cx="8918603"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8" name="Group 7"/>
          <p:cNvGrpSpPr/>
          <p:nvPr userDrawn="1"/>
        </p:nvGrpSpPr>
        <p:grpSpPr>
          <a:xfrm>
            <a:off x="2771776" y="530516"/>
            <a:ext cx="8923753" cy="280537"/>
            <a:chOff x="2295013" y="532263"/>
            <a:chExt cx="7063733" cy="280537"/>
          </a:xfrm>
        </p:grpSpPr>
        <p:cxnSp>
          <p:nvCxnSpPr>
            <p:cNvPr id="9" name="Straight Connector 8"/>
            <p:cNvCxnSpPr/>
            <p:nvPr/>
          </p:nvCxnSpPr>
          <p:spPr bwMode="auto">
            <a:xfrm>
              <a:off x="2295013" y="812800"/>
              <a:ext cx="6711268"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5835285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houdsopgave">
    <p:spTree>
      <p:nvGrpSpPr>
        <p:cNvPr id="1" name=""/>
        <p:cNvGrpSpPr/>
        <p:nvPr/>
      </p:nvGrpSpPr>
      <p:grpSpPr>
        <a:xfrm>
          <a:off x="0" y="0"/>
          <a:ext cx="0" cy="0"/>
          <a:chOff x="0" y="0"/>
          <a:chExt cx="0" cy="0"/>
        </a:xfrm>
      </p:grpSpPr>
      <p:sp>
        <p:nvSpPr>
          <p:cNvPr id="9" name="Tijdelijke aanduiding voor tekst 8"/>
          <p:cNvSpPr>
            <a:spLocks noGrp="1"/>
          </p:cNvSpPr>
          <p:nvPr>
            <p:ph type="body" sz="quarter" idx="18" hasCustomPrompt="1"/>
          </p:nvPr>
        </p:nvSpPr>
        <p:spPr>
          <a:xfrm>
            <a:off x="465140" y="1438780"/>
            <a:ext cx="11096483" cy="4665819"/>
          </a:xfrm>
        </p:spPr>
        <p:txBody>
          <a:bodyPr>
            <a:normAutofit/>
          </a:bodyPr>
          <a:lstStyle>
            <a:lvl1pPr marL="457189" indent="-457189">
              <a:buClr>
                <a:schemeClr val="tx2"/>
              </a:buClr>
              <a:buFont typeface="Wingdings" panose="05000000000000000000" pitchFamily="2" charset="2"/>
              <a:buChar char="ü"/>
              <a:defRPr sz="2400" b="1" cap="all" baseline="0">
                <a:solidFill>
                  <a:schemeClr val="tx2"/>
                </a:solidFill>
              </a:defRPr>
            </a:lvl1pPr>
          </a:lstStyle>
          <a:p>
            <a:pPr lvl="0"/>
            <a:r>
              <a:rPr lang="nl-NL"/>
              <a:t>Deel 1</a:t>
            </a:r>
          </a:p>
          <a:p>
            <a:pPr lvl="0"/>
            <a:r>
              <a:rPr lang="nl-NL"/>
              <a:t>Deel 2</a:t>
            </a:r>
          </a:p>
          <a:p>
            <a:pPr lvl="0"/>
            <a:r>
              <a:rPr lang="nl-NL"/>
              <a:t>Deel 3</a:t>
            </a:r>
          </a:p>
          <a:p>
            <a:pPr lvl="0"/>
            <a:r>
              <a:rPr lang="nl-NL"/>
              <a:t>Deel 4</a:t>
            </a:r>
          </a:p>
          <a:p>
            <a:pPr lvl="0"/>
            <a:endParaRPr lang="nl-NL"/>
          </a:p>
        </p:txBody>
      </p:sp>
      <p:sp>
        <p:nvSpPr>
          <p:cNvPr id="36" name="Titel 1"/>
          <p:cNvSpPr>
            <a:spLocks noGrp="1"/>
          </p:cNvSpPr>
          <p:nvPr>
            <p:ph type="title" hasCustomPrompt="1"/>
          </p:nvPr>
        </p:nvSpPr>
        <p:spPr>
          <a:xfrm>
            <a:off x="465524" y="249200"/>
            <a:ext cx="11490681" cy="211053"/>
          </a:xfrm>
        </p:spPr>
        <p:txBody>
          <a:bodyPr>
            <a:noAutofit/>
          </a:bodyPr>
          <a:lstStyle>
            <a:lvl1pPr>
              <a:defRPr sz="1200" b="1" baseline="0">
                <a:solidFill>
                  <a:schemeClr val="tx2"/>
                </a:solidFill>
              </a:defRPr>
            </a:lvl1pPr>
          </a:lstStyle>
          <a:p>
            <a:r>
              <a:rPr lang="nl-NL"/>
              <a:t>hoofdstuk</a:t>
            </a:r>
          </a:p>
        </p:txBody>
      </p:sp>
      <p:sp>
        <p:nvSpPr>
          <p:cNvPr id="37" name="Tijdelijke aanduiding voor tekst 13"/>
          <p:cNvSpPr>
            <a:spLocks noGrp="1"/>
          </p:cNvSpPr>
          <p:nvPr>
            <p:ph type="body" sz="quarter" idx="15" hasCustomPrompt="1"/>
          </p:nvPr>
        </p:nvSpPr>
        <p:spPr>
          <a:xfrm>
            <a:off x="465140" y="463528"/>
            <a:ext cx="11491509"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1"/>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8" name="Group 7"/>
          <p:cNvGrpSpPr/>
          <p:nvPr userDrawn="1"/>
        </p:nvGrpSpPr>
        <p:grpSpPr>
          <a:xfrm>
            <a:off x="469305" y="530516"/>
            <a:ext cx="11226223" cy="280537"/>
            <a:chOff x="472458" y="532263"/>
            <a:chExt cx="8886288" cy="280537"/>
          </a:xfrm>
        </p:grpSpPr>
        <p:cxnSp>
          <p:nvCxnSpPr>
            <p:cNvPr id="10" name="Straight Connector 9"/>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785562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nhoudsopgave">
    <p:spTree>
      <p:nvGrpSpPr>
        <p:cNvPr id="1" name=""/>
        <p:cNvGrpSpPr/>
        <p:nvPr/>
      </p:nvGrpSpPr>
      <p:grpSpPr>
        <a:xfrm>
          <a:off x="0" y="0"/>
          <a:ext cx="0" cy="0"/>
          <a:chOff x="0" y="0"/>
          <a:chExt cx="0" cy="0"/>
        </a:xfrm>
      </p:grpSpPr>
      <p:sp>
        <p:nvSpPr>
          <p:cNvPr id="6" name="Rechthoek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nl-NL" sz="1867">
              <a:solidFill>
                <a:prstClr val="white"/>
              </a:solidFill>
            </a:endParaRPr>
          </a:p>
        </p:txBody>
      </p:sp>
      <p:sp>
        <p:nvSpPr>
          <p:cNvPr id="9" name="Tijdelijke aanduiding voor tekst 8"/>
          <p:cNvSpPr>
            <a:spLocks noGrp="1"/>
          </p:cNvSpPr>
          <p:nvPr>
            <p:ph type="body" sz="quarter" idx="18" hasCustomPrompt="1"/>
          </p:nvPr>
        </p:nvSpPr>
        <p:spPr>
          <a:xfrm>
            <a:off x="465140" y="1835523"/>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1" name="Tijdelijke aanduiding voor tekst 8"/>
          <p:cNvSpPr>
            <a:spLocks noGrp="1"/>
          </p:cNvSpPr>
          <p:nvPr>
            <p:ph type="body" sz="quarter" idx="19" hasCustomPrompt="1"/>
          </p:nvPr>
        </p:nvSpPr>
        <p:spPr>
          <a:xfrm>
            <a:off x="465140" y="2355561"/>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2" name="Tijdelijke aanduiding voor tekst 8"/>
          <p:cNvSpPr>
            <a:spLocks noGrp="1"/>
          </p:cNvSpPr>
          <p:nvPr>
            <p:ph type="body" sz="quarter" idx="20" hasCustomPrompt="1"/>
          </p:nvPr>
        </p:nvSpPr>
        <p:spPr>
          <a:xfrm>
            <a:off x="465140" y="2875599"/>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3" name="Tijdelijke aanduiding voor tekst 8"/>
          <p:cNvSpPr>
            <a:spLocks noGrp="1"/>
          </p:cNvSpPr>
          <p:nvPr>
            <p:ph type="body" sz="quarter" idx="21" hasCustomPrompt="1"/>
          </p:nvPr>
        </p:nvSpPr>
        <p:spPr>
          <a:xfrm>
            <a:off x="465140" y="3395636"/>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0" name="Tijdelijke aanduiding voor tekst 8"/>
          <p:cNvSpPr>
            <a:spLocks noGrp="1"/>
          </p:cNvSpPr>
          <p:nvPr>
            <p:ph type="body" sz="quarter" idx="22" hasCustomPrompt="1"/>
          </p:nvPr>
        </p:nvSpPr>
        <p:spPr>
          <a:xfrm>
            <a:off x="468116" y="3915675"/>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4" name="Tijdelijke aanduiding voor tekst 8"/>
          <p:cNvSpPr>
            <a:spLocks noGrp="1"/>
          </p:cNvSpPr>
          <p:nvPr>
            <p:ph type="body" sz="quarter" idx="23" hasCustomPrompt="1"/>
          </p:nvPr>
        </p:nvSpPr>
        <p:spPr>
          <a:xfrm>
            <a:off x="468116" y="4435713"/>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5" name="Tijdelijke aanduiding voor tekst 8"/>
          <p:cNvSpPr>
            <a:spLocks noGrp="1"/>
          </p:cNvSpPr>
          <p:nvPr>
            <p:ph type="body" sz="quarter" idx="24" hasCustomPrompt="1"/>
          </p:nvPr>
        </p:nvSpPr>
        <p:spPr>
          <a:xfrm>
            <a:off x="468116" y="4955751"/>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6" name="Tijdelijke aanduiding voor tekst 8"/>
          <p:cNvSpPr>
            <a:spLocks noGrp="1"/>
          </p:cNvSpPr>
          <p:nvPr>
            <p:ph type="body" sz="quarter" idx="25" hasCustomPrompt="1"/>
          </p:nvPr>
        </p:nvSpPr>
        <p:spPr>
          <a:xfrm>
            <a:off x="468116" y="5475790"/>
            <a:ext cx="11096483" cy="408183"/>
          </a:xfrm>
        </p:spPr>
        <p:txBody>
          <a:bodyPr>
            <a:normAutofit/>
          </a:bodyPr>
          <a:lstStyle>
            <a:lvl1pPr marL="0" indent="0">
              <a:buNone/>
              <a:defRPr sz="2400" b="1" cap="all" baseline="0">
                <a:solidFill>
                  <a:schemeClr val="bg1"/>
                </a:solidFill>
              </a:defRPr>
            </a:lvl1pPr>
          </a:lstStyle>
          <a:p>
            <a:pPr lvl="0"/>
            <a:r>
              <a:rPr lang="nl-NL"/>
              <a:t>Voeg hier uw titel in</a:t>
            </a:r>
          </a:p>
        </p:txBody>
      </p:sp>
      <p:sp>
        <p:nvSpPr>
          <p:cNvPr id="17" name="Titel 1"/>
          <p:cNvSpPr txBox="1">
            <a:spLocks/>
          </p:cNvSpPr>
          <p:nvPr userDrawn="1">
            <p:custDataLst>
              <p:tags r:id="rId1"/>
            </p:custDataLst>
          </p:nvPr>
        </p:nvSpPr>
        <p:spPr>
          <a:xfrm>
            <a:off x="465522" y="249187"/>
            <a:ext cx="11212909" cy="211053"/>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a:solidFill>
                  <a:schemeClr val="bg1"/>
                </a:solidFill>
              </a:rPr>
              <a:t>Index</a:t>
            </a:r>
          </a:p>
        </p:txBody>
      </p:sp>
      <p:sp>
        <p:nvSpPr>
          <p:cNvPr id="21" name="Tijdelijke aanduiding voor tekst 13"/>
          <p:cNvSpPr>
            <a:spLocks noGrp="1"/>
          </p:cNvSpPr>
          <p:nvPr>
            <p:ph type="body" sz="quarter" idx="26" hasCustomPrompt="1"/>
            <p:custDataLst>
              <p:tags r:id="rId2"/>
            </p:custDataLst>
          </p:nvPr>
        </p:nvSpPr>
        <p:spPr>
          <a:xfrm>
            <a:off x="465139" y="463528"/>
            <a:ext cx="1121371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1"/>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&lt;presentatietitel&gt;</a:t>
            </a:r>
            <a:endParaRPr lang="nl-NL"/>
          </a:p>
        </p:txBody>
      </p:sp>
      <p:grpSp>
        <p:nvGrpSpPr>
          <p:cNvPr id="18" name="Group 17"/>
          <p:cNvGrpSpPr/>
          <p:nvPr userDrawn="1"/>
        </p:nvGrpSpPr>
        <p:grpSpPr>
          <a:xfrm>
            <a:off x="469305" y="530516"/>
            <a:ext cx="11226223" cy="280537"/>
            <a:chOff x="472458" y="532263"/>
            <a:chExt cx="8886288" cy="280537"/>
          </a:xfrm>
        </p:grpSpPr>
        <p:cxnSp>
          <p:nvCxnSpPr>
            <p:cNvPr id="19" name="Straight Connector 18"/>
            <p:cNvCxnSpPr/>
            <p:nvPr/>
          </p:nvCxnSpPr>
          <p:spPr bwMode="auto">
            <a:xfrm>
              <a:off x="472458" y="812800"/>
              <a:ext cx="8533823"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9006281" y="532263"/>
              <a:ext cx="352465" cy="280537"/>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784179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oudsopgave">
    <p:spTree>
      <p:nvGrpSpPr>
        <p:cNvPr id="1" name=""/>
        <p:cNvGrpSpPr/>
        <p:nvPr/>
      </p:nvGrpSpPr>
      <p:grpSpPr>
        <a:xfrm>
          <a:off x="0" y="0"/>
          <a:ext cx="0" cy="0"/>
          <a:chOff x="0" y="0"/>
          <a:chExt cx="0" cy="0"/>
        </a:xfrm>
      </p:grpSpPr>
      <p:sp>
        <p:nvSpPr>
          <p:cNvPr id="9" name="Tijdelijke aanduiding voor tekst 8"/>
          <p:cNvSpPr>
            <a:spLocks noGrp="1"/>
          </p:cNvSpPr>
          <p:nvPr>
            <p:ph type="body" sz="quarter" idx="18" hasCustomPrompt="1"/>
          </p:nvPr>
        </p:nvSpPr>
        <p:spPr>
          <a:xfrm>
            <a:off x="465140" y="1835523"/>
            <a:ext cx="11096483" cy="408183"/>
          </a:xfrm>
        </p:spPr>
        <p:txBody>
          <a:bodyPr>
            <a:normAutofit/>
          </a:bodyPr>
          <a:lstStyle>
            <a:lvl1pPr marL="0" indent="0">
              <a:buNone/>
              <a:defRPr sz="2400" b="1" cap="none" baseline="0">
                <a:solidFill>
                  <a:schemeClr val="tx2"/>
                </a:solidFill>
              </a:defRPr>
            </a:lvl1pPr>
          </a:lstStyle>
          <a:p>
            <a:pPr lvl="0"/>
            <a:r>
              <a:rPr lang="nl-NL"/>
              <a:t>VOEG HIER UW TITEL IN</a:t>
            </a:r>
          </a:p>
        </p:txBody>
      </p:sp>
      <p:sp>
        <p:nvSpPr>
          <p:cNvPr id="11" name="Tijdelijke aanduiding voor tekst 8"/>
          <p:cNvSpPr>
            <a:spLocks noGrp="1"/>
          </p:cNvSpPr>
          <p:nvPr>
            <p:ph type="body" sz="quarter" idx="19" hasCustomPrompt="1"/>
          </p:nvPr>
        </p:nvSpPr>
        <p:spPr>
          <a:xfrm>
            <a:off x="465140" y="2355561"/>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2" name="Tijdelijke aanduiding voor tekst 8"/>
          <p:cNvSpPr>
            <a:spLocks noGrp="1"/>
          </p:cNvSpPr>
          <p:nvPr>
            <p:ph type="body" sz="quarter" idx="20" hasCustomPrompt="1"/>
          </p:nvPr>
        </p:nvSpPr>
        <p:spPr>
          <a:xfrm>
            <a:off x="465140" y="2875599"/>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3" name="Tijdelijke aanduiding voor tekst 8"/>
          <p:cNvSpPr>
            <a:spLocks noGrp="1"/>
          </p:cNvSpPr>
          <p:nvPr>
            <p:ph type="body" sz="quarter" idx="21" hasCustomPrompt="1"/>
          </p:nvPr>
        </p:nvSpPr>
        <p:spPr>
          <a:xfrm>
            <a:off x="465140" y="3395636"/>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0" name="Tijdelijke aanduiding voor tekst 8"/>
          <p:cNvSpPr>
            <a:spLocks noGrp="1"/>
          </p:cNvSpPr>
          <p:nvPr>
            <p:ph type="body" sz="quarter" idx="22" hasCustomPrompt="1"/>
          </p:nvPr>
        </p:nvSpPr>
        <p:spPr>
          <a:xfrm>
            <a:off x="468116" y="3915675"/>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4" name="Tijdelijke aanduiding voor tekst 8"/>
          <p:cNvSpPr>
            <a:spLocks noGrp="1"/>
          </p:cNvSpPr>
          <p:nvPr>
            <p:ph type="body" sz="quarter" idx="23" hasCustomPrompt="1"/>
          </p:nvPr>
        </p:nvSpPr>
        <p:spPr>
          <a:xfrm>
            <a:off x="468116" y="4435713"/>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5" name="Tijdelijke aanduiding voor tekst 8"/>
          <p:cNvSpPr>
            <a:spLocks noGrp="1"/>
          </p:cNvSpPr>
          <p:nvPr>
            <p:ph type="body" sz="quarter" idx="24" hasCustomPrompt="1"/>
          </p:nvPr>
        </p:nvSpPr>
        <p:spPr>
          <a:xfrm>
            <a:off x="468116" y="4955751"/>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6" name="Tijdelijke aanduiding voor tekst 8"/>
          <p:cNvSpPr>
            <a:spLocks noGrp="1"/>
          </p:cNvSpPr>
          <p:nvPr>
            <p:ph type="body" sz="quarter" idx="25" hasCustomPrompt="1"/>
          </p:nvPr>
        </p:nvSpPr>
        <p:spPr>
          <a:xfrm>
            <a:off x="468116" y="5475790"/>
            <a:ext cx="11096483" cy="408183"/>
          </a:xfrm>
        </p:spPr>
        <p:txBody>
          <a:bodyPr>
            <a:normAutofit/>
          </a:bodyPr>
          <a:lstStyle>
            <a:lvl1pPr marL="0" indent="0">
              <a:buNone/>
              <a:defRPr sz="2400" b="1" cap="all" baseline="0">
                <a:solidFill>
                  <a:schemeClr val="tx2"/>
                </a:solidFill>
              </a:defRPr>
            </a:lvl1pPr>
          </a:lstStyle>
          <a:p>
            <a:pPr lvl="0"/>
            <a:r>
              <a:rPr lang="nl-NL"/>
              <a:t>Voeg hier uw titel in</a:t>
            </a:r>
          </a:p>
        </p:txBody>
      </p:sp>
      <p:sp>
        <p:nvSpPr>
          <p:cNvPr id="17" name="Titel 1"/>
          <p:cNvSpPr txBox="1">
            <a:spLocks/>
          </p:cNvSpPr>
          <p:nvPr userDrawn="1">
            <p:custDataLst>
              <p:tags r:id="rId1"/>
            </p:custDataLst>
          </p:nvPr>
        </p:nvSpPr>
        <p:spPr>
          <a:xfrm>
            <a:off x="465522" y="249187"/>
            <a:ext cx="11212909" cy="211053"/>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a:t>Index</a:t>
            </a:r>
          </a:p>
        </p:txBody>
      </p:sp>
      <p:sp>
        <p:nvSpPr>
          <p:cNvPr id="21" name="Tijdelijke aanduiding voor tekst 13"/>
          <p:cNvSpPr>
            <a:spLocks noGrp="1"/>
          </p:cNvSpPr>
          <p:nvPr>
            <p:ph type="body" sz="quarter" idx="26" hasCustomPrompt="1"/>
            <p:custDataLst>
              <p:tags r:id="rId2"/>
            </p:custDataLst>
          </p:nvPr>
        </p:nvSpPr>
        <p:spPr>
          <a:xfrm>
            <a:off x="465139" y="463528"/>
            <a:ext cx="1121371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&lt;presentatietitel&gt;</a:t>
            </a:r>
            <a:endParaRPr lang="nl-NL"/>
          </a:p>
        </p:txBody>
      </p:sp>
      <p:grpSp>
        <p:nvGrpSpPr>
          <p:cNvPr id="18" name="Group 17"/>
          <p:cNvGrpSpPr/>
          <p:nvPr userDrawn="1"/>
        </p:nvGrpSpPr>
        <p:grpSpPr>
          <a:xfrm>
            <a:off x="469305" y="530516"/>
            <a:ext cx="11226223" cy="280537"/>
            <a:chOff x="472458" y="532263"/>
            <a:chExt cx="8886288" cy="280537"/>
          </a:xfrm>
        </p:grpSpPr>
        <p:cxnSp>
          <p:nvCxnSpPr>
            <p:cNvPr id="19" name="Straight Connector 18"/>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874340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63039979"/>
              </p:ext>
            </p:extLst>
          </p:nvPr>
        </p:nvGraphicFramePr>
        <p:xfrm>
          <a:off x="0" y="0"/>
          <a:ext cx="211667" cy="21166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211667" cy="211667"/>
                      </a:xfrm>
                      <a:prstGeom prst="rect">
                        <a:avLst/>
                      </a:prstGeom>
                    </p:spPr>
                  </p:pic>
                </p:oleObj>
              </mc:Fallback>
            </mc:AlternateContent>
          </a:graphicData>
        </a:graphic>
      </p:graphicFrame>
      <p:sp>
        <p:nvSpPr>
          <p:cNvPr id="22" name="Titel 1"/>
          <p:cNvSpPr>
            <a:spLocks noGrp="1"/>
          </p:cNvSpPr>
          <p:nvPr>
            <p:ph type="title" hasCustomPrompt="1"/>
            <p:custDataLst>
              <p:tags r:id="rId2"/>
            </p:custDataLst>
          </p:nvPr>
        </p:nvSpPr>
        <p:spPr>
          <a:xfrm>
            <a:off x="465522" y="249187"/>
            <a:ext cx="11212909" cy="211053"/>
          </a:xfrm>
        </p:spPr>
        <p:txBody>
          <a:bodyPr/>
          <a:lstStyle>
            <a:lvl1pPr>
              <a:defRPr sz="1200" b="1" baseline="0">
                <a:solidFill>
                  <a:schemeClr val="tx2"/>
                </a:solidFill>
              </a:defRPr>
            </a:lvl1pPr>
          </a:lstStyle>
          <a:p>
            <a:r>
              <a:rPr lang="nl-NL"/>
              <a:t>hoofdstuk</a:t>
            </a:r>
          </a:p>
        </p:txBody>
      </p:sp>
      <p:sp>
        <p:nvSpPr>
          <p:cNvPr id="24" name="Tijdelijke aanduiding voor tekst 13"/>
          <p:cNvSpPr>
            <a:spLocks noGrp="1"/>
          </p:cNvSpPr>
          <p:nvPr>
            <p:ph type="body" sz="quarter" idx="15" hasCustomPrompt="1"/>
            <p:custDataLst>
              <p:tags r:id="rId3"/>
            </p:custDataLst>
          </p:nvPr>
        </p:nvSpPr>
        <p:spPr>
          <a:xfrm>
            <a:off x="465139" y="463528"/>
            <a:ext cx="1121371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p:custDataLst>
              <p:tags r:id="rId4"/>
            </p:custDataLst>
          </p:nvPr>
        </p:nvSpPr>
        <p:spPr>
          <a:xfrm>
            <a:off x="465524" y="1434509"/>
            <a:ext cx="11203017" cy="47705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9" name="Group 8"/>
          <p:cNvGrpSpPr/>
          <p:nvPr userDrawn="1"/>
        </p:nvGrpSpPr>
        <p:grpSpPr>
          <a:xfrm>
            <a:off x="469305" y="530516"/>
            <a:ext cx="11226223" cy="280537"/>
            <a:chOff x="472458" y="532263"/>
            <a:chExt cx="8886288" cy="280537"/>
          </a:xfrm>
        </p:grpSpPr>
        <p:cxnSp>
          <p:nvCxnSpPr>
            <p:cNvPr id="10" name="Straight Connector 9"/>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1408580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465520" y="249200"/>
            <a:ext cx="11224483" cy="211053"/>
          </a:xfrm>
        </p:spPr>
        <p:txBody>
          <a:bodyPr/>
          <a:lstStyle>
            <a:lvl1pPr>
              <a:defRPr sz="1200" b="1" baseline="0">
                <a:solidFill>
                  <a:schemeClr val="tx2"/>
                </a:solidFill>
              </a:defRPr>
            </a:lvl1pPr>
          </a:lstStyle>
          <a:p>
            <a:r>
              <a:rPr lang="nl-NL"/>
              <a:t>hoofdstuk</a:t>
            </a:r>
          </a:p>
        </p:txBody>
      </p:sp>
      <p:sp>
        <p:nvSpPr>
          <p:cNvPr id="24" name="Tijdelijke aanduiding voor tekst 13"/>
          <p:cNvSpPr>
            <a:spLocks noGrp="1"/>
          </p:cNvSpPr>
          <p:nvPr>
            <p:ph type="body" sz="quarter" idx="15" hasCustomPrompt="1"/>
          </p:nvPr>
        </p:nvSpPr>
        <p:spPr>
          <a:xfrm>
            <a:off x="465141" y="463528"/>
            <a:ext cx="11225291"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hasCustomPrompt="1"/>
          </p:nvPr>
        </p:nvSpPr>
        <p:spPr>
          <a:xfrm>
            <a:off x="465522" y="1431238"/>
            <a:ext cx="5368748" cy="4773828"/>
          </a:xfrm>
        </p:spPr>
        <p:txBody>
          <a:bodyPr/>
          <a:lstStyle>
            <a:lvl1pPr>
              <a:defRPr/>
            </a:lvl1pPr>
            <a:lvl2pPr marL="749263" marR="0" indent="-385744" algn="l" defTabSz="914354" rtl="0" eaLnBrk="1" fontAlgn="auto" latinLnBrk="0" hangingPunct="1">
              <a:lnSpc>
                <a:spcPct val="100000"/>
              </a:lnSpc>
              <a:spcBef>
                <a:spcPts val="800"/>
              </a:spcBef>
              <a:spcAft>
                <a:spcPts val="0"/>
              </a:spcAft>
              <a:buClr>
                <a:srgbClr val="009286"/>
              </a:buClr>
              <a:buSzPct val="130000"/>
              <a:buFont typeface="Wingdings" panose="05000000000000000000" pitchFamily="2" charset="2"/>
              <a:buChar char="§"/>
              <a:tabLst/>
              <a:defRPr/>
            </a:lvl2pPr>
          </a:lstStyle>
          <a:p>
            <a:pPr lvl="0"/>
            <a:r>
              <a:rPr lang="nl-NL"/>
              <a:t>Klik om de modelstijlen te bewerken</a:t>
            </a:r>
          </a:p>
          <a:p>
            <a:pPr marL="749263" marR="0" lvl="1" indent="-385744" algn="l" defTabSz="914354" rtl="0" eaLnBrk="1" fontAlgn="auto" latinLnBrk="0" hangingPunct="1">
              <a:lnSpc>
                <a:spcPct val="100000"/>
              </a:lnSpc>
              <a:spcBef>
                <a:spcPts val="800"/>
              </a:spcBef>
              <a:spcAft>
                <a:spcPts val="0"/>
              </a:spcAft>
              <a:buClr>
                <a:srgbClr val="009286"/>
              </a:buClr>
              <a:buSzPct val="130000"/>
              <a:buFont typeface="Wingdings" panose="05000000000000000000" pitchFamily="2" charset="2"/>
              <a:buChar char="§"/>
              <a:tabLst/>
              <a:defRPr/>
            </a:pPr>
            <a:r>
              <a:rPr kumimoji="0" lang="nl-NL" sz="1600" b="0" i="0" u="none" strike="noStrike" kern="1200" cap="none" spc="0" normalizeH="0" baseline="0" noProof="0">
                <a:ln>
                  <a:noFill/>
                </a:ln>
                <a:solidFill>
                  <a:srgbClr val="004C4C"/>
                </a:solidFill>
                <a:effectLst/>
                <a:uLnTx/>
                <a:uFillTx/>
                <a:latin typeface="+mn-lt"/>
                <a:ea typeface="+mn-ea"/>
                <a:cs typeface="+mn-cs"/>
              </a:rPr>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8" name="Tijdelijke aanduiding voor tekst 8"/>
          <p:cNvSpPr>
            <a:spLocks noGrp="1"/>
          </p:cNvSpPr>
          <p:nvPr>
            <p:ph type="body" sz="quarter" idx="19"/>
          </p:nvPr>
        </p:nvSpPr>
        <p:spPr>
          <a:xfrm>
            <a:off x="6279915" y="1431238"/>
            <a:ext cx="5368748"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12" name="Group 11"/>
          <p:cNvGrpSpPr/>
          <p:nvPr userDrawn="1"/>
        </p:nvGrpSpPr>
        <p:grpSpPr>
          <a:xfrm>
            <a:off x="469305" y="530516"/>
            <a:ext cx="11226223" cy="280537"/>
            <a:chOff x="472458" y="532263"/>
            <a:chExt cx="8886288" cy="280537"/>
          </a:xfrm>
        </p:grpSpPr>
        <p:cxnSp>
          <p:nvCxnSpPr>
            <p:cNvPr id="13" name="Straight Connector 12"/>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468108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00" y="336000"/>
            <a:ext cx="1994680" cy="480000"/>
          </a:xfrm>
          <a:prstGeom prst="rect">
            <a:avLst/>
          </a:prstGeom>
        </p:spPr>
      </p:pic>
      <p:sp>
        <p:nvSpPr>
          <p:cNvPr id="4"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spTree>
    <p:extLst>
      <p:ext uri="{BB962C8B-B14F-4D97-AF65-F5344CB8AC3E}">
        <p14:creationId xmlns:p14="http://schemas.microsoft.com/office/powerpoint/2010/main" val="2155299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100% - witte tekst">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2" y="3"/>
            <a:ext cx="12192001" cy="6857999"/>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br>
              <a:rPr lang="nl-NL"/>
            </a:br>
            <a:br>
              <a:rPr lang="nl-NL"/>
            </a:br>
            <a:br>
              <a:rPr lang="nl-NL"/>
            </a:br>
            <a:r>
              <a:rPr lang="nl-NL"/>
              <a:t>AFBEELDING IN TE VOEGEN</a:t>
            </a:r>
          </a:p>
        </p:txBody>
      </p:sp>
      <p:sp>
        <p:nvSpPr>
          <p:cNvPr id="84" name="Titel 1"/>
          <p:cNvSpPr>
            <a:spLocks noGrp="1"/>
          </p:cNvSpPr>
          <p:nvPr>
            <p:ph type="title" hasCustomPrompt="1"/>
          </p:nvPr>
        </p:nvSpPr>
        <p:spPr>
          <a:xfrm>
            <a:off x="465523" y="474705"/>
            <a:ext cx="11533079" cy="2644855"/>
          </a:xfrm>
        </p:spPr>
        <p:txBody>
          <a:bodyPr/>
          <a:lstStyle>
            <a:lvl1pPr>
              <a:defRPr sz="6000" b="1" baseline="0">
                <a:solidFill>
                  <a:schemeClr val="bg1"/>
                </a:solidFill>
              </a:defRPr>
            </a:lvl1pPr>
          </a:lstStyle>
          <a:p>
            <a:r>
              <a:rPr lang="nl-NL"/>
              <a:t>hoofdstuk</a:t>
            </a:r>
          </a:p>
        </p:txBody>
      </p:sp>
      <p:sp>
        <p:nvSpPr>
          <p:cNvPr id="26" name="Rectangle 7"/>
          <p:cNvSpPr txBox="1">
            <a:spLocks noChangeArrowheads="1"/>
          </p:cNvSpPr>
          <p:nvPr userDrawn="1"/>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spTree>
    <p:extLst>
      <p:ext uri="{BB962C8B-B14F-4D97-AF65-F5344CB8AC3E}">
        <p14:creationId xmlns:p14="http://schemas.microsoft.com/office/powerpoint/2010/main" val="37825964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100%">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2" y="3"/>
            <a:ext cx="12192001" cy="6857999"/>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br>
              <a:rPr lang="nl-NL"/>
            </a:br>
            <a:br>
              <a:rPr lang="nl-NL"/>
            </a:br>
            <a:br>
              <a:rPr lang="nl-NL"/>
            </a:br>
            <a:r>
              <a:rPr lang="nl-NL"/>
              <a:t>AFBEELDING IN TE VOEGEN</a:t>
            </a:r>
          </a:p>
        </p:txBody>
      </p:sp>
      <p:sp>
        <p:nvSpPr>
          <p:cNvPr id="84" name="Titel 1"/>
          <p:cNvSpPr>
            <a:spLocks noGrp="1"/>
          </p:cNvSpPr>
          <p:nvPr>
            <p:ph type="title" hasCustomPrompt="1"/>
          </p:nvPr>
        </p:nvSpPr>
        <p:spPr>
          <a:xfrm>
            <a:off x="465523" y="474705"/>
            <a:ext cx="11533079" cy="2644855"/>
          </a:xfrm>
        </p:spPr>
        <p:txBody>
          <a:bodyPr/>
          <a:lstStyle>
            <a:lvl1pPr>
              <a:defRPr sz="6000" b="1" baseline="0">
                <a:solidFill>
                  <a:schemeClr val="bg2"/>
                </a:solidFill>
              </a:defRPr>
            </a:lvl1pPr>
          </a:lstStyle>
          <a:p>
            <a:r>
              <a:rPr lang="nl-NL"/>
              <a:t>hoofdstuk</a:t>
            </a:r>
          </a:p>
        </p:txBody>
      </p:sp>
      <p:sp>
        <p:nvSpPr>
          <p:cNvPr id="26" name="Rectangle 7"/>
          <p:cNvSpPr txBox="1">
            <a:spLocks noChangeArrowheads="1"/>
          </p:cNvSpPr>
          <p:nvPr userDrawn="1"/>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spTree>
    <p:extLst>
      <p:ext uri="{BB962C8B-B14F-4D97-AF65-F5344CB8AC3E}">
        <p14:creationId xmlns:p14="http://schemas.microsoft.com/office/powerpoint/2010/main" val="15260826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voorstelslide - 3 person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5524" y="249200"/>
            <a:ext cx="11490681" cy="211053"/>
          </a:xfrm>
        </p:spPr>
        <p:txBody>
          <a:bodyPr>
            <a:noAutofit/>
          </a:bodyPr>
          <a:lstStyle>
            <a:lvl1pPr>
              <a:defRPr sz="1200" b="1" baseline="0">
                <a:solidFill>
                  <a:schemeClr val="tx2"/>
                </a:solidFill>
              </a:defRPr>
            </a:lvl1pPr>
          </a:lstStyle>
          <a:p>
            <a:r>
              <a:rPr lang="nl-NL"/>
              <a:t>hoofdstuk</a:t>
            </a:r>
          </a:p>
        </p:txBody>
      </p:sp>
      <p:sp>
        <p:nvSpPr>
          <p:cNvPr id="14" name="Tijdelijke aanduiding voor tekst 13"/>
          <p:cNvSpPr>
            <a:spLocks noGrp="1"/>
          </p:cNvSpPr>
          <p:nvPr>
            <p:ph type="body" sz="quarter" idx="15" hasCustomPrompt="1"/>
          </p:nvPr>
        </p:nvSpPr>
        <p:spPr>
          <a:xfrm>
            <a:off x="465140" y="463528"/>
            <a:ext cx="11491509"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1" name="Tijdelijke aanduiding voor afbeelding 10"/>
          <p:cNvSpPr>
            <a:spLocks noGrp="1"/>
          </p:cNvSpPr>
          <p:nvPr>
            <p:ph type="pic" sz="quarter" idx="21" hasCustomPrompt="1"/>
          </p:nvPr>
        </p:nvSpPr>
        <p:spPr>
          <a:xfrm>
            <a:off x="1704978" y="1412879"/>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baseline="0">
                <a:solidFill>
                  <a:schemeClr val="accent1"/>
                </a:solidFill>
              </a:defRPr>
            </a:lvl1pPr>
          </a:lstStyle>
          <a:p>
            <a:r>
              <a:rPr lang="nl-NL"/>
              <a:t>KLIK OM EEN </a:t>
            </a:r>
            <a:br>
              <a:rPr lang="nl-NL"/>
            </a:br>
            <a:br>
              <a:rPr lang="nl-NL"/>
            </a:br>
            <a:br>
              <a:rPr lang="nl-NL"/>
            </a:br>
            <a:br>
              <a:rPr lang="nl-NL"/>
            </a:br>
            <a:br>
              <a:rPr lang="nl-NL"/>
            </a:br>
            <a:br>
              <a:rPr lang="nl-NL"/>
            </a:br>
            <a:br>
              <a:rPr lang="nl-NL"/>
            </a:br>
            <a:br>
              <a:rPr lang="nl-NL"/>
            </a:br>
            <a:r>
              <a:rPr lang="nl-NL"/>
              <a:t>AFBEELDING IN TE VOEGEN</a:t>
            </a:r>
          </a:p>
        </p:txBody>
      </p:sp>
      <p:sp>
        <p:nvSpPr>
          <p:cNvPr id="12" name="Tijdelijke aanduiding voor afbeelding 10"/>
          <p:cNvSpPr>
            <a:spLocks noGrp="1"/>
          </p:cNvSpPr>
          <p:nvPr>
            <p:ph type="pic" sz="quarter" idx="22" hasCustomPrompt="1"/>
          </p:nvPr>
        </p:nvSpPr>
        <p:spPr>
          <a:xfrm>
            <a:off x="5157789" y="1412876"/>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a:solidFill>
                  <a:schemeClr val="accent1"/>
                </a:solidFill>
              </a:defRPr>
            </a:lvl1pPr>
          </a:lstStyle>
          <a:p>
            <a:r>
              <a:rPr lang="nl-NL"/>
              <a:t>KLIK OM EEN </a:t>
            </a:r>
            <a:br>
              <a:rPr lang="nl-NL"/>
            </a:br>
            <a:br>
              <a:rPr lang="nl-NL"/>
            </a:br>
            <a:br>
              <a:rPr lang="nl-NL"/>
            </a:br>
            <a:br>
              <a:rPr lang="nl-NL"/>
            </a:br>
            <a:br>
              <a:rPr lang="nl-NL"/>
            </a:br>
            <a:br>
              <a:rPr lang="nl-NL"/>
            </a:br>
            <a:br>
              <a:rPr lang="nl-NL"/>
            </a:br>
            <a:br>
              <a:rPr lang="nl-NL"/>
            </a:br>
            <a:r>
              <a:rPr lang="nl-NL"/>
              <a:t>AFBEELDING IN TE VOEGEN</a:t>
            </a:r>
          </a:p>
        </p:txBody>
      </p:sp>
      <p:sp>
        <p:nvSpPr>
          <p:cNvPr id="17" name="Tijdelijke aanduiding voor afbeelding 10"/>
          <p:cNvSpPr>
            <a:spLocks noGrp="1"/>
          </p:cNvSpPr>
          <p:nvPr>
            <p:ph type="pic" sz="quarter" idx="23" hasCustomPrompt="1"/>
          </p:nvPr>
        </p:nvSpPr>
        <p:spPr>
          <a:xfrm>
            <a:off x="8610600" y="1412876"/>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baseline="0">
                <a:solidFill>
                  <a:schemeClr val="accent1"/>
                </a:solidFill>
              </a:defRPr>
            </a:lvl1pPr>
          </a:lstStyle>
          <a:p>
            <a:r>
              <a:rPr lang="nl-NL"/>
              <a:t>KLIK OM EEN </a:t>
            </a:r>
            <a:br>
              <a:rPr lang="nl-NL"/>
            </a:br>
            <a:br>
              <a:rPr lang="nl-NL"/>
            </a:br>
            <a:br>
              <a:rPr lang="nl-NL"/>
            </a:br>
            <a:br>
              <a:rPr lang="nl-NL"/>
            </a:br>
            <a:br>
              <a:rPr lang="nl-NL"/>
            </a:br>
            <a:br>
              <a:rPr lang="nl-NL"/>
            </a:br>
            <a:br>
              <a:rPr lang="nl-NL"/>
            </a:br>
            <a:br>
              <a:rPr lang="nl-NL"/>
            </a:br>
            <a:r>
              <a:rPr lang="nl-NL"/>
              <a:t>AFBEELDING IN TE VOEGEN</a:t>
            </a:r>
          </a:p>
        </p:txBody>
      </p:sp>
      <p:sp>
        <p:nvSpPr>
          <p:cNvPr id="19" name="Tijdelijke aanduiding voor tekst 8"/>
          <p:cNvSpPr>
            <a:spLocks noGrp="1"/>
          </p:cNvSpPr>
          <p:nvPr>
            <p:ph type="body" sz="quarter" idx="25"/>
          </p:nvPr>
        </p:nvSpPr>
        <p:spPr>
          <a:xfrm>
            <a:off x="1335743" y="4500417"/>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0" name="Tijdelijke aanduiding voor tekst 26"/>
          <p:cNvSpPr>
            <a:spLocks noGrp="1"/>
          </p:cNvSpPr>
          <p:nvPr>
            <p:ph type="body" sz="quarter" idx="26" hasCustomPrompt="1"/>
          </p:nvPr>
        </p:nvSpPr>
        <p:spPr>
          <a:xfrm>
            <a:off x="2081214" y="3825403"/>
            <a:ext cx="1123951" cy="18000"/>
          </a:xfrm>
          <a:solidFill>
            <a:schemeClr val="tx2"/>
          </a:solidFill>
        </p:spPr>
        <p:txBody>
          <a:bodyPr>
            <a:noAutofit/>
          </a:bodyPr>
          <a:lstStyle>
            <a:lvl1pPr>
              <a:defRPr sz="267">
                <a:noFill/>
              </a:defRPr>
            </a:lvl1pPr>
          </a:lstStyle>
          <a:p>
            <a:pPr lvl="0"/>
            <a:r>
              <a:rPr lang="nl-NL"/>
              <a:t>ee</a:t>
            </a:r>
          </a:p>
        </p:txBody>
      </p:sp>
      <p:sp>
        <p:nvSpPr>
          <p:cNvPr id="23" name="Tijdelijke aanduiding voor tekst 26"/>
          <p:cNvSpPr>
            <a:spLocks noGrp="1"/>
          </p:cNvSpPr>
          <p:nvPr>
            <p:ph type="body" sz="quarter" idx="27" hasCustomPrompt="1"/>
          </p:nvPr>
        </p:nvSpPr>
        <p:spPr>
          <a:xfrm>
            <a:off x="5534025" y="3825403"/>
            <a:ext cx="1123951" cy="18000"/>
          </a:xfrm>
          <a:solidFill>
            <a:schemeClr val="tx2"/>
          </a:solidFill>
        </p:spPr>
        <p:txBody>
          <a:bodyPr>
            <a:noAutofit/>
          </a:bodyPr>
          <a:lstStyle>
            <a:lvl1pPr>
              <a:defRPr sz="267">
                <a:noFill/>
              </a:defRPr>
            </a:lvl1pPr>
          </a:lstStyle>
          <a:p>
            <a:pPr lvl="0"/>
            <a:r>
              <a:rPr lang="nl-NL"/>
              <a:t>ee</a:t>
            </a:r>
          </a:p>
        </p:txBody>
      </p:sp>
      <p:sp>
        <p:nvSpPr>
          <p:cNvPr id="24" name="Tijdelijke aanduiding voor tekst 26"/>
          <p:cNvSpPr>
            <a:spLocks noGrp="1"/>
          </p:cNvSpPr>
          <p:nvPr>
            <p:ph type="body" sz="quarter" idx="28" hasCustomPrompt="1"/>
          </p:nvPr>
        </p:nvSpPr>
        <p:spPr>
          <a:xfrm>
            <a:off x="8986835" y="3825403"/>
            <a:ext cx="1123951" cy="18000"/>
          </a:xfrm>
          <a:solidFill>
            <a:schemeClr val="tx2"/>
          </a:solidFill>
        </p:spPr>
        <p:txBody>
          <a:bodyPr>
            <a:noAutofit/>
          </a:bodyPr>
          <a:lstStyle>
            <a:lvl1pPr>
              <a:defRPr sz="267">
                <a:noFill/>
              </a:defRPr>
            </a:lvl1pPr>
          </a:lstStyle>
          <a:p>
            <a:pPr lvl="0"/>
            <a:r>
              <a:rPr lang="nl-NL"/>
              <a:t>ee</a:t>
            </a:r>
          </a:p>
        </p:txBody>
      </p:sp>
      <p:sp>
        <p:nvSpPr>
          <p:cNvPr id="25" name="Tijdelijke aanduiding voor tekst 8"/>
          <p:cNvSpPr>
            <a:spLocks noGrp="1"/>
          </p:cNvSpPr>
          <p:nvPr>
            <p:ph type="body" sz="quarter" idx="29" hasCustomPrompt="1"/>
          </p:nvPr>
        </p:nvSpPr>
        <p:spPr>
          <a:xfrm>
            <a:off x="1335743" y="3470997"/>
            <a:ext cx="2614900" cy="274363"/>
          </a:xfrm>
        </p:spPr>
        <p:txBody>
          <a:bodyPr>
            <a:noAutofit/>
          </a:bodyPr>
          <a:lstStyle>
            <a:lvl1pPr marL="0" indent="0" algn="ctr">
              <a:buNone/>
              <a:defRPr b="1" baseline="0"/>
            </a:lvl1pPr>
          </a:lstStyle>
          <a:p>
            <a:pPr lvl="0"/>
            <a:r>
              <a:rPr lang="nl-NL"/>
              <a:t>Voeg hier uw naam in</a:t>
            </a:r>
          </a:p>
        </p:txBody>
      </p:sp>
      <p:sp>
        <p:nvSpPr>
          <p:cNvPr id="26" name="Tijdelijke aanduiding voor tekst 8"/>
          <p:cNvSpPr>
            <a:spLocks noGrp="1"/>
          </p:cNvSpPr>
          <p:nvPr>
            <p:ph type="body" sz="quarter" idx="30" hasCustomPrompt="1"/>
          </p:nvPr>
        </p:nvSpPr>
        <p:spPr>
          <a:xfrm>
            <a:off x="4788550" y="3472193"/>
            <a:ext cx="2614900" cy="274363"/>
          </a:xfrm>
        </p:spPr>
        <p:txBody>
          <a:bodyPr>
            <a:noAutofit/>
          </a:bodyPr>
          <a:lstStyle>
            <a:lvl1pPr marL="0" indent="0" algn="ctr">
              <a:buNone/>
              <a:defRPr b="1" baseline="0"/>
            </a:lvl1pPr>
          </a:lstStyle>
          <a:p>
            <a:pPr lvl="0"/>
            <a:r>
              <a:rPr lang="nl-NL"/>
              <a:t>Voeg hier uw naam in</a:t>
            </a:r>
          </a:p>
        </p:txBody>
      </p:sp>
      <p:sp>
        <p:nvSpPr>
          <p:cNvPr id="27" name="Tijdelijke aanduiding voor tekst 8"/>
          <p:cNvSpPr>
            <a:spLocks noGrp="1"/>
          </p:cNvSpPr>
          <p:nvPr>
            <p:ph type="body" sz="quarter" idx="31" hasCustomPrompt="1"/>
          </p:nvPr>
        </p:nvSpPr>
        <p:spPr>
          <a:xfrm>
            <a:off x="8241355" y="3470997"/>
            <a:ext cx="2614900" cy="274363"/>
          </a:xfrm>
        </p:spPr>
        <p:txBody>
          <a:bodyPr>
            <a:noAutofit/>
          </a:bodyPr>
          <a:lstStyle>
            <a:lvl1pPr marL="0" indent="0" algn="ctr">
              <a:buNone/>
              <a:defRPr b="1" baseline="0"/>
            </a:lvl1pPr>
          </a:lstStyle>
          <a:p>
            <a:pPr lvl="0"/>
            <a:r>
              <a:rPr lang="nl-NL"/>
              <a:t>Voeg hier uw naam in</a:t>
            </a:r>
          </a:p>
        </p:txBody>
      </p:sp>
      <p:sp>
        <p:nvSpPr>
          <p:cNvPr id="79" name="Tijdelijke aanduiding voor tekst 8"/>
          <p:cNvSpPr>
            <a:spLocks noGrp="1"/>
          </p:cNvSpPr>
          <p:nvPr>
            <p:ph type="body" sz="quarter" idx="32" hasCustomPrompt="1"/>
          </p:nvPr>
        </p:nvSpPr>
        <p:spPr>
          <a:xfrm>
            <a:off x="1335743" y="3943191"/>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82" name="Tijdelijke aanduiding voor tekst 8"/>
          <p:cNvSpPr>
            <a:spLocks noGrp="1"/>
          </p:cNvSpPr>
          <p:nvPr>
            <p:ph type="body" sz="quarter" idx="35" hasCustomPrompt="1"/>
          </p:nvPr>
        </p:nvSpPr>
        <p:spPr>
          <a:xfrm>
            <a:off x="1335743" y="4207635"/>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sp>
        <p:nvSpPr>
          <p:cNvPr id="83" name="Tijdelijke aanduiding voor tekst 8"/>
          <p:cNvSpPr>
            <a:spLocks noGrp="1"/>
          </p:cNvSpPr>
          <p:nvPr>
            <p:ph type="body" sz="quarter" idx="36"/>
          </p:nvPr>
        </p:nvSpPr>
        <p:spPr>
          <a:xfrm>
            <a:off x="4788550" y="4503425"/>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84" name="Tijdelijke aanduiding voor tekst 8"/>
          <p:cNvSpPr>
            <a:spLocks noGrp="1"/>
          </p:cNvSpPr>
          <p:nvPr>
            <p:ph type="body" sz="quarter" idx="37" hasCustomPrompt="1"/>
          </p:nvPr>
        </p:nvSpPr>
        <p:spPr>
          <a:xfrm>
            <a:off x="4788550" y="3946199"/>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85" name="Tijdelijke aanduiding voor tekst 8"/>
          <p:cNvSpPr>
            <a:spLocks noGrp="1"/>
          </p:cNvSpPr>
          <p:nvPr>
            <p:ph type="body" sz="quarter" idx="38" hasCustomPrompt="1"/>
          </p:nvPr>
        </p:nvSpPr>
        <p:spPr>
          <a:xfrm>
            <a:off x="4788550" y="4210643"/>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sp>
        <p:nvSpPr>
          <p:cNvPr id="86" name="Tijdelijke aanduiding voor tekst 8"/>
          <p:cNvSpPr>
            <a:spLocks noGrp="1"/>
          </p:cNvSpPr>
          <p:nvPr>
            <p:ph type="body" sz="quarter" idx="39"/>
          </p:nvPr>
        </p:nvSpPr>
        <p:spPr>
          <a:xfrm>
            <a:off x="8228259" y="4506433"/>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87" name="Tijdelijke aanduiding voor tekst 8"/>
          <p:cNvSpPr>
            <a:spLocks noGrp="1"/>
          </p:cNvSpPr>
          <p:nvPr>
            <p:ph type="body" sz="quarter" idx="40" hasCustomPrompt="1"/>
          </p:nvPr>
        </p:nvSpPr>
        <p:spPr>
          <a:xfrm>
            <a:off x="8228259" y="3949207"/>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88" name="Tijdelijke aanduiding voor tekst 8"/>
          <p:cNvSpPr>
            <a:spLocks noGrp="1"/>
          </p:cNvSpPr>
          <p:nvPr>
            <p:ph type="body" sz="quarter" idx="41" hasCustomPrompt="1"/>
          </p:nvPr>
        </p:nvSpPr>
        <p:spPr>
          <a:xfrm>
            <a:off x="8228259" y="4213651"/>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grpSp>
        <p:nvGrpSpPr>
          <p:cNvPr id="28" name="Group 27"/>
          <p:cNvGrpSpPr/>
          <p:nvPr userDrawn="1"/>
        </p:nvGrpSpPr>
        <p:grpSpPr>
          <a:xfrm>
            <a:off x="469305" y="530516"/>
            <a:ext cx="11226223" cy="280537"/>
            <a:chOff x="472458" y="532263"/>
            <a:chExt cx="8886288" cy="280537"/>
          </a:xfrm>
        </p:grpSpPr>
        <p:cxnSp>
          <p:nvCxnSpPr>
            <p:cNvPr id="29" name="Straight Connector 28"/>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617428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voorstelslide - 2 person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5523" y="249200"/>
            <a:ext cx="11374943" cy="211053"/>
          </a:xfrm>
        </p:spPr>
        <p:txBody>
          <a:bodyPr>
            <a:noAutofit/>
          </a:bodyPr>
          <a:lstStyle>
            <a:lvl1pPr>
              <a:defRPr sz="1200" b="1" baseline="0">
                <a:solidFill>
                  <a:schemeClr val="tx2"/>
                </a:solidFill>
              </a:defRPr>
            </a:lvl1pPr>
          </a:lstStyle>
          <a:p>
            <a:r>
              <a:rPr lang="nl-NL"/>
              <a:t>hoofdstuk</a:t>
            </a:r>
          </a:p>
        </p:txBody>
      </p:sp>
      <p:sp>
        <p:nvSpPr>
          <p:cNvPr id="14" name="Tijdelijke aanduiding voor tekst 13"/>
          <p:cNvSpPr>
            <a:spLocks noGrp="1"/>
          </p:cNvSpPr>
          <p:nvPr>
            <p:ph type="body" sz="quarter" idx="15" hasCustomPrompt="1"/>
          </p:nvPr>
        </p:nvSpPr>
        <p:spPr>
          <a:xfrm>
            <a:off x="465139" y="463528"/>
            <a:ext cx="11375763"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1" name="Tijdelijke aanduiding voor afbeelding 10"/>
          <p:cNvSpPr>
            <a:spLocks noGrp="1"/>
          </p:cNvSpPr>
          <p:nvPr>
            <p:ph type="pic" sz="quarter" idx="21" hasCustomPrompt="1"/>
          </p:nvPr>
        </p:nvSpPr>
        <p:spPr>
          <a:xfrm>
            <a:off x="3429002" y="1412876"/>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a:solidFill>
                  <a:schemeClr val="accent1"/>
                </a:solidFill>
              </a:defRPr>
            </a:lvl1pPr>
          </a:lstStyle>
          <a:p>
            <a:r>
              <a:rPr lang="nl-NL"/>
              <a:t>KLIK OM EEN </a:t>
            </a:r>
            <a:br>
              <a:rPr lang="nl-NL"/>
            </a:br>
            <a:br>
              <a:rPr lang="nl-NL"/>
            </a:br>
            <a:br>
              <a:rPr lang="nl-NL"/>
            </a:br>
            <a:br>
              <a:rPr lang="nl-NL"/>
            </a:br>
            <a:br>
              <a:rPr lang="nl-NL"/>
            </a:br>
            <a:br>
              <a:rPr lang="nl-NL"/>
            </a:br>
            <a:br>
              <a:rPr lang="nl-NL"/>
            </a:br>
            <a:br>
              <a:rPr lang="nl-NL"/>
            </a:br>
            <a:r>
              <a:rPr lang="nl-NL"/>
              <a:t>AFBEELDING IN TE VOEGEN</a:t>
            </a:r>
          </a:p>
        </p:txBody>
      </p:sp>
      <p:sp>
        <p:nvSpPr>
          <p:cNvPr id="12" name="Tijdelijke aanduiding voor afbeelding 10"/>
          <p:cNvSpPr>
            <a:spLocks noGrp="1"/>
          </p:cNvSpPr>
          <p:nvPr>
            <p:ph type="pic" sz="quarter" idx="22" hasCustomPrompt="1"/>
          </p:nvPr>
        </p:nvSpPr>
        <p:spPr>
          <a:xfrm>
            <a:off x="6881814" y="1412876"/>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a:solidFill>
                  <a:schemeClr val="accent1"/>
                </a:solidFill>
              </a:defRPr>
            </a:lvl1pPr>
          </a:lstStyle>
          <a:p>
            <a:r>
              <a:rPr lang="nl-NL"/>
              <a:t>KLIK OM EEN</a:t>
            </a:r>
            <a:br>
              <a:rPr lang="nl-NL"/>
            </a:br>
            <a:br>
              <a:rPr lang="nl-NL"/>
            </a:br>
            <a:br>
              <a:rPr lang="nl-NL"/>
            </a:br>
            <a:br>
              <a:rPr lang="nl-NL"/>
            </a:br>
            <a:br>
              <a:rPr lang="nl-NL"/>
            </a:br>
            <a:br>
              <a:rPr lang="nl-NL"/>
            </a:br>
            <a:br>
              <a:rPr lang="nl-NL"/>
            </a:br>
            <a:br>
              <a:rPr lang="nl-NL"/>
            </a:br>
            <a:r>
              <a:rPr lang="nl-NL"/>
              <a:t> AFBEELDING IN TE VOEGEN</a:t>
            </a:r>
          </a:p>
        </p:txBody>
      </p:sp>
      <p:sp>
        <p:nvSpPr>
          <p:cNvPr id="20" name="Tijdelijke aanduiding voor tekst 26"/>
          <p:cNvSpPr>
            <a:spLocks noGrp="1"/>
          </p:cNvSpPr>
          <p:nvPr>
            <p:ph type="body" sz="quarter" idx="26" hasCustomPrompt="1"/>
          </p:nvPr>
        </p:nvSpPr>
        <p:spPr>
          <a:xfrm>
            <a:off x="3805239" y="3825401"/>
            <a:ext cx="1123951" cy="18000"/>
          </a:xfrm>
          <a:solidFill>
            <a:schemeClr val="tx2"/>
          </a:solidFill>
        </p:spPr>
        <p:txBody>
          <a:bodyPr>
            <a:noAutofit/>
          </a:bodyPr>
          <a:lstStyle>
            <a:lvl1pPr>
              <a:defRPr sz="267">
                <a:noFill/>
              </a:defRPr>
            </a:lvl1pPr>
          </a:lstStyle>
          <a:p>
            <a:pPr lvl="0"/>
            <a:r>
              <a:rPr lang="nl-NL"/>
              <a:t>ee</a:t>
            </a:r>
          </a:p>
        </p:txBody>
      </p:sp>
      <p:sp>
        <p:nvSpPr>
          <p:cNvPr id="23" name="Tijdelijke aanduiding voor tekst 26"/>
          <p:cNvSpPr>
            <a:spLocks noGrp="1"/>
          </p:cNvSpPr>
          <p:nvPr>
            <p:ph type="body" sz="quarter" idx="27" hasCustomPrompt="1"/>
          </p:nvPr>
        </p:nvSpPr>
        <p:spPr>
          <a:xfrm>
            <a:off x="7258050" y="3825401"/>
            <a:ext cx="1123951" cy="18000"/>
          </a:xfrm>
          <a:solidFill>
            <a:schemeClr val="tx2"/>
          </a:solidFill>
        </p:spPr>
        <p:txBody>
          <a:bodyPr>
            <a:noAutofit/>
          </a:bodyPr>
          <a:lstStyle>
            <a:lvl1pPr>
              <a:defRPr sz="267">
                <a:noFill/>
              </a:defRPr>
            </a:lvl1pPr>
          </a:lstStyle>
          <a:p>
            <a:pPr lvl="0"/>
            <a:r>
              <a:rPr lang="nl-NL"/>
              <a:t>ee</a:t>
            </a:r>
          </a:p>
        </p:txBody>
      </p:sp>
      <p:sp>
        <p:nvSpPr>
          <p:cNvPr id="25" name="Tijdelijke aanduiding voor tekst 8"/>
          <p:cNvSpPr>
            <a:spLocks noGrp="1"/>
          </p:cNvSpPr>
          <p:nvPr>
            <p:ph type="body" sz="quarter" idx="29" hasCustomPrompt="1"/>
          </p:nvPr>
        </p:nvSpPr>
        <p:spPr>
          <a:xfrm>
            <a:off x="3059767" y="3470997"/>
            <a:ext cx="2614900" cy="274363"/>
          </a:xfrm>
        </p:spPr>
        <p:txBody>
          <a:bodyPr>
            <a:noAutofit/>
          </a:bodyPr>
          <a:lstStyle>
            <a:lvl1pPr marL="0" indent="0" algn="ctr">
              <a:buNone/>
              <a:defRPr b="1" baseline="0"/>
            </a:lvl1pPr>
          </a:lstStyle>
          <a:p>
            <a:pPr lvl="0"/>
            <a:r>
              <a:rPr lang="nl-NL"/>
              <a:t>Voeg hier uw naam in</a:t>
            </a:r>
          </a:p>
        </p:txBody>
      </p:sp>
      <p:sp>
        <p:nvSpPr>
          <p:cNvPr id="26" name="Tijdelijke aanduiding voor tekst 8"/>
          <p:cNvSpPr>
            <a:spLocks noGrp="1"/>
          </p:cNvSpPr>
          <p:nvPr>
            <p:ph type="body" sz="quarter" idx="30" hasCustomPrompt="1"/>
          </p:nvPr>
        </p:nvSpPr>
        <p:spPr>
          <a:xfrm>
            <a:off x="6512575" y="3472192"/>
            <a:ext cx="2614900" cy="274363"/>
          </a:xfrm>
        </p:spPr>
        <p:txBody>
          <a:bodyPr>
            <a:noAutofit/>
          </a:bodyPr>
          <a:lstStyle>
            <a:lvl1pPr marL="0" indent="0" algn="ctr">
              <a:buNone/>
              <a:defRPr b="1" baseline="0"/>
            </a:lvl1pPr>
          </a:lstStyle>
          <a:p>
            <a:pPr lvl="0"/>
            <a:r>
              <a:rPr lang="nl-NL"/>
              <a:t>Voeg hier uw naam in</a:t>
            </a:r>
          </a:p>
        </p:txBody>
      </p:sp>
      <p:sp>
        <p:nvSpPr>
          <p:cNvPr id="115" name="Tijdelijke aanduiding voor tekst 8"/>
          <p:cNvSpPr>
            <a:spLocks noGrp="1"/>
          </p:cNvSpPr>
          <p:nvPr>
            <p:ph type="body" sz="quarter" idx="42"/>
          </p:nvPr>
        </p:nvSpPr>
        <p:spPr>
          <a:xfrm>
            <a:off x="6512575" y="4506433"/>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16" name="Tijdelijke aanduiding voor tekst 8"/>
          <p:cNvSpPr>
            <a:spLocks noGrp="1"/>
          </p:cNvSpPr>
          <p:nvPr>
            <p:ph type="body" sz="quarter" idx="43" hasCustomPrompt="1"/>
          </p:nvPr>
        </p:nvSpPr>
        <p:spPr>
          <a:xfrm>
            <a:off x="6512575" y="3949207"/>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117" name="Tijdelijke aanduiding voor tekst 8"/>
          <p:cNvSpPr>
            <a:spLocks noGrp="1"/>
          </p:cNvSpPr>
          <p:nvPr>
            <p:ph type="body" sz="quarter" idx="44" hasCustomPrompt="1"/>
          </p:nvPr>
        </p:nvSpPr>
        <p:spPr>
          <a:xfrm>
            <a:off x="6512575" y="4213651"/>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sp>
        <p:nvSpPr>
          <p:cNvPr id="118" name="Tijdelijke aanduiding voor tekst 8"/>
          <p:cNvSpPr>
            <a:spLocks noGrp="1"/>
          </p:cNvSpPr>
          <p:nvPr>
            <p:ph type="body" sz="quarter" idx="45"/>
          </p:nvPr>
        </p:nvSpPr>
        <p:spPr>
          <a:xfrm>
            <a:off x="3059767" y="4509441"/>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19" name="Tijdelijke aanduiding voor tekst 8"/>
          <p:cNvSpPr>
            <a:spLocks noGrp="1"/>
          </p:cNvSpPr>
          <p:nvPr>
            <p:ph type="body" sz="quarter" idx="46" hasCustomPrompt="1"/>
          </p:nvPr>
        </p:nvSpPr>
        <p:spPr>
          <a:xfrm>
            <a:off x="3059767" y="3952215"/>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120" name="Tijdelijke aanduiding voor tekst 8"/>
          <p:cNvSpPr>
            <a:spLocks noGrp="1"/>
          </p:cNvSpPr>
          <p:nvPr>
            <p:ph type="body" sz="quarter" idx="47" hasCustomPrompt="1"/>
          </p:nvPr>
        </p:nvSpPr>
        <p:spPr>
          <a:xfrm>
            <a:off x="3059767" y="4216659"/>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grpSp>
        <p:nvGrpSpPr>
          <p:cNvPr id="19" name="Group 18"/>
          <p:cNvGrpSpPr/>
          <p:nvPr userDrawn="1"/>
        </p:nvGrpSpPr>
        <p:grpSpPr>
          <a:xfrm>
            <a:off x="469305" y="530516"/>
            <a:ext cx="11226223" cy="280537"/>
            <a:chOff x="472458" y="532263"/>
            <a:chExt cx="8886288" cy="280537"/>
          </a:xfrm>
        </p:grpSpPr>
        <p:cxnSp>
          <p:nvCxnSpPr>
            <p:cNvPr id="21" name="Straight Connector 20"/>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483782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voorstelslide - 1 perso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5521" y="249200"/>
            <a:ext cx="11444387" cy="211053"/>
          </a:xfrm>
        </p:spPr>
        <p:txBody>
          <a:bodyPr>
            <a:noAutofit/>
          </a:bodyPr>
          <a:lstStyle>
            <a:lvl1pPr>
              <a:defRPr sz="1200" b="1" baseline="0">
                <a:solidFill>
                  <a:schemeClr val="tx2"/>
                </a:solidFill>
              </a:defRPr>
            </a:lvl1pPr>
          </a:lstStyle>
          <a:p>
            <a:r>
              <a:rPr lang="nl-NL"/>
              <a:t>hoofdstuk</a:t>
            </a:r>
          </a:p>
        </p:txBody>
      </p:sp>
      <p:sp>
        <p:nvSpPr>
          <p:cNvPr id="14" name="Tijdelijke aanduiding voor tekst 13"/>
          <p:cNvSpPr>
            <a:spLocks noGrp="1"/>
          </p:cNvSpPr>
          <p:nvPr>
            <p:ph type="body" sz="quarter" idx="15" hasCustomPrompt="1"/>
          </p:nvPr>
        </p:nvSpPr>
        <p:spPr>
          <a:xfrm>
            <a:off x="465140" y="463528"/>
            <a:ext cx="11445211" cy="286800"/>
          </a:xfrm>
        </p:spPr>
        <p:txBody>
          <a:bodyPr anchor="t">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2" name="Tijdelijke aanduiding voor afbeelding 10"/>
          <p:cNvSpPr>
            <a:spLocks noGrp="1"/>
          </p:cNvSpPr>
          <p:nvPr>
            <p:ph type="pic" sz="quarter" idx="22" hasCustomPrompt="1"/>
          </p:nvPr>
        </p:nvSpPr>
        <p:spPr>
          <a:xfrm>
            <a:off x="5157789" y="1412876"/>
            <a:ext cx="1876425" cy="1876429"/>
          </a:xfrm>
          <a:prstGeom prst="ellipse">
            <a:avLst/>
          </a:prstGeom>
          <a:solidFill>
            <a:schemeClr val="bg1">
              <a:lumMod val="85000"/>
            </a:schemeClr>
          </a:solidFill>
          <a:ln>
            <a:noFill/>
          </a:ln>
          <a:effectLst>
            <a:innerShdw blurRad="190500" dist="50800" dir="13500000">
              <a:prstClr val="black">
                <a:alpha val="10000"/>
              </a:prstClr>
            </a:innerShdw>
          </a:effectLst>
        </p:spPr>
        <p:txBody>
          <a:bodyPr anchor="ctr"/>
          <a:lstStyle>
            <a:lvl1pPr marL="0" indent="0" algn="ctr">
              <a:buNone/>
              <a:defRPr sz="667">
                <a:solidFill>
                  <a:schemeClr val="accent1"/>
                </a:solidFill>
              </a:defRPr>
            </a:lvl1pPr>
          </a:lstStyle>
          <a:p>
            <a:r>
              <a:rPr lang="nl-NL"/>
              <a:t>KLIK OM EEN </a:t>
            </a:r>
            <a:br>
              <a:rPr lang="nl-NL"/>
            </a:br>
            <a:br>
              <a:rPr lang="nl-NL"/>
            </a:br>
            <a:br>
              <a:rPr lang="nl-NL"/>
            </a:br>
            <a:br>
              <a:rPr lang="nl-NL"/>
            </a:br>
            <a:br>
              <a:rPr lang="nl-NL"/>
            </a:br>
            <a:br>
              <a:rPr lang="nl-NL"/>
            </a:br>
            <a:br>
              <a:rPr lang="nl-NL"/>
            </a:br>
            <a:br>
              <a:rPr lang="nl-NL"/>
            </a:br>
            <a:r>
              <a:rPr lang="nl-NL"/>
              <a:t>AFBEELDING IN TE VOEGEN</a:t>
            </a:r>
          </a:p>
        </p:txBody>
      </p:sp>
      <p:sp>
        <p:nvSpPr>
          <p:cNvPr id="101" name="Tijdelijke aanduiding voor tekst 26"/>
          <p:cNvSpPr>
            <a:spLocks noGrp="1"/>
          </p:cNvSpPr>
          <p:nvPr>
            <p:ph type="body" sz="quarter" idx="27" hasCustomPrompt="1"/>
          </p:nvPr>
        </p:nvSpPr>
        <p:spPr>
          <a:xfrm>
            <a:off x="5534025" y="3825403"/>
            <a:ext cx="1123951" cy="18000"/>
          </a:xfrm>
          <a:solidFill>
            <a:schemeClr val="tx2"/>
          </a:solidFill>
        </p:spPr>
        <p:txBody>
          <a:bodyPr>
            <a:noAutofit/>
          </a:bodyPr>
          <a:lstStyle>
            <a:lvl1pPr>
              <a:defRPr sz="267">
                <a:noFill/>
              </a:defRPr>
            </a:lvl1pPr>
          </a:lstStyle>
          <a:p>
            <a:pPr lvl="0"/>
            <a:r>
              <a:rPr lang="nl-NL"/>
              <a:t>ee</a:t>
            </a:r>
          </a:p>
        </p:txBody>
      </p:sp>
      <p:sp>
        <p:nvSpPr>
          <p:cNvPr id="102" name="Tijdelijke aanduiding voor tekst 8"/>
          <p:cNvSpPr>
            <a:spLocks noGrp="1"/>
          </p:cNvSpPr>
          <p:nvPr>
            <p:ph type="body" sz="quarter" idx="30" hasCustomPrompt="1"/>
          </p:nvPr>
        </p:nvSpPr>
        <p:spPr>
          <a:xfrm>
            <a:off x="4788550" y="3472193"/>
            <a:ext cx="2614900" cy="274363"/>
          </a:xfrm>
        </p:spPr>
        <p:txBody>
          <a:bodyPr>
            <a:noAutofit/>
          </a:bodyPr>
          <a:lstStyle>
            <a:lvl1pPr marL="0" indent="0" algn="ctr">
              <a:buNone/>
              <a:defRPr b="1" baseline="0"/>
            </a:lvl1pPr>
          </a:lstStyle>
          <a:p>
            <a:pPr lvl="0"/>
            <a:r>
              <a:rPr lang="nl-NL"/>
              <a:t>Voeg hier uw naam in</a:t>
            </a:r>
          </a:p>
        </p:txBody>
      </p:sp>
      <p:sp>
        <p:nvSpPr>
          <p:cNvPr id="103" name="Tijdelijke aanduiding voor tekst 8"/>
          <p:cNvSpPr>
            <a:spLocks noGrp="1"/>
          </p:cNvSpPr>
          <p:nvPr>
            <p:ph type="body" sz="quarter" idx="36"/>
          </p:nvPr>
        </p:nvSpPr>
        <p:spPr>
          <a:xfrm>
            <a:off x="4788550" y="4503425"/>
            <a:ext cx="2614900" cy="1718003"/>
          </a:xfrm>
        </p:spPr>
        <p:txBody>
          <a:bodyPr>
            <a:noAutofit/>
          </a:bodyPr>
          <a:lstStyle>
            <a:lvl1pPr algn="l">
              <a:defRPr sz="1200"/>
            </a:lvl1pPr>
            <a:lvl2pPr algn="l">
              <a:defRPr sz="1200"/>
            </a:lvl2pPr>
            <a:lvl3pPr algn="l">
              <a:defRPr sz="1200"/>
            </a:lvl3pPr>
            <a:lvl4pPr algn="l">
              <a:defRPr sz="1200"/>
            </a:lvl4pPr>
            <a:lvl5pPr algn="l">
              <a:defRPr sz="1200"/>
            </a:lvl5pPr>
            <a:lvl6pPr algn="l">
              <a:defRPr sz="1200"/>
            </a:lvl6pPr>
            <a:lvl7pPr algn="l">
              <a:defRPr sz="1200"/>
            </a:lvl7pPr>
            <a:lvl8pPr algn="l">
              <a:defRPr sz="1200"/>
            </a:lvl8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04" name="Tijdelijke aanduiding voor tekst 8"/>
          <p:cNvSpPr>
            <a:spLocks noGrp="1"/>
          </p:cNvSpPr>
          <p:nvPr>
            <p:ph type="body" sz="quarter" idx="37" hasCustomPrompt="1"/>
          </p:nvPr>
        </p:nvSpPr>
        <p:spPr>
          <a:xfrm>
            <a:off x="4788550" y="3946199"/>
            <a:ext cx="2614900" cy="200087"/>
          </a:xfrm>
        </p:spPr>
        <p:txBody>
          <a:bodyPr>
            <a:noAutofit/>
          </a:bodyPr>
          <a:lstStyle>
            <a:lvl1pPr marL="0" indent="0" algn="ctr">
              <a:buNone/>
              <a:defRPr sz="1200" b="0" baseline="0"/>
            </a:lvl1pPr>
          </a:lstStyle>
          <a:p>
            <a:pPr lvl="0"/>
            <a:r>
              <a:rPr lang="nl-NL"/>
              <a:t>Mailadres  </a:t>
            </a:r>
            <a:br>
              <a:rPr lang="nl-NL"/>
            </a:br>
            <a:endParaRPr lang="nl-NL"/>
          </a:p>
        </p:txBody>
      </p:sp>
      <p:sp>
        <p:nvSpPr>
          <p:cNvPr id="105" name="Tijdelijke aanduiding voor tekst 8"/>
          <p:cNvSpPr>
            <a:spLocks noGrp="1"/>
          </p:cNvSpPr>
          <p:nvPr>
            <p:ph type="body" sz="quarter" idx="38" hasCustomPrompt="1"/>
          </p:nvPr>
        </p:nvSpPr>
        <p:spPr>
          <a:xfrm>
            <a:off x="4788550" y="4210643"/>
            <a:ext cx="2614900" cy="200087"/>
          </a:xfrm>
        </p:spPr>
        <p:txBody>
          <a:bodyPr>
            <a:noAutofit/>
          </a:bodyPr>
          <a:lstStyle>
            <a:lvl1pPr marL="0" indent="0" algn="ctr">
              <a:buNone/>
              <a:defRPr sz="1200" b="0" baseline="0"/>
            </a:lvl1pPr>
          </a:lstStyle>
          <a:p>
            <a:pPr lvl="0"/>
            <a:r>
              <a:rPr lang="nl-NL"/>
              <a:t>Telefoonnummer  </a:t>
            </a:r>
            <a:br>
              <a:rPr lang="nl-NL"/>
            </a:br>
            <a:endParaRPr lang="nl-NL"/>
          </a:p>
        </p:txBody>
      </p:sp>
      <p:grpSp>
        <p:nvGrpSpPr>
          <p:cNvPr id="13" name="Group 12"/>
          <p:cNvGrpSpPr/>
          <p:nvPr userDrawn="1"/>
        </p:nvGrpSpPr>
        <p:grpSpPr>
          <a:xfrm>
            <a:off x="469305" y="530516"/>
            <a:ext cx="11226223" cy="280537"/>
            <a:chOff x="472458" y="532263"/>
            <a:chExt cx="8886288" cy="280537"/>
          </a:xfrm>
        </p:grpSpPr>
        <p:cxnSp>
          <p:nvCxnSpPr>
            <p:cNvPr id="15" name="Straight Connector 14"/>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9855790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 Tekst - 2">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6948315" y="1434627"/>
            <a:ext cx="4770607" cy="2279296"/>
          </a:xfrm>
          <a:solidFill>
            <a:schemeClr val="bg1">
              <a:lumMod val="85000"/>
            </a:schemeClr>
          </a:solidFill>
          <a:ln>
            <a:noFill/>
          </a:ln>
        </p:spPr>
        <p:txBody>
          <a:bodyPr anchor="ctr"/>
          <a:lstStyle>
            <a:lvl1pPr marL="0" indent="0" algn="ctr">
              <a:buNone/>
              <a:defRPr sz="1467" baseline="0">
                <a:solidFill>
                  <a:schemeClr val="accent1"/>
                </a:solidFill>
              </a:defRPr>
            </a:lvl1pPr>
          </a:lstStyle>
          <a:p>
            <a:r>
              <a:rPr lang="nl-NL"/>
              <a:t>KLIK OM EEN </a:t>
            </a:r>
            <a:br>
              <a:rPr lang="nl-NL"/>
            </a:br>
            <a:br>
              <a:rPr lang="nl-NL"/>
            </a:br>
            <a:br>
              <a:rPr lang="nl-NL"/>
            </a:br>
            <a:br>
              <a:rPr lang="nl-NL"/>
            </a:br>
            <a:br>
              <a:rPr lang="nl-NL"/>
            </a:br>
            <a:br>
              <a:rPr lang="nl-NL"/>
            </a:br>
            <a:r>
              <a:rPr lang="nl-NL"/>
              <a:t>AFBEELDING IN TE VOEGEN</a:t>
            </a:r>
          </a:p>
        </p:txBody>
      </p:sp>
      <p:sp>
        <p:nvSpPr>
          <p:cNvPr id="2" name="Titel 1"/>
          <p:cNvSpPr>
            <a:spLocks noGrp="1"/>
          </p:cNvSpPr>
          <p:nvPr>
            <p:ph type="title" hasCustomPrompt="1"/>
          </p:nvPr>
        </p:nvSpPr>
        <p:spPr>
          <a:xfrm>
            <a:off x="465523" y="255746"/>
            <a:ext cx="11259204" cy="211053"/>
          </a:xfrm>
        </p:spPr>
        <p:txBody>
          <a:bodyPr vert="horz" lIns="0" tIns="0" rIns="0" bIns="0" rtlCol="0" anchor="t">
            <a:noAutofit/>
          </a:bodyPr>
          <a:lstStyle>
            <a:lvl1pPr>
              <a:defRPr lang="nl-NL" sz="1200" b="1" dirty="0">
                <a:solidFill>
                  <a:schemeClr val="tx2"/>
                </a:solidFill>
              </a:defRPr>
            </a:lvl1pPr>
          </a:lstStyle>
          <a:p>
            <a:pPr lvl="0"/>
            <a:r>
              <a:rPr lang="nl-NL"/>
              <a:t>hoofdstuk</a:t>
            </a:r>
          </a:p>
        </p:txBody>
      </p:sp>
      <p:sp>
        <p:nvSpPr>
          <p:cNvPr id="14" name="Tijdelijke aanduiding voor tekst 13"/>
          <p:cNvSpPr>
            <a:spLocks noGrp="1"/>
          </p:cNvSpPr>
          <p:nvPr>
            <p:ph type="body" sz="quarter" idx="15" hasCustomPrompt="1"/>
          </p:nvPr>
        </p:nvSpPr>
        <p:spPr>
          <a:xfrm>
            <a:off x="465142" y="470176"/>
            <a:ext cx="11260015"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5" name="Tijdelijke aanduiding voor afbeelding 10"/>
          <p:cNvSpPr>
            <a:spLocks noGrp="1"/>
          </p:cNvSpPr>
          <p:nvPr>
            <p:ph type="pic" sz="quarter" idx="19" hasCustomPrompt="1"/>
          </p:nvPr>
        </p:nvSpPr>
        <p:spPr>
          <a:xfrm>
            <a:off x="465139" y="4048715"/>
            <a:ext cx="4770608" cy="2156351"/>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OM EEN </a:t>
            </a:r>
            <a:br>
              <a:rPr lang="nl-NL"/>
            </a:br>
            <a:br>
              <a:rPr lang="nl-NL"/>
            </a:br>
            <a:br>
              <a:rPr lang="nl-NL"/>
            </a:br>
            <a:br>
              <a:rPr lang="nl-NL"/>
            </a:br>
            <a:br>
              <a:rPr lang="nl-NL"/>
            </a:br>
            <a:r>
              <a:rPr lang="nl-NL"/>
              <a:t>AFBEELDING IN TE VOEGEN</a:t>
            </a:r>
          </a:p>
        </p:txBody>
      </p:sp>
      <p:sp>
        <p:nvSpPr>
          <p:cNvPr id="16" name="Tijdelijke aanduiding voor tekst 8"/>
          <p:cNvSpPr>
            <a:spLocks noGrp="1"/>
          </p:cNvSpPr>
          <p:nvPr>
            <p:ph type="body" sz="quarter" idx="20"/>
          </p:nvPr>
        </p:nvSpPr>
        <p:spPr>
          <a:xfrm>
            <a:off x="5566235" y="4048715"/>
            <a:ext cx="6152687" cy="2156351"/>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1" name="Tijdelijke aanduiding voor tekst 8"/>
          <p:cNvSpPr>
            <a:spLocks noGrp="1"/>
          </p:cNvSpPr>
          <p:nvPr>
            <p:ph type="body" sz="quarter" idx="21"/>
          </p:nvPr>
        </p:nvSpPr>
        <p:spPr>
          <a:xfrm>
            <a:off x="465137" y="1434627"/>
            <a:ext cx="6152688" cy="2279296"/>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11" name="Group 10"/>
          <p:cNvGrpSpPr/>
          <p:nvPr userDrawn="1"/>
        </p:nvGrpSpPr>
        <p:grpSpPr>
          <a:xfrm>
            <a:off x="469305" y="530516"/>
            <a:ext cx="11226223" cy="280537"/>
            <a:chOff x="472458" y="532263"/>
            <a:chExt cx="8886288" cy="280537"/>
          </a:xfrm>
        </p:grpSpPr>
        <p:cxnSp>
          <p:nvCxnSpPr>
            <p:cNvPr id="12" name="Straight Connector 11"/>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7825706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 Tekst - 3">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8182452" y="1448260"/>
            <a:ext cx="3536467" cy="1456995"/>
          </a:xfrm>
          <a:solidFill>
            <a:schemeClr val="bg1">
              <a:lumMod val="85000"/>
            </a:schemeClr>
          </a:solidFill>
          <a:ln>
            <a:noFill/>
          </a:ln>
        </p:spPr>
        <p:txBody>
          <a:bodyPr anchor="ctr"/>
          <a:lstStyle>
            <a:lvl1pPr marL="0" indent="0" algn="ctr">
              <a:buNone/>
              <a:defRPr sz="1200">
                <a:solidFill>
                  <a:schemeClr val="accent1"/>
                </a:solidFill>
              </a:defRPr>
            </a:lvl1pPr>
          </a:lstStyle>
          <a:p>
            <a:r>
              <a:rPr lang="nl-NL"/>
              <a:t>KLIK OM EEN </a:t>
            </a:r>
            <a:br>
              <a:rPr lang="nl-NL"/>
            </a:br>
            <a:br>
              <a:rPr lang="nl-NL"/>
            </a:br>
            <a:br>
              <a:rPr lang="nl-NL"/>
            </a:br>
            <a:br>
              <a:rPr lang="nl-NL"/>
            </a:br>
            <a:br>
              <a:rPr lang="nl-NL"/>
            </a:br>
            <a:r>
              <a:rPr lang="nl-NL"/>
              <a:t>AFBEELDING IN TE VOEGEN</a:t>
            </a:r>
          </a:p>
        </p:txBody>
      </p:sp>
      <p:sp>
        <p:nvSpPr>
          <p:cNvPr id="2" name="Titel 1"/>
          <p:cNvSpPr>
            <a:spLocks noGrp="1"/>
          </p:cNvSpPr>
          <p:nvPr>
            <p:ph type="title" hasCustomPrompt="1"/>
          </p:nvPr>
        </p:nvSpPr>
        <p:spPr>
          <a:xfrm>
            <a:off x="465522" y="249200"/>
            <a:ext cx="11305500" cy="211053"/>
          </a:xfrm>
        </p:spPr>
        <p:txBody>
          <a:bodyPr/>
          <a:lstStyle>
            <a:lvl1pPr>
              <a:defRPr sz="1200" b="1" baseline="0">
                <a:solidFill>
                  <a:schemeClr val="tx2"/>
                </a:solidFill>
              </a:defRPr>
            </a:lvl1pPr>
          </a:lstStyle>
          <a:p>
            <a:r>
              <a:rPr lang="nl-NL"/>
              <a:t>hoofdstuk</a:t>
            </a:r>
          </a:p>
        </p:txBody>
      </p:sp>
      <p:sp>
        <p:nvSpPr>
          <p:cNvPr id="14" name="Tijdelijke aanduiding voor tekst 13"/>
          <p:cNvSpPr>
            <a:spLocks noGrp="1"/>
          </p:cNvSpPr>
          <p:nvPr>
            <p:ph type="body" sz="quarter" idx="15" hasCustomPrompt="1"/>
          </p:nvPr>
        </p:nvSpPr>
        <p:spPr>
          <a:xfrm>
            <a:off x="465140" y="463528"/>
            <a:ext cx="11306315"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5" name="Tijdelijke aanduiding voor afbeelding 10"/>
          <p:cNvSpPr>
            <a:spLocks noGrp="1"/>
          </p:cNvSpPr>
          <p:nvPr>
            <p:ph type="pic" sz="quarter" idx="19" hasCustomPrompt="1"/>
          </p:nvPr>
        </p:nvSpPr>
        <p:spPr>
          <a:xfrm>
            <a:off x="465139" y="1445939"/>
            <a:ext cx="3518496" cy="1461052"/>
          </a:xfrm>
          <a:solidFill>
            <a:schemeClr val="bg1">
              <a:lumMod val="85000"/>
            </a:schemeClr>
          </a:solidFill>
          <a:ln>
            <a:noFill/>
          </a:ln>
        </p:spPr>
        <p:txBody>
          <a:bodyPr anchor="ctr"/>
          <a:lstStyle>
            <a:lvl1pPr marL="0" indent="0" algn="ctr">
              <a:buNone/>
              <a:defRPr sz="1200">
                <a:solidFill>
                  <a:schemeClr val="accent1"/>
                </a:solidFill>
              </a:defRPr>
            </a:lvl1pPr>
          </a:lstStyle>
          <a:p>
            <a:r>
              <a:rPr lang="nl-NL"/>
              <a:t>KLIK OM EEN </a:t>
            </a:r>
            <a:br>
              <a:rPr lang="nl-NL"/>
            </a:br>
            <a:br>
              <a:rPr lang="nl-NL"/>
            </a:br>
            <a:br>
              <a:rPr lang="nl-NL"/>
            </a:br>
            <a:br>
              <a:rPr lang="nl-NL"/>
            </a:br>
            <a:br>
              <a:rPr lang="nl-NL"/>
            </a:br>
            <a:r>
              <a:rPr lang="nl-NL"/>
              <a:t>AFBEELDING IN TE VOEGEN</a:t>
            </a:r>
          </a:p>
        </p:txBody>
      </p:sp>
      <p:sp>
        <p:nvSpPr>
          <p:cNvPr id="16" name="Tijdelijke aanduiding voor tekst 8"/>
          <p:cNvSpPr>
            <a:spLocks noGrp="1"/>
          </p:cNvSpPr>
          <p:nvPr>
            <p:ph type="body" sz="quarter" idx="20"/>
          </p:nvPr>
        </p:nvSpPr>
        <p:spPr>
          <a:xfrm>
            <a:off x="4320363" y="3258987"/>
            <a:ext cx="3525360" cy="2946231"/>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1" name="Tijdelijke aanduiding voor tekst 8"/>
          <p:cNvSpPr>
            <a:spLocks noGrp="1"/>
          </p:cNvSpPr>
          <p:nvPr>
            <p:ph type="body" sz="quarter" idx="21"/>
          </p:nvPr>
        </p:nvSpPr>
        <p:spPr>
          <a:xfrm>
            <a:off x="465140" y="3253541"/>
            <a:ext cx="3518497" cy="2951523"/>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9" name="Tijdelijke aanduiding voor afbeelding 10"/>
          <p:cNvSpPr>
            <a:spLocks noGrp="1"/>
          </p:cNvSpPr>
          <p:nvPr>
            <p:ph type="pic" sz="quarter" idx="22" hasCustomPrompt="1"/>
          </p:nvPr>
        </p:nvSpPr>
        <p:spPr>
          <a:xfrm>
            <a:off x="4320363" y="1443545"/>
            <a:ext cx="3525359" cy="1456995"/>
          </a:xfrm>
          <a:solidFill>
            <a:schemeClr val="bg1">
              <a:lumMod val="85000"/>
            </a:schemeClr>
          </a:solidFill>
          <a:ln>
            <a:noFill/>
          </a:ln>
        </p:spPr>
        <p:txBody>
          <a:bodyPr anchor="ctr"/>
          <a:lstStyle>
            <a:lvl1pPr marL="0" indent="0" algn="ctr">
              <a:buNone/>
              <a:defRPr sz="1200">
                <a:solidFill>
                  <a:schemeClr val="accent1"/>
                </a:solidFill>
              </a:defRPr>
            </a:lvl1pPr>
          </a:lstStyle>
          <a:p>
            <a:r>
              <a:rPr lang="nl-NL"/>
              <a:t>KLIK OM EEN </a:t>
            </a:r>
            <a:br>
              <a:rPr lang="nl-NL"/>
            </a:br>
            <a:br>
              <a:rPr lang="nl-NL"/>
            </a:br>
            <a:br>
              <a:rPr lang="nl-NL"/>
            </a:br>
            <a:br>
              <a:rPr lang="nl-NL"/>
            </a:br>
            <a:br>
              <a:rPr lang="nl-NL"/>
            </a:br>
            <a:r>
              <a:rPr lang="nl-NL"/>
              <a:t>AFBEELDING IN TE VOEGEN</a:t>
            </a:r>
          </a:p>
        </p:txBody>
      </p:sp>
      <p:sp>
        <p:nvSpPr>
          <p:cNvPr id="30" name="Tijdelijke aanduiding voor tekst 8"/>
          <p:cNvSpPr>
            <a:spLocks noGrp="1"/>
          </p:cNvSpPr>
          <p:nvPr>
            <p:ph type="body" sz="quarter" idx="23"/>
          </p:nvPr>
        </p:nvSpPr>
        <p:spPr>
          <a:xfrm>
            <a:off x="8182451" y="3253541"/>
            <a:ext cx="3525359" cy="2951523"/>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17" name="Group 16"/>
          <p:cNvGrpSpPr/>
          <p:nvPr userDrawn="1"/>
        </p:nvGrpSpPr>
        <p:grpSpPr>
          <a:xfrm>
            <a:off x="469305" y="530516"/>
            <a:ext cx="11226223" cy="280537"/>
            <a:chOff x="472458" y="532263"/>
            <a:chExt cx="8886288" cy="280537"/>
          </a:xfrm>
        </p:grpSpPr>
        <p:cxnSp>
          <p:nvCxnSpPr>
            <p:cNvPr id="18" name="Straight Connector 17"/>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301106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 Tekst - 4 - voorstel 2">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466533" y="1443261"/>
            <a:ext cx="1662703" cy="928155"/>
          </a:xfrm>
          <a:solidFill>
            <a:schemeClr val="bg1">
              <a:lumMod val="85000"/>
            </a:schemeClr>
          </a:solidFill>
          <a:ln>
            <a:noFill/>
          </a:ln>
        </p:spPr>
        <p:txBody>
          <a:bodyPr anchor="ctr"/>
          <a:lstStyle>
            <a:lvl1pPr marL="0" indent="0" algn="ctr">
              <a:buNone/>
              <a:defRPr sz="800" baseline="0">
                <a:solidFill>
                  <a:schemeClr val="accent1"/>
                </a:solidFill>
              </a:defRPr>
            </a:lvl1pPr>
          </a:lstStyle>
          <a:p>
            <a:r>
              <a:rPr lang="nl-NL"/>
              <a:t>KLIK OM EEN </a:t>
            </a:r>
            <a:br>
              <a:rPr lang="nl-NL"/>
            </a:br>
            <a:br>
              <a:rPr lang="nl-NL"/>
            </a:br>
            <a:br>
              <a:rPr lang="nl-NL"/>
            </a:br>
            <a:br>
              <a:rPr lang="nl-NL"/>
            </a:br>
            <a:br>
              <a:rPr lang="nl-NL"/>
            </a:br>
            <a:br>
              <a:rPr lang="nl-NL"/>
            </a:br>
            <a:r>
              <a:rPr lang="nl-NL"/>
              <a:t>AFBEELDING IN TE VOEGEN</a:t>
            </a:r>
          </a:p>
        </p:txBody>
      </p:sp>
      <p:sp>
        <p:nvSpPr>
          <p:cNvPr id="2" name="Titel 1"/>
          <p:cNvSpPr>
            <a:spLocks noGrp="1"/>
          </p:cNvSpPr>
          <p:nvPr>
            <p:ph type="title" hasCustomPrompt="1"/>
          </p:nvPr>
        </p:nvSpPr>
        <p:spPr>
          <a:xfrm>
            <a:off x="465524" y="249200"/>
            <a:ext cx="11236057" cy="211053"/>
          </a:xfrm>
        </p:spPr>
        <p:txBody>
          <a:bodyPr vert="horz" lIns="0" tIns="0" rIns="0" bIns="0" rtlCol="0" anchor="t">
            <a:noAutofit/>
          </a:bodyPr>
          <a:lstStyle>
            <a:lvl1pPr>
              <a:defRPr lang="nl-NL" sz="1200" b="1" dirty="0">
                <a:solidFill>
                  <a:schemeClr val="tx2"/>
                </a:solidFill>
              </a:defRPr>
            </a:lvl1pPr>
          </a:lstStyle>
          <a:p>
            <a:pPr lvl="0"/>
            <a:r>
              <a:rPr lang="nl-NL"/>
              <a:t>hoofdstuk</a:t>
            </a:r>
          </a:p>
        </p:txBody>
      </p:sp>
      <p:sp>
        <p:nvSpPr>
          <p:cNvPr id="14" name="Tijdelijke aanduiding voor tekst 13"/>
          <p:cNvSpPr>
            <a:spLocks noGrp="1"/>
          </p:cNvSpPr>
          <p:nvPr>
            <p:ph type="body" sz="quarter" idx="15" hasCustomPrompt="1"/>
          </p:nvPr>
        </p:nvSpPr>
        <p:spPr>
          <a:xfrm>
            <a:off x="465140" y="463528"/>
            <a:ext cx="1123686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15" name="Tijdelijke aanduiding voor afbeelding 10"/>
          <p:cNvSpPr>
            <a:spLocks noGrp="1"/>
          </p:cNvSpPr>
          <p:nvPr>
            <p:ph type="pic" sz="quarter" idx="19" hasCustomPrompt="1"/>
          </p:nvPr>
        </p:nvSpPr>
        <p:spPr>
          <a:xfrm>
            <a:off x="465140" y="2707432"/>
            <a:ext cx="1665113" cy="935261"/>
          </a:xfrm>
          <a:solidFill>
            <a:schemeClr val="bg1">
              <a:lumMod val="85000"/>
            </a:schemeClr>
          </a:solidFill>
          <a:ln>
            <a:noFill/>
          </a:ln>
        </p:spPr>
        <p:txBody>
          <a:bodyPr anchor="ctr"/>
          <a:lstStyle>
            <a:lvl1pPr marL="0" indent="0" algn="ctr">
              <a:buNone/>
              <a:defRPr sz="800">
                <a:solidFill>
                  <a:schemeClr val="accent1"/>
                </a:solidFill>
              </a:defRPr>
            </a:lvl1pPr>
          </a:lstStyle>
          <a:p>
            <a:r>
              <a:rPr lang="nl-NL"/>
              <a:t>KLIK OM EEN </a:t>
            </a:r>
            <a:br>
              <a:rPr lang="nl-NL"/>
            </a:br>
            <a:br>
              <a:rPr lang="nl-NL"/>
            </a:br>
            <a:br>
              <a:rPr lang="nl-NL"/>
            </a:br>
            <a:br>
              <a:rPr lang="nl-NL"/>
            </a:br>
            <a:br>
              <a:rPr lang="nl-NL"/>
            </a:br>
            <a:br>
              <a:rPr lang="nl-NL"/>
            </a:br>
            <a:r>
              <a:rPr lang="nl-NL"/>
              <a:t>AFBEELDING IN TE VOEGEN</a:t>
            </a:r>
          </a:p>
        </p:txBody>
      </p:sp>
      <p:sp>
        <p:nvSpPr>
          <p:cNvPr id="16" name="Tijdelijke aanduiding voor tekst 8"/>
          <p:cNvSpPr>
            <a:spLocks noGrp="1"/>
          </p:cNvSpPr>
          <p:nvPr>
            <p:ph type="body" sz="quarter" idx="20"/>
          </p:nvPr>
        </p:nvSpPr>
        <p:spPr>
          <a:xfrm>
            <a:off x="2455805" y="2707432"/>
            <a:ext cx="9263115" cy="935261"/>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1" name="Tijdelijke aanduiding voor tekst 8"/>
          <p:cNvSpPr>
            <a:spLocks noGrp="1"/>
          </p:cNvSpPr>
          <p:nvPr>
            <p:ph type="body" sz="quarter" idx="21"/>
          </p:nvPr>
        </p:nvSpPr>
        <p:spPr>
          <a:xfrm>
            <a:off x="2455804" y="1431236"/>
            <a:ext cx="9214637" cy="914448"/>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29" name="Tijdelijke aanduiding voor afbeelding 10"/>
          <p:cNvSpPr>
            <a:spLocks noGrp="1"/>
          </p:cNvSpPr>
          <p:nvPr>
            <p:ph type="pic" sz="quarter" idx="22" hasCustomPrompt="1"/>
          </p:nvPr>
        </p:nvSpPr>
        <p:spPr>
          <a:xfrm>
            <a:off x="470263" y="3980627"/>
            <a:ext cx="1660520" cy="943183"/>
          </a:xfrm>
          <a:solidFill>
            <a:schemeClr val="bg1">
              <a:lumMod val="85000"/>
            </a:schemeClr>
          </a:solidFill>
          <a:ln>
            <a:noFill/>
          </a:ln>
        </p:spPr>
        <p:txBody>
          <a:bodyPr anchor="ctr"/>
          <a:lstStyle>
            <a:lvl1pPr marL="0" indent="0" algn="ctr">
              <a:buNone/>
              <a:defRPr sz="800">
                <a:solidFill>
                  <a:schemeClr val="accent1"/>
                </a:solidFill>
              </a:defRPr>
            </a:lvl1pPr>
          </a:lstStyle>
          <a:p>
            <a:r>
              <a:rPr lang="nl-NL"/>
              <a:t>KLIK OM EEN</a:t>
            </a:r>
            <a:br>
              <a:rPr lang="nl-NL"/>
            </a:br>
            <a:br>
              <a:rPr lang="nl-NL"/>
            </a:br>
            <a:br>
              <a:rPr lang="nl-NL"/>
            </a:br>
            <a:br>
              <a:rPr lang="nl-NL"/>
            </a:br>
            <a:br>
              <a:rPr lang="nl-NL"/>
            </a:br>
            <a:br>
              <a:rPr lang="nl-NL"/>
            </a:br>
            <a:r>
              <a:rPr lang="nl-NL"/>
              <a:t> AFBEELDING IN TE VOEGEN</a:t>
            </a:r>
          </a:p>
        </p:txBody>
      </p:sp>
      <p:sp>
        <p:nvSpPr>
          <p:cNvPr id="30" name="Tijdelijke aanduiding voor tekst 8"/>
          <p:cNvSpPr>
            <a:spLocks noGrp="1"/>
          </p:cNvSpPr>
          <p:nvPr>
            <p:ph type="body" sz="quarter" idx="23"/>
          </p:nvPr>
        </p:nvSpPr>
        <p:spPr>
          <a:xfrm>
            <a:off x="2455806" y="3980625"/>
            <a:ext cx="9274641" cy="912243"/>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34" name="Tijdelijke aanduiding voor afbeelding 10"/>
          <p:cNvSpPr>
            <a:spLocks noGrp="1"/>
          </p:cNvSpPr>
          <p:nvPr>
            <p:ph type="pic" sz="quarter" idx="24" hasCustomPrompt="1"/>
          </p:nvPr>
        </p:nvSpPr>
        <p:spPr>
          <a:xfrm>
            <a:off x="465142" y="5259824"/>
            <a:ext cx="1664095" cy="940181"/>
          </a:xfrm>
          <a:solidFill>
            <a:schemeClr val="bg1">
              <a:lumMod val="85000"/>
            </a:schemeClr>
          </a:solidFill>
          <a:ln>
            <a:noFill/>
          </a:ln>
        </p:spPr>
        <p:txBody>
          <a:bodyPr anchor="ctr"/>
          <a:lstStyle>
            <a:lvl1pPr marL="0" indent="0" algn="ctr">
              <a:buNone/>
              <a:defRPr sz="800">
                <a:solidFill>
                  <a:schemeClr val="accent1"/>
                </a:solidFill>
              </a:defRPr>
            </a:lvl1pPr>
          </a:lstStyle>
          <a:p>
            <a:r>
              <a:rPr lang="nl-NL"/>
              <a:t>KLIK OM EEN </a:t>
            </a:r>
            <a:br>
              <a:rPr lang="nl-NL"/>
            </a:br>
            <a:br>
              <a:rPr lang="nl-NL"/>
            </a:br>
            <a:br>
              <a:rPr lang="nl-NL"/>
            </a:br>
            <a:br>
              <a:rPr lang="nl-NL"/>
            </a:br>
            <a:br>
              <a:rPr lang="nl-NL"/>
            </a:br>
            <a:br>
              <a:rPr lang="nl-NL"/>
            </a:br>
            <a:r>
              <a:rPr lang="nl-NL"/>
              <a:t>AFBEELDING IN TE VOEGEN</a:t>
            </a:r>
          </a:p>
        </p:txBody>
      </p:sp>
      <p:sp>
        <p:nvSpPr>
          <p:cNvPr id="35" name="Tijdelijke aanduiding voor tekst 8"/>
          <p:cNvSpPr>
            <a:spLocks noGrp="1"/>
          </p:cNvSpPr>
          <p:nvPr>
            <p:ph type="body" sz="quarter" idx="25"/>
          </p:nvPr>
        </p:nvSpPr>
        <p:spPr>
          <a:xfrm>
            <a:off x="2455805" y="5259824"/>
            <a:ext cx="9263115" cy="940181"/>
          </a:xfrm>
        </p:spPr>
        <p:txBody>
          <a:bodyPr>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17" name="Group 16"/>
          <p:cNvGrpSpPr/>
          <p:nvPr userDrawn="1"/>
        </p:nvGrpSpPr>
        <p:grpSpPr>
          <a:xfrm>
            <a:off x="469305" y="530516"/>
            <a:ext cx="11226223" cy="280537"/>
            <a:chOff x="472458" y="532263"/>
            <a:chExt cx="8886288" cy="280537"/>
          </a:xfrm>
        </p:grpSpPr>
        <p:cxnSp>
          <p:nvCxnSpPr>
            <p:cNvPr id="18" name="Straight Connector 17"/>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12820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sual foto + tekst">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465524" y="251848"/>
            <a:ext cx="11212909" cy="211053"/>
          </a:xfrm>
        </p:spPr>
        <p:txBody>
          <a:bodyPr vert="horz" lIns="0" tIns="0" rIns="0" bIns="0" rtlCol="0" anchor="t">
            <a:noAutofit/>
          </a:bodyPr>
          <a:lstStyle>
            <a:lvl1pPr>
              <a:defRPr lang="nl-NL" sz="1200" b="1" dirty="0">
                <a:solidFill>
                  <a:schemeClr val="tx2"/>
                </a:solidFill>
              </a:defRPr>
            </a:lvl1pPr>
          </a:lstStyle>
          <a:p>
            <a:pPr lvl="0"/>
            <a:r>
              <a:rPr lang="nl-NL"/>
              <a:t>hoofdstuk</a:t>
            </a:r>
          </a:p>
        </p:txBody>
      </p:sp>
      <p:sp>
        <p:nvSpPr>
          <p:cNvPr id="24" name="Tijdelijke aanduiding voor tekst 13"/>
          <p:cNvSpPr>
            <a:spLocks noGrp="1"/>
          </p:cNvSpPr>
          <p:nvPr>
            <p:ph type="body" sz="quarter" idx="15" hasCustomPrompt="1"/>
          </p:nvPr>
        </p:nvSpPr>
        <p:spPr>
          <a:xfrm>
            <a:off x="465140" y="466173"/>
            <a:ext cx="11213717" cy="286800"/>
          </a:xfrm>
        </p:spPr>
        <p:txBody>
          <a:bodyPr anchor="t">
            <a:norm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44" name="Group 4"/>
          <p:cNvGrpSpPr>
            <a:grpSpLocks noChangeAspect="1"/>
          </p:cNvGrpSpPr>
          <p:nvPr userDrawn="1"/>
        </p:nvGrpSpPr>
        <p:grpSpPr bwMode="auto">
          <a:xfrm>
            <a:off x="3775011" y="2531424"/>
            <a:ext cx="4558660" cy="2610763"/>
            <a:chOff x="704" y="364"/>
            <a:chExt cx="6272" cy="3592"/>
          </a:xfrm>
        </p:grpSpPr>
        <p:sp>
          <p:nvSpPr>
            <p:cNvPr id="45" name="AutoShape 3"/>
            <p:cNvSpPr>
              <a:spLocks noChangeAspect="1" noChangeArrowheads="1" noTextEdit="1"/>
            </p:cNvSpPr>
            <p:nvPr userDrawn="1"/>
          </p:nvSpPr>
          <p:spPr bwMode="auto">
            <a:xfrm>
              <a:off x="704" y="364"/>
              <a:ext cx="6272" cy="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46" name="Freeform 5"/>
            <p:cNvSpPr>
              <a:spLocks noEditPoints="1"/>
            </p:cNvSpPr>
            <p:nvPr userDrawn="1"/>
          </p:nvSpPr>
          <p:spPr bwMode="auto">
            <a:xfrm>
              <a:off x="773" y="511"/>
              <a:ext cx="6201" cy="3447"/>
            </a:xfrm>
            <a:custGeom>
              <a:avLst/>
              <a:gdLst>
                <a:gd name="T0" fmla="*/ 2622 w 2622"/>
                <a:gd name="T1" fmla="*/ 1326 h 1457"/>
                <a:gd name="T2" fmla="*/ 2594 w 2622"/>
                <a:gd name="T3" fmla="*/ 1326 h 1457"/>
                <a:gd name="T4" fmla="*/ 2594 w 2622"/>
                <a:gd name="T5" fmla="*/ 1358 h 1457"/>
                <a:gd name="T6" fmla="*/ 2563 w 2622"/>
                <a:gd name="T7" fmla="*/ 1360 h 1457"/>
                <a:gd name="T8" fmla="*/ 2251 w 2622"/>
                <a:gd name="T9" fmla="*/ 1360 h 1457"/>
                <a:gd name="T10" fmla="*/ 2217 w 2622"/>
                <a:gd name="T11" fmla="*/ 1367 h 1457"/>
                <a:gd name="T12" fmla="*/ 348 w 2622"/>
                <a:gd name="T13" fmla="*/ 1367 h 1457"/>
                <a:gd name="T14" fmla="*/ 315 w 2622"/>
                <a:gd name="T15" fmla="*/ 1360 h 1457"/>
                <a:gd name="T16" fmla="*/ 3 w 2622"/>
                <a:gd name="T17" fmla="*/ 1360 h 1457"/>
                <a:gd name="T18" fmla="*/ 0 w 2622"/>
                <a:gd name="T19" fmla="*/ 1360 h 1457"/>
                <a:gd name="T20" fmla="*/ 0 w 2622"/>
                <a:gd name="T21" fmla="*/ 1375 h 1457"/>
                <a:gd name="T22" fmla="*/ 0 w 2622"/>
                <a:gd name="T23" fmla="*/ 1397 h 1457"/>
                <a:gd name="T24" fmla="*/ 0 w 2622"/>
                <a:gd name="T25" fmla="*/ 1400 h 1457"/>
                <a:gd name="T26" fmla="*/ 0 w 2622"/>
                <a:gd name="T27" fmla="*/ 1401 h 1457"/>
                <a:gd name="T28" fmla="*/ 0 w 2622"/>
                <a:gd name="T29" fmla="*/ 1402 h 1457"/>
                <a:gd name="T30" fmla="*/ 2 w 2622"/>
                <a:gd name="T31" fmla="*/ 1402 h 1457"/>
                <a:gd name="T32" fmla="*/ 89 w 2622"/>
                <a:gd name="T33" fmla="*/ 1457 h 1457"/>
                <a:gd name="T34" fmla="*/ 100 w 2622"/>
                <a:gd name="T35" fmla="*/ 1457 h 1457"/>
                <a:gd name="T36" fmla="*/ 1311 w 2622"/>
                <a:gd name="T37" fmla="*/ 1456 h 1457"/>
                <a:gd name="T38" fmla="*/ 2350 w 2622"/>
                <a:gd name="T39" fmla="*/ 1457 h 1457"/>
                <a:gd name="T40" fmla="*/ 2542 w 2622"/>
                <a:gd name="T41" fmla="*/ 1457 h 1457"/>
                <a:gd name="T42" fmla="*/ 2621 w 2622"/>
                <a:gd name="T43" fmla="*/ 1402 h 1457"/>
                <a:gd name="T44" fmla="*/ 2622 w 2622"/>
                <a:gd name="T45" fmla="*/ 1402 h 1457"/>
                <a:gd name="T46" fmla="*/ 2622 w 2622"/>
                <a:gd name="T47" fmla="*/ 1401 h 1457"/>
                <a:gd name="T48" fmla="*/ 2622 w 2622"/>
                <a:gd name="T49" fmla="*/ 1401 h 1457"/>
                <a:gd name="T50" fmla="*/ 2622 w 2622"/>
                <a:gd name="T51" fmla="*/ 1397 h 1457"/>
                <a:gd name="T52" fmla="*/ 2622 w 2622"/>
                <a:gd name="T53" fmla="*/ 1375 h 1457"/>
                <a:gd name="T54" fmla="*/ 2622 w 2622"/>
                <a:gd name="T55" fmla="*/ 1326 h 1457"/>
                <a:gd name="T56" fmla="*/ 2298 w 2622"/>
                <a:gd name="T57" fmla="*/ 0 h 1457"/>
                <a:gd name="T58" fmla="*/ 2301 w 2622"/>
                <a:gd name="T59" fmla="*/ 21 h 1457"/>
                <a:gd name="T60" fmla="*/ 2301 w 2622"/>
                <a:gd name="T61" fmla="*/ 1282 h 1457"/>
                <a:gd name="T62" fmla="*/ 2329 w 2622"/>
                <a:gd name="T63" fmla="*/ 1282 h 1457"/>
                <a:gd name="T64" fmla="*/ 2329 w 2622"/>
                <a:gd name="T65" fmla="*/ 65 h 1457"/>
                <a:gd name="T66" fmla="*/ 2308 w 2622"/>
                <a:gd name="T67" fmla="*/ 10 h 1457"/>
                <a:gd name="T68" fmla="*/ 2308 w 2622"/>
                <a:gd name="T69" fmla="*/ 10 h 1457"/>
                <a:gd name="T70" fmla="*/ 2308 w 2622"/>
                <a:gd name="T71" fmla="*/ 10 h 1457"/>
                <a:gd name="T72" fmla="*/ 2302 w 2622"/>
                <a:gd name="T73" fmla="*/ 4 h 1457"/>
                <a:gd name="T74" fmla="*/ 2302 w 2622"/>
                <a:gd name="T75" fmla="*/ 3 h 1457"/>
                <a:gd name="T76" fmla="*/ 2298 w 2622"/>
                <a:gd name="T77" fmla="*/ 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2" h="1457">
                  <a:moveTo>
                    <a:pt x="2622" y="1326"/>
                  </a:moveTo>
                  <a:cubicBezTo>
                    <a:pt x="2594" y="1326"/>
                    <a:pt x="2594" y="1326"/>
                    <a:pt x="2594" y="1326"/>
                  </a:cubicBezTo>
                  <a:cubicBezTo>
                    <a:pt x="2594" y="1358"/>
                    <a:pt x="2594" y="1358"/>
                    <a:pt x="2594" y="1358"/>
                  </a:cubicBezTo>
                  <a:cubicBezTo>
                    <a:pt x="2584" y="1359"/>
                    <a:pt x="2574" y="1360"/>
                    <a:pt x="2563" y="1360"/>
                  </a:cubicBezTo>
                  <a:cubicBezTo>
                    <a:pt x="2251" y="1360"/>
                    <a:pt x="2251" y="1360"/>
                    <a:pt x="2251" y="1360"/>
                  </a:cubicBezTo>
                  <a:cubicBezTo>
                    <a:pt x="2241" y="1365"/>
                    <a:pt x="2229" y="1367"/>
                    <a:pt x="2217" y="1367"/>
                  </a:cubicBezTo>
                  <a:cubicBezTo>
                    <a:pt x="348" y="1367"/>
                    <a:pt x="348" y="1367"/>
                    <a:pt x="348" y="1367"/>
                  </a:cubicBezTo>
                  <a:cubicBezTo>
                    <a:pt x="336" y="1367"/>
                    <a:pt x="325" y="1365"/>
                    <a:pt x="315" y="1360"/>
                  </a:cubicBezTo>
                  <a:cubicBezTo>
                    <a:pt x="3" y="1360"/>
                    <a:pt x="3" y="1360"/>
                    <a:pt x="3" y="1360"/>
                  </a:cubicBezTo>
                  <a:cubicBezTo>
                    <a:pt x="2" y="1360"/>
                    <a:pt x="1" y="1360"/>
                    <a:pt x="0" y="1360"/>
                  </a:cubicBezTo>
                  <a:cubicBezTo>
                    <a:pt x="0" y="1375"/>
                    <a:pt x="0" y="1375"/>
                    <a:pt x="0" y="1375"/>
                  </a:cubicBezTo>
                  <a:cubicBezTo>
                    <a:pt x="0" y="1397"/>
                    <a:pt x="0" y="1397"/>
                    <a:pt x="0" y="1397"/>
                  </a:cubicBezTo>
                  <a:cubicBezTo>
                    <a:pt x="0" y="1400"/>
                    <a:pt x="0" y="1400"/>
                    <a:pt x="0" y="1400"/>
                  </a:cubicBezTo>
                  <a:cubicBezTo>
                    <a:pt x="0" y="1401"/>
                    <a:pt x="0" y="1401"/>
                    <a:pt x="0" y="1401"/>
                  </a:cubicBezTo>
                  <a:cubicBezTo>
                    <a:pt x="0" y="1402"/>
                    <a:pt x="0" y="1402"/>
                    <a:pt x="0" y="1402"/>
                  </a:cubicBezTo>
                  <a:cubicBezTo>
                    <a:pt x="0" y="1402"/>
                    <a:pt x="1" y="1402"/>
                    <a:pt x="2" y="1402"/>
                  </a:cubicBezTo>
                  <a:cubicBezTo>
                    <a:pt x="41" y="1452"/>
                    <a:pt x="72" y="1457"/>
                    <a:pt x="89" y="1457"/>
                  </a:cubicBezTo>
                  <a:cubicBezTo>
                    <a:pt x="94" y="1457"/>
                    <a:pt x="98" y="1457"/>
                    <a:pt x="100" y="1457"/>
                  </a:cubicBezTo>
                  <a:cubicBezTo>
                    <a:pt x="1311" y="1456"/>
                    <a:pt x="1311" y="1456"/>
                    <a:pt x="1311" y="1456"/>
                  </a:cubicBezTo>
                  <a:cubicBezTo>
                    <a:pt x="2350" y="1457"/>
                    <a:pt x="2350" y="1457"/>
                    <a:pt x="2350" y="1457"/>
                  </a:cubicBezTo>
                  <a:cubicBezTo>
                    <a:pt x="2542" y="1457"/>
                    <a:pt x="2542" y="1457"/>
                    <a:pt x="2542" y="1457"/>
                  </a:cubicBezTo>
                  <a:cubicBezTo>
                    <a:pt x="2560" y="1454"/>
                    <a:pt x="2587" y="1444"/>
                    <a:pt x="2621" y="1402"/>
                  </a:cubicBezTo>
                  <a:cubicBezTo>
                    <a:pt x="2621" y="1402"/>
                    <a:pt x="2622" y="1402"/>
                    <a:pt x="2622" y="1402"/>
                  </a:cubicBezTo>
                  <a:cubicBezTo>
                    <a:pt x="2622" y="1401"/>
                    <a:pt x="2622" y="1401"/>
                    <a:pt x="2622" y="1401"/>
                  </a:cubicBezTo>
                  <a:cubicBezTo>
                    <a:pt x="2622" y="1401"/>
                    <a:pt x="2622" y="1401"/>
                    <a:pt x="2622" y="1401"/>
                  </a:cubicBezTo>
                  <a:cubicBezTo>
                    <a:pt x="2622" y="1397"/>
                    <a:pt x="2622" y="1397"/>
                    <a:pt x="2622" y="1397"/>
                  </a:cubicBezTo>
                  <a:cubicBezTo>
                    <a:pt x="2622" y="1375"/>
                    <a:pt x="2622" y="1375"/>
                    <a:pt x="2622" y="1375"/>
                  </a:cubicBezTo>
                  <a:cubicBezTo>
                    <a:pt x="2622" y="1326"/>
                    <a:pt x="2622" y="1326"/>
                    <a:pt x="2622" y="1326"/>
                  </a:cubicBezTo>
                  <a:moveTo>
                    <a:pt x="2298" y="0"/>
                  </a:moveTo>
                  <a:cubicBezTo>
                    <a:pt x="2300" y="7"/>
                    <a:pt x="2301" y="14"/>
                    <a:pt x="2301" y="21"/>
                  </a:cubicBezTo>
                  <a:cubicBezTo>
                    <a:pt x="2301" y="1282"/>
                    <a:pt x="2301" y="1282"/>
                    <a:pt x="2301" y="1282"/>
                  </a:cubicBezTo>
                  <a:cubicBezTo>
                    <a:pt x="2329" y="1282"/>
                    <a:pt x="2329" y="1282"/>
                    <a:pt x="2329" y="1282"/>
                  </a:cubicBezTo>
                  <a:cubicBezTo>
                    <a:pt x="2329" y="65"/>
                    <a:pt x="2329" y="65"/>
                    <a:pt x="2329" y="65"/>
                  </a:cubicBezTo>
                  <a:cubicBezTo>
                    <a:pt x="2329" y="44"/>
                    <a:pt x="2321" y="25"/>
                    <a:pt x="2308" y="10"/>
                  </a:cubicBezTo>
                  <a:cubicBezTo>
                    <a:pt x="2308" y="10"/>
                    <a:pt x="2308" y="10"/>
                    <a:pt x="2308" y="10"/>
                  </a:cubicBezTo>
                  <a:cubicBezTo>
                    <a:pt x="2308" y="10"/>
                    <a:pt x="2308" y="10"/>
                    <a:pt x="2308" y="10"/>
                  </a:cubicBezTo>
                  <a:cubicBezTo>
                    <a:pt x="2306" y="8"/>
                    <a:pt x="2304" y="6"/>
                    <a:pt x="2302" y="4"/>
                  </a:cubicBezTo>
                  <a:cubicBezTo>
                    <a:pt x="2302" y="3"/>
                    <a:pt x="2302" y="3"/>
                    <a:pt x="2302" y="3"/>
                  </a:cubicBezTo>
                  <a:cubicBezTo>
                    <a:pt x="2301" y="2"/>
                    <a:pt x="2300" y="1"/>
                    <a:pt x="229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3" name="Freeform 6"/>
            <p:cNvSpPr>
              <a:spLocks/>
            </p:cNvSpPr>
            <p:nvPr userDrawn="1"/>
          </p:nvSpPr>
          <p:spPr bwMode="auto">
            <a:xfrm>
              <a:off x="1399" y="362"/>
              <a:ext cx="4815" cy="3383"/>
            </a:xfrm>
            <a:custGeom>
              <a:avLst/>
              <a:gdLst>
                <a:gd name="T0" fmla="*/ 2036 w 2036"/>
                <a:gd name="T1" fmla="*/ 1346 h 1430"/>
                <a:gd name="T2" fmla="*/ 1952 w 2036"/>
                <a:gd name="T3" fmla="*/ 1430 h 1430"/>
                <a:gd name="T4" fmla="*/ 83 w 2036"/>
                <a:gd name="T5" fmla="*/ 1430 h 1430"/>
                <a:gd name="T6" fmla="*/ 0 w 2036"/>
                <a:gd name="T7" fmla="*/ 1346 h 1430"/>
                <a:gd name="T8" fmla="*/ 0 w 2036"/>
                <a:gd name="T9" fmla="*/ 84 h 1430"/>
                <a:gd name="T10" fmla="*/ 83 w 2036"/>
                <a:gd name="T11" fmla="*/ 0 h 1430"/>
                <a:gd name="T12" fmla="*/ 1952 w 2036"/>
                <a:gd name="T13" fmla="*/ 0 h 1430"/>
                <a:gd name="T14" fmla="*/ 2036 w 2036"/>
                <a:gd name="T15" fmla="*/ 84 h 1430"/>
                <a:gd name="T16" fmla="*/ 2036 w 2036"/>
                <a:gd name="T17" fmla="*/ 134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6" h="1430">
                  <a:moveTo>
                    <a:pt x="2036" y="1346"/>
                  </a:moveTo>
                  <a:cubicBezTo>
                    <a:pt x="2036" y="1393"/>
                    <a:pt x="1999" y="1430"/>
                    <a:pt x="1952" y="1430"/>
                  </a:cubicBezTo>
                  <a:cubicBezTo>
                    <a:pt x="83" y="1430"/>
                    <a:pt x="83" y="1430"/>
                    <a:pt x="83" y="1430"/>
                  </a:cubicBezTo>
                  <a:cubicBezTo>
                    <a:pt x="37" y="1430"/>
                    <a:pt x="0" y="1393"/>
                    <a:pt x="0" y="1346"/>
                  </a:cubicBezTo>
                  <a:cubicBezTo>
                    <a:pt x="0" y="84"/>
                    <a:pt x="0" y="84"/>
                    <a:pt x="0" y="84"/>
                  </a:cubicBezTo>
                  <a:cubicBezTo>
                    <a:pt x="0" y="38"/>
                    <a:pt x="37" y="0"/>
                    <a:pt x="83" y="0"/>
                  </a:cubicBezTo>
                  <a:cubicBezTo>
                    <a:pt x="1952" y="0"/>
                    <a:pt x="1952" y="0"/>
                    <a:pt x="1952" y="0"/>
                  </a:cubicBezTo>
                  <a:cubicBezTo>
                    <a:pt x="1999" y="0"/>
                    <a:pt x="2036" y="38"/>
                    <a:pt x="2036" y="84"/>
                  </a:cubicBezTo>
                  <a:cubicBezTo>
                    <a:pt x="2036" y="1346"/>
                    <a:pt x="2036" y="1346"/>
                    <a:pt x="2036" y="1346"/>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4" name="Freeform 7"/>
            <p:cNvSpPr>
              <a:spLocks/>
            </p:cNvSpPr>
            <p:nvPr userDrawn="1"/>
          </p:nvSpPr>
          <p:spPr bwMode="auto">
            <a:xfrm>
              <a:off x="706" y="3660"/>
              <a:ext cx="6201" cy="216"/>
            </a:xfrm>
            <a:custGeom>
              <a:avLst/>
              <a:gdLst>
                <a:gd name="T0" fmla="*/ 0 w 2622"/>
                <a:gd name="T1" fmla="*/ 0 h 91"/>
                <a:gd name="T2" fmla="*/ 0 w 2622"/>
                <a:gd name="T3" fmla="*/ 22 h 91"/>
                <a:gd name="T4" fmla="*/ 0 w 2622"/>
                <a:gd name="T5" fmla="*/ 25 h 91"/>
                <a:gd name="T6" fmla="*/ 0 w 2622"/>
                <a:gd name="T7" fmla="*/ 26 h 91"/>
                <a:gd name="T8" fmla="*/ 1 w 2622"/>
                <a:gd name="T9" fmla="*/ 26 h 91"/>
                <a:gd name="T10" fmla="*/ 100 w 2622"/>
                <a:gd name="T11" fmla="*/ 82 h 91"/>
                <a:gd name="T12" fmla="*/ 1311 w 2622"/>
                <a:gd name="T13" fmla="*/ 81 h 91"/>
                <a:gd name="T14" fmla="*/ 2350 w 2622"/>
                <a:gd name="T15" fmla="*/ 82 h 91"/>
                <a:gd name="T16" fmla="*/ 2542 w 2622"/>
                <a:gd name="T17" fmla="*/ 82 h 91"/>
                <a:gd name="T18" fmla="*/ 2622 w 2622"/>
                <a:gd name="T19" fmla="*/ 26 h 91"/>
                <a:gd name="T20" fmla="*/ 2622 w 2622"/>
                <a:gd name="T21" fmla="*/ 26 h 91"/>
                <a:gd name="T22" fmla="*/ 2622 w 2622"/>
                <a:gd name="T23" fmla="*/ 26 h 91"/>
                <a:gd name="T24" fmla="*/ 2622 w 2622"/>
                <a:gd name="T25" fmla="*/ 22 h 91"/>
                <a:gd name="T26" fmla="*/ 2622 w 2622"/>
                <a:gd name="T27" fmla="*/ 0 h 91"/>
                <a:gd name="T28" fmla="*/ 0 w 2622"/>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2" h="91">
                  <a:moveTo>
                    <a:pt x="0" y="0"/>
                  </a:moveTo>
                  <a:cubicBezTo>
                    <a:pt x="0" y="22"/>
                    <a:pt x="0" y="22"/>
                    <a:pt x="0" y="22"/>
                  </a:cubicBezTo>
                  <a:cubicBezTo>
                    <a:pt x="0" y="25"/>
                    <a:pt x="0" y="25"/>
                    <a:pt x="0" y="25"/>
                  </a:cubicBezTo>
                  <a:cubicBezTo>
                    <a:pt x="0" y="26"/>
                    <a:pt x="0" y="26"/>
                    <a:pt x="0" y="26"/>
                  </a:cubicBezTo>
                  <a:cubicBezTo>
                    <a:pt x="1" y="26"/>
                    <a:pt x="1" y="26"/>
                    <a:pt x="1" y="26"/>
                  </a:cubicBezTo>
                  <a:cubicBezTo>
                    <a:pt x="53" y="91"/>
                    <a:pt x="90" y="82"/>
                    <a:pt x="100" y="82"/>
                  </a:cubicBezTo>
                  <a:cubicBezTo>
                    <a:pt x="1311" y="81"/>
                    <a:pt x="1311" y="81"/>
                    <a:pt x="1311" y="81"/>
                  </a:cubicBezTo>
                  <a:cubicBezTo>
                    <a:pt x="2350" y="82"/>
                    <a:pt x="2350" y="82"/>
                    <a:pt x="2350" y="82"/>
                  </a:cubicBezTo>
                  <a:cubicBezTo>
                    <a:pt x="2542" y="82"/>
                    <a:pt x="2542" y="82"/>
                    <a:pt x="2542" y="82"/>
                  </a:cubicBezTo>
                  <a:cubicBezTo>
                    <a:pt x="2560" y="79"/>
                    <a:pt x="2588" y="69"/>
                    <a:pt x="2622" y="26"/>
                  </a:cubicBezTo>
                  <a:cubicBezTo>
                    <a:pt x="2622" y="26"/>
                    <a:pt x="2622" y="26"/>
                    <a:pt x="2622" y="26"/>
                  </a:cubicBezTo>
                  <a:cubicBezTo>
                    <a:pt x="2622" y="26"/>
                    <a:pt x="2622" y="26"/>
                    <a:pt x="2622" y="26"/>
                  </a:cubicBezTo>
                  <a:cubicBezTo>
                    <a:pt x="2622" y="22"/>
                    <a:pt x="2622" y="22"/>
                    <a:pt x="2622" y="22"/>
                  </a:cubicBezTo>
                  <a:cubicBezTo>
                    <a:pt x="2622" y="0"/>
                    <a:pt x="2622" y="0"/>
                    <a:pt x="2622" y="0"/>
                  </a:cubicBezTo>
                  <a:lnTo>
                    <a:pt x="0"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5" name="Freeform 8"/>
            <p:cNvSpPr>
              <a:spLocks/>
            </p:cNvSpPr>
            <p:nvPr userDrawn="1"/>
          </p:nvSpPr>
          <p:spPr bwMode="auto">
            <a:xfrm>
              <a:off x="706" y="3544"/>
              <a:ext cx="6201" cy="185"/>
            </a:xfrm>
            <a:custGeom>
              <a:avLst/>
              <a:gdLst>
                <a:gd name="T0" fmla="*/ 0 w 2622"/>
                <a:gd name="T1" fmla="*/ 0 h 78"/>
                <a:gd name="T2" fmla="*/ 0 w 2622"/>
                <a:gd name="T3" fmla="*/ 76 h 78"/>
                <a:gd name="T4" fmla="*/ 31 w 2622"/>
                <a:gd name="T5" fmla="*/ 78 h 78"/>
                <a:gd name="T6" fmla="*/ 2591 w 2622"/>
                <a:gd name="T7" fmla="*/ 78 h 78"/>
                <a:gd name="T8" fmla="*/ 2622 w 2622"/>
                <a:gd name="T9" fmla="*/ 76 h 78"/>
                <a:gd name="T10" fmla="*/ 2622 w 2622"/>
                <a:gd name="T11" fmla="*/ 0 h 78"/>
                <a:gd name="T12" fmla="*/ 0 w 262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22" h="78">
                  <a:moveTo>
                    <a:pt x="0" y="0"/>
                  </a:moveTo>
                  <a:cubicBezTo>
                    <a:pt x="0" y="76"/>
                    <a:pt x="0" y="76"/>
                    <a:pt x="0" y="76"/>
                  </a:cubicBezTo>
                  <a:cubicBezTo>
                    <a:pt x="10" y="77"/>
                    <a:pt x="20" y="78"/>
                    <a:pt x="31" y="78"/>
                  </a:cubicBezTo>
                  <a:cubicBezTo>
                    <a:pt x="2591" y="78"/>
                    <a:pt x="2591" y="78"/>
                    <a:pt x="2591" y="78"/>
                  </a:cubicBezTo>
                  <a:cubicBezTo>
                    <a:pt x="2602" y="78"/>
                    <a:pt x="2612" y="77"/>
                    <a:pt x="2622" y="76"/>
                  </a:cubicBezTo>
                  <a:cubicBezTo>
                    <a:pt x="2622" y="0"/>
                    <a:pt x="2622" y="0"/>
                    <a:pt x="2622"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6" name="Rectangle 9"/>
            <p:cNvSpPr>
              <a:spLocks noChangeArrowheads="1"/>
            </p:cNvSpPr>
            <p:nvPr userDrawn="1"/>
          </p:nvSpPr>
          <p:spPr bwMode="auto">
            <a:xfrm>
              <a:off x="1619" y="593"/>
              <a:ext cx="4380" cy="27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7" name="Rectangle 10"/>
            <p:cNvSpPr>
              <a:spLocks noChangeArrowheads="1"/>
            </p:cNvSpPr>
            <p:nvPr userDrawn="1"/>
          </p:nvSpPr>
          <p:spPr bwMode="auto">
            <a:xfrm>
              <a:off x="1619" y="593"/>
              <a:ext cx="438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8" name="Oval 11"/>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59" name="Freeform 12"/>
            <p:cNvSpPr>
              <a:spLocks/>
            </p:cNvSpPr>
            <p:nvPr userDrawn="1"/>
          </p:nvSpPr>
          <p:spPr bwMode="auto">
            <a:xfrm>
              <a:off x="3391" y="3592"/>
              <a:ext cx="832" cy="75"/>
            </a:xfrm>
            <a:custGeom>
              <a:avLst/>
              <a:gdLst>
                <a:gd name="T0" fmla="*/ 1 w 352"/>
                <a:gd name="T1" fmla="*/ 0 h 32"/>
                <a:gd name="T2" fmla="*/ 0 w 352"/>
                <a:gd name="T3" fmla="*/ 6 h 32"/>
                <a:gd name="T4" fmla="*/ 26 w 352"/>
                <a:gd name="T5" fmla="*/ 32 h 32"/>
                <a:gd name="T6" fmla="*/ 326 w 352"/>
                <a:gd name="T7" fmla="*/ 32 h 32"/>
                <a:gd name="T8" fmla="*/ 352 w 352"/>
                <a:gd name="T9" fmla="*/ 6 h 32"/>
                <a:gd name="T10" fmla="*/ 351 w 352"/>
                <a:gd name="T11" fmla="*/ 0 h 32"/>
                <a:gd name="T12" fmla="*/ 1 w 3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52" h="32">
                  <a:moveTo>
                    <a:pt x="1" y="0"/>
                  </a:moveTo>
                  <a:cubicBezTo>
                    <a:pt x="0" y="2"/>
                    <a:pt x="0" y="4"/>
                    <a:pt x="0" y="6"/>
                  </a:cubicBezTo>
                  <a:cubicBezTo>
                    <a:pt x="0" y="20"/>
                    <a:pt x="12" y="32"/>
                    <a:pt x="26" y="32"/>
                  </a:cubicBezTo>
                  <a:cubicBezTo>
                    <a:pt x="326" y="32"/>
                    <a:pt x="326" y="32"/>
                    <a:pt x="326" y="32"/>
                  </a:cubicBezTo>
                  <a:cubicBezTo>
                    <a:pt x="340" y="32"/>
                    <a:pt x="352" y="20"/>
                    <a:pt x="352" y="6"/>
                  </a:cubicBezTo>
                  <a:cubicBezTo>
                    <a:pt x="352" y="4"/>
                    <a:pt x="352" y="2"/>
                    <a:pt x="351" y="0"/>
                  </a:cubicBezTo>
                  <a:lnTo>
                    <a:pt x="1"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0" name="Freeform 13"/>
            <p:cNvSpPr>
              <a:spLocks/>
            </p:cNvSpPr>
            <p:nvPr userDrawn="1"/>
          </p:nvSpPr>
          <p:spPr bwMode="auto">
            <a:xfrm>
              <a:off x="3284" y="3544"/>
              <a:ext cx="1046" cy="95"/>
            </a:xfrm>
            <a:custGeom>
              <a:avLst/>
              <a:gdLst>
                <a:gd name="T0" fmla="*/ 1 w 442"/>
                <a:gd name="T1" fmla="*/ 0 h 40"/>
                <a:gd name="T2" fmla="*/ 0 w 442"/>
                <a:gd name="T3" fmla="*/ 7 h 40"/>
                <a:gd name="T4" fmla="*/ 33 w 442"/>
                <a:gd name="T5" fmla="*/ 40 h 40"/>
                <a:gd name="T6" fmla="*/ 409 w 442"/>
                <a:gd name="T7" fmla="*/ 40 h 40"/>
                <a:gd name="T8" fmla="*/ 442 w 442"/>
                <a:gd name="T9" fmla="*/ 7 h 40"/>
                <a:gd name="T10" fmla="*/ 441 w 442"/>
                <a:gd name="T11" fmla="*/ 0 h 40"/>
                <a:gd name="T12" fmla="*/ 1 w 44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42" h="40">
                  <a:moveTo>
                    <a:pt x="1" y="0"/>
                  </a:moveTo>
                  <a:cubicBezTo>
                    <a:pt x="0" y="2"/>
                    <a:pt x="0" y="5"/>
                    <a:pt x="0" y="7"/>
                  </a:cubicBezTo>
                  <a:cubicBezTo>
                    <a:pt x="0" y="25"/>
                    <a:pt x="15" y="40"/>
                    <a:pt x="33" y="40"/>
                  </a:cubicBezTo>
                  <a:cubicBezTo>
                    <a:pt x="409" y="40"/>
                    <a:pt x="409" y="40"/>
                    <a:pt x="409" y="40"/>
                  </a:cubicBezTo>
                  <a:cubicBezTo>
                    <a:pt x="427" y="40"/>
                    <a:pt x="442" y="25"/>
                    <a:pt x="442" y="7"/>
                  </a:cubicBezTo>
                  <a:cubicBezTo>
                    <a:pt x="442" y="5"/>
                    <a:pt x="441" y="2"/>
                    <a:pt x="441"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1" name="Freeform 14"/>
            <p:cNvSpPr>
              <a:spLocks noEditPoints="1"/>
            </p:cNvSpPr>
            <p:nvPr userDrawn="1"/>
          </p:nvSpPr>
          <p:spPr bwMode="auto">
            <a:xfrm>
              <a:off x="6018" y="36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2" name="Freeform 15"/>
            <p:cNvSpPr>
              <a:spLocks noEditPoints="1"/>
            </p:cNvSpPr>
            <p:nvPr userDrawn="1"/>
          </p:nvSpPr>
          <p:spPr bwMode="auto">
            <a:xfrm>
              <a:off x="1399" y="362"/>
              <a:ext cx="4766" cy="3182"/>
            </a:xfrm>
            <a:custGeom>
              <a:avLst/>
              <a:gdLst>
                <a:gd name="T0" fmla="*/ 1018 w 2015"/>
                <a:gd name="T1" fmla="*/ 69 h 1345"/>
                <a:gd name="T2" fmla="*/ 1006 w 2015"/>
                <a:gd name="T3" fmla="*/ 57 h 1345"/>
                <a:gd name="T4" fmla="*/ 1018 w 2015"/>
                <a:gd name="T5" fmla="*/ 45 h 1345"/>
                <a:gd name="T6" fmla="*/ 1030 w 2015"/>
                <a:gd name="T7" fmla="*/ 57 h 1345"/>
                <a:gd name="T8" fmla="*/ 1018 w 2015"/>
                <a:gd name="T9" fmla="*/ 69 h 1345"/>
                <a:gd name="T10" fmla="*/ 1952 w 2015"/>
                <a:gd name="T11" fmla="*/ 0 h 1345"/>
                <a:gd name="T12" fmla="*/ 83 w 2015"/>
                <a:gd name="T13" fmla="*/ 0 h 1345"/>
                <a:gd name="T14" fmla="*/ 0 w 2015"/>
                <a:gd name="T15" fmla="*/ 84 h 1345"/>
                <a:gd name="T16" fmla="*/ 0 w 2015"/>
                <a:gd name="T17" fmla="*/ 1345 h 1345"/>
                <a:gd name="T18" fmla="*/ 2 w 2015"/>
                <a:gd name="T19" fmla="*/ 1345 h 1345"/>
                <a:gd name="T20" fmla="*/ 120 w 2015"/>
                <a:gd name="T21" fmla="*/ 1268 h 1345"/>
                <a:gd name="T22" fmla="*/ 93 w 2015"/>
                <a:gd name="T23" fmla="*/ 1268 h 1345"/>
                <a:gd name="T24" fmla="*/ 93 w 2015"/>
                <a:gd name="T25" fmla="*/ 98 h 1345"/>
                <a:gd name="T26" fmla="*/ 1909 w 2015"/>
                <a:gd name="T27" fmla="*/ 98 h 1345"/>
                <a:gd name="T28" fmla="*/ 2015 w 2015"/>
                <a:gd name="T29" fmla="*/ 29 h 1345"/>
                <a:gd name="T30" fmla="*/ 1953 w 2015"/>
                <a:gd name="T31" fmla="*/ 0 h 1345"/>
                <a:gd name="T32" fmla="*/ 1953 w 2015"/>
                <a:gd name="T33" fmla="*/ 0 h 1345"/>
                <a:gd name="T34" fmla="*/ 1953 w 2015"/>
                <a:gd name="T35" fmla="*/ 0 h 1345"/>
                <a:gd name="T36" fmla="*/ 1953 w 2015"/>
                <a:gd name="T37" fmla="*/ 0 h 1345"/>
                <a:gd name="T38" fmla="*/ 1953 w 2015"/>
                <a:gd name="T39" fmla="*/ 0 h 1345"/>
                <a:gd name="T40" fmla="*/ 1953 w 2015"/>
                <a:gd name="T41" fmla="*/ 0 h 1345"/>
                <a:gd name="T42" fmla="*/ 1953 w 2015"/>
                <a:gd name="T43" fmla="*/ 0 h 1345"/>
                <a:gd name="T44" fmla="*/ 1953 w 2015"/>
                <a:gd name="T45" fmla="*/ 0 h 1345"/>
                <a:gd name="T46" fmla="*/ 1953 w 2015"/>
                <a:gd name="T47" fmla="*/ 0 h 1345"/>
                <a:gd name="T48" fmla="*/ 1953 w 2015"/>
                <a:gd name="T49" fmla="*/ 0 h 1345"/>
                <a:gd name="T50" fmla="*/ 1952 w 2015"/>
                <a:gd name="T51" fmla="*/ 0 h 1345"/>
                <a:gd name="T52" fmla="*/ 1952 w 2015"/>
                <a:gd name="T53"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5" h="1345">
                  <a:moveTo>
                    <a:pt x="1018" y="69"/>
                  </a:moveTo>
                  <a:cubicBezTo>
                    <a:pt x="1011" y="69"/>
                    <a:pt x="1006" y="64"/>
                    <a:pt x="1006" y="57"/>
                  </a:cubicBezTo>
                  <a:cubicBezTo>
                    <a:pt x="1006" y="50"/>
                    <a:pt x="1011" y="45"/>
                    <a:pt x="1018" y="45"/>
                  </a:cubicBezTo>
                  <a:cubicBezTo>
                    <a:pt x="1025" y="45"/>
                    <a:pt x="1030" y="50"/>
                    <a:pt x="1030" y="57"/>
                  </a:cubicBezTo>
                  <a:cubicBezTo>
                    <a:pt x="1030" y="64"/>
                    <a:pt x="1025" y="69"/>
                    <a:pt x="1018" y="69"/>
                  </a:cubicBezTo>
                  <a:moveTo>
                    <a:pt x="1952" y="0"/>
                  </a:moveTo>
                  <a:cubicBezTo>
                    <a:pt x="83" y="0"/>
                    <a:pt x="83" y="0"/>
                    <a:pt x="83" y="0"/>
                  </a:cubicBezTo>
                  <a:cubicBezTo>
                    <a:pt x="37" y="0"/>
                    <a:pt x="0" y="38"/>
                    <a:pt x="0" y="84"/>
                  </a:cubicBezTo>
                  <a:cubicBezTo>
                    <a:pt x="0" y="1345"/>
                    <a:pt x="0" y="1345"/>
                    <a:pt x="0" y="1345"/>
                  </a:cubicBezTo>
                  <a:cubicBezTo>
                    <a:pt x="2" y="1345"/>
                    <a:pt x="2" y="1345"/>
                    <a:pt x="2" y="1345"/>
                  </a:cubicBezTo>
                  <a:cubicBezTo>
                    <a:pt x="120" y="1268"/>
                    <a:pt x="120" y="1268"/>
                    <a:pt x="120" y="1268"/>
                  </a:cubicBezTo>
                  <a:cubicBezTo>
                    <a:pt x="93" y="1268"/>
                    <a:pt x="93" y="1268"/>
                    <a:pt x="93" y="1268"/>
                  </a:cubicBezTo>
                  <a:cubicBezTo>
                    <a:pt x="93" y="98"/>
                    <a:pt x="93" y="98"/>
                    <a:pt x="93" y="98"/>
                  </a:cubicBezTo>
                  <a:cubicBezTo>
                    <a:pt x="1909" y="98"/>
                    <a:pt x="1909" y="98"/>
                    <a:pt x="1909" y="98"/>
                  </a:cubicBezTo>
                  <a:cubicBezTo>
                    <a:pt x="2015" y="29"/>
                    <a:pt x="2015" y="29"/>
                    <a:pt x="2015" y="29"/>
                  </a:cubicBezTo>
                  <a:cubicBezTo>
                    <a:pt x="2000" y="12"/>
                    <a:pt x="1978" y="1"/>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2" y="0"/>
                    <a:pt x="1952" y="0"/>
                  </a:cubicBezTo>
                  <a:cubicBezTo>
                    <a:pt x="1952" y="0"/>
                    <a:pt x="1952" y="0"/>
                    <a:pt x="1952" y="0"/>
                  </a:cubicBezTo>
                </a:path>
              </a:pathLst>
            </a:custGeom>
            <a:solidFill>
              <a:srgbClr val="57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3" name="Freeform 16"/>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4" name="Freeform 17"/>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5" name="Freeform 18"/>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6" name="Freeform 19"/>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67" name="Oval 20"/>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grpSp>
      <p:sp>
        <p:nvSpPr>
          <p:cNvPr id="68" name="Tijdelijke aanduiding voor afbeelding 10"/>
          <p:cNvSpPr>
            <a:spLocks noGrp="1"/>
          </p:cNvSpPr>
          <p:nvPr>
            <p:ph type="pic" sz="quarter" idx="14"/>
          </p:nvPr>
        </p:nvSpPr>
        <p:spPr>
          <a:xfrm>
            <a:off x="4407829" y="2684189"/>
            <a:ext cx="3227875" cy="2032711"/>
          </a:xfrm>
          <a:solidFill>
            <a:schemeClr val="bg1">
              <a:lumMod val="85000"/>
            </a:schemeClr>
          </a:solidFill>
          <a:ln>
            <a:noFill/>
          </a:ln>
        </p:spPr>
        <p:txBody>
          <a:bodyPr/>
          <a:lstStyle>
            <a:lvl1pPr marL="0" indent="0">
              <a:buNone/>
              <a:defRPr>
                <a:noFill/>
              </a:defRPr>
            </a:lvl1pPr>
          </a:lstStyle>
          <a:p>
            <a:endParaRPr lang="nl-NL"/>
          </a:p>
        </p:txBody>
      </p:sp>
      <p:sp>
        <p:nvSpPr>
          <p:cNvPr id="91" name="Tijdelijke aanduiding voor tekst 5"/>
          <p:cNvSpPr>
            <a:spLocks noGrp="1"/>
          </p:cNvSpPr>
          <p:nvPr>
            <p:ph type="body" sz="quarter" idx="23"/>
          </p:nvPr>
        </p:nvSpPr>
        <p:spPr>
          <a:xfrm>
            <a:off x="484789" y="2092328"/>
            <a:ext cx="2379663" cy="960029"/>
          </a:xfrm>
        </p:spPr>
        <p:txBody>
          <a:bodyPr/>
          <a:lstStyle>
            <a:lvl1pPr marL="0" indent="0" algn="r">
              <a:buFont typeface="Arial" panose="020B0604020202020204" pitchFamily="34" charset="0"/>
              <a:buNone/>
              <a:defRPr b="1"/>
            </a:lvl1pPr>
            <a:lvl2pPr marL="311127" indent="0" algn="r">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sp>
        <p:nvSpPr>
          <p:cNvPr id="92" name="Tijdelijke aanduiding voor tekst 5"/>
          <p:cNvSpPr>
            <a:spLocks noGrp="1"/>
          </p:cNvSpPr>
          <p:nvPr>
            <p:ph type="body" sz="quarter" idx="26"/>
          </p:nvPr>
        </p:nvSpPr>
        <p:spPr>
          <a:xfrm>
            <a:off x="508001" y="3359899"/>
            <a:ext cx="2356443" cy="960029"/>
          </a:xfrm>
        </p:spPr>
        <p:txBody>
          <a:bodyPr/>
          <a:lstStyle>
            <a:lvl1pPr marL="0" indent="0" algn="r">
              <a:buFont typeface="Arial" panose="020B0604020202020204" pitchFamily="34" charset="0"/>
              <a:buNone/>
              <a:defRPr b="1"/>
            </a:lvl1pPr>
            <a:lvl2pPr marL="311127" indent="0" algn="r">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sp>
        <p:nvSpPr>
          <p:cNvPr id="93" name="Tijdelijke aanduiding voor tekst 5"/>
          <p:cNvSpPr>
            <a:spLocks noGrp="1"/>
          </p:cNvSpPr>
          <p:nvPr>
            <p:ph type="body" sz="quarter" idx="27"/>
          </p:nvPr>
        </p:nvSpPr>
        <p:spPr>
          <a:xfrm>
            <a:off x="508001" y="4712907"/>
            <a:ext cx="2356443" cy="960029"/>
          </a:xfrm>
        </p:spPr>
        <p:txBody>
          <a:bodyPr/>
          <a:lstStyle>
            <a:lvl1pPr marL="0" indent="0" algn="r">
              <a:buFont typeface="Arial" panose="020B0604020202020204" pitchFamily="34" charset="0"/>
              <a:buNone/>
              <a:defRPr b="1"/>
            </a:lvl1pPr>
            <a:lvl2pPr marL="311127" indent="0" algn="r">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sp>
        <p:nvSpPr>
          <p:cNvPr id="94" name="Tijdelijke aanduiding voor tekst 5"/>
          <p:cNvSpPr>
            <a:spLocks noGrp="1"/>
          </p:cNvSpPr>
          <p:nvPr>
            <p:ph type="body" sz="quarter" idx="28"/>
          </p:nvPr>
        </p:nvSpPr>
        <p:spPr>
          <a:xfrm>
            <a:off x="9332454" y="2092328"/>
            <a:ext cx="2393887" cy="960029"/>
          </a:xfrm>
        </p:spPr>
        <p:txBody>
          <a:bodyPr/>
          <a:lstStyle>
            <a:lvl1pPr marL="0" indent="0" algn="l">
              <a:buFont typeface="Arial" panose="020B0604020202020204" pitchFamily="34" charset="0"/>
              <a:buNone/>
              <a:defRPr b="1"/>
            </a:lvl1pPr>
            <a:lvl2pPr marL="0" indent="0" algn="l">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sp>
        <p:nvSpPr>
          <p:cNvPr id="102" name="Tijdelijke aanduiding voor tekst 5"/>
          <p:cNvSpPr>
            <a:spLocks noGrp="1"/>
          </p:cNvSpPr>
          <p:nvPr>
            <p:ph type="body" sz="quarter" idx="29"/>
          </p:nvPr>
        </p:nvSpPr>
        <p:spPr>
          <a:xfrm>
            <a:off x="9355674" y="3359899"/>
            <a:ext cx="2370529" cy="960029"/>
          </a:xfrm>
        </p:spPr>
        <p:txBody>
          <a:bodyPr/>
          <a:lstStyle>
            <a:lvl1pPr marL="0" indent="0" algn="l">
              <a:buFont typeface="Arial" panose="020B0604020202020204" pitchFamily="34" charset="0"/>
              <a:buNone/>
              <a:defRPr b="1"/>
            </a:lvl1pPr>
            <a:lvl2pPr marL="0" indent="0" algn="l">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sp>
        <p:nvSpPr>
          <p:cNvPr id="103" name="Tijdelijke aanduiding voor tekst 5"/>
          <p:cNvSpPr>
            <a:spLocks noGrp="1"/>
          </p:cNvSpPr>
          <p:nvPr>
            <p:ph type="body" sz="quarter" idx="30"/>
          </p:nvPr>
        </p:nvSpPr>
        <p:spPr>
          <a:xfrm>
            <a:off x="9355669" y="4712907"/>
            <a:ext cx="2370667" cy="960029"/>
          </a:xfrm>
        </p:spPr>
        <p:txBody>
          <a:bodyPr/>
          <a:lstStyle>
            <a:lvl1pPr marL="0" indent="0" algn="l">
              <a:buFont typeface="Arial" panose="020B0604020202020204" pitchFamily="34" charset="0"/>
              <a:buNone/>
              <a:defRPr b="1"/>
            </a:lvl1pPr>
            <a:lvl2pPr marL="0" indent="0" algn="l">
              <a:buFont typeface="Arial" panose="020B0604020202020204" pitchFamily="34" charset="0"/>
              <a:buNone/>
              <a:defRPr b="0"/>
            </a:lvl2pPr>
            <a:lvl3pPr algn="r">
              <a:defRPr/>
            </a:lvl3pPr>
            <a:lvl4pPr algn="r">
              <a:defRPr/>
            </a:lvl4pPr>
            <a:lvl5pPr algn="r">
              <a:defRPr/>
            </a:lvl5pPr>
          </a:lstStyle>
          <a:p>
            <a:pPr lvl="0"/>
            <a:r>
              <a:rPr lang="nl-NL"/>
              <a:t>Klik om de modelstijlen te bewerken</a:t>
            </a:r>
          </a:p>
          <a:p>
            <a:pPr lvl="1"/>
            <a:r>
              <a:rPr lang="nl-NL"/>
              <a:t>Tweede niveau</a:t>
            </a:r>
          </a:p>
        </p:txBody>
      </p:sp>
      <p:grpSp>
        <p:nvGrpSpPr>
          <p:cNvPr id="32" name="Group 31"/>
          <p:cNvGrpSpPr/>
          <p:nvPr userDrawn="1"/>
        </p:nvGrpSpPr>
        <p:grpSpPr>
          <a:xfrm>
            <a:off x="469305" y="530516"/>
            <a:ext cx="11226223" cy="280537"/>
            <a:chOff x="472458" y="532263"/>
            <a:chExt cx="8886288" cy="280537"/>
          </a:xfrm>
        </p:grpSpPr>
        <p:cxnSp>
          <p:nvCxnSpPr>
            <p:cNvPr id="33" name="Straight Connector 32"/>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0094191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Foto (25% - 75%)">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1975679"/>
              </p:ext>
            </p:extLst>
          </p:nvPr>
        </p:nvGraphicFramePr>
        <p:xfrm>
          <a:off x="0" y="0"/>
          <a:ext cx="211667" cy="21166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3" name="Object 2" hidden="1"/>
                      <p:cNvPicPr/>
                      <p:nvPr/>
                    </p:nvPicPr>
                    <p:blipFill>
                      <a:blip r:embed="rId9"/>
                      <a:stretch>
                        <a:fillRect/>
                      </a:stretch>
                    </p:blipFill>
                    <p:spPr>
                      <a:xfrm>
                        <a:off x="0" y="0"/>
                        <a:ext cx="211667" cy="211667"/>
                      </a:xfrm>
                      <a:prstGeom prst="rect">
                        <a:avLst/>
                      </a:prstGeom>
                    </p:spPr>
                  </p:pic>
                </p:oleObj>
              </mc:Fallback>
            </mc:AlternateContent>
          </a:graphicData>
        </a:graphic>
      </p:graphicFrame>
      <p:sp>
        <p:nvSpPr>
          <p:cNvPr id="23" name="Tijdelijke aanduiding voor tekst 8"/>
          <p:cNvSpPr>
            <a:spLocks noGrp="1"/>
          </p:cNvSpPr>
          <p:nvPr>
            <p:ph type="body" sz="quarter" idx="13"/>
            <p:custDataLst>
              <p:tags r:id="rId2"/>
            </p:custDataLst>
          </p:nvPr>
        </p:nvSpPr>
        <p:spPr>
          <a:xfrm>
            <a:off x="465523" y="1431238"/>
            <a:ext cx="3317735"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06" name="Rectangle 7"/>
          <p:cNvSpPr txBox="1">
            <a:spLocks noChangeArrowheads="1"/>
          </p:cNvSpPr>
          <p:nvPr userDrawn="1">
            <p:custDataLst>
              <p:tags r:id="rId3"/>
            </p:custDataLst>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sp>
        <p:nvSpPr>
          <p:cNvPr id="141" name="Tijdelijke aanduiding voor tekst 13"/>
          <p:cNvSpPr>
            <a:spLocks noGrp="1"/>
          </p:cNvSpPr>
          <p:nvPr>
            <p:ph type="body" sz="quarter" idx="15" hasCustomPrompt="1"/>
            <p:custDataLst>
              <p:tags r:id="rId4"/>
            </p:custDataLst>
          </p:nvPr>
        </p:nvSpPr>
        <p:spPr>
          <a:xfrm>
            <a:off x="465140" y="463425"/>
            <a:ext cx="1123686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142" name="Group 141"/>
          <p:cNvGrpSpPr/>
          <p:nvPr userDrawn="1">
            <p:custDataLst>
              <p:tags r:id="rId5"/>
            </p:custDataLst>
          </p:nvPr>
        </p:nvGrpSpPr>
        <p:grpSpPr>
          <a:xfrm>
            <a:off x="463551" y="530558"/>
            <a:ext cx="11215861" cy="280537"/>
            <a:chOff x="403647" y="532263"/>
            <a:chExt cx="8955099" cy="280537"/>
          </a:xfrm>
        </p:grpSpPr>
        <p:cxnSp>
          <p:nvCxnSpPr>
            <p:cNvPr id="143" name="Straight Connector 142"/>
            <p:cNvCxnSpPr/>
            <p:nvPr userDrawn="1"/>
          </p:nvCxnSpPr>
          <p:spPr bwMode="auto">
            <a:xfrm>
              <a:off x="403647" y="812800"/>
              <a:ext cx="8602634"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ijdelijke aanduiding voor afbeelding 10"/>
          <p:cNvSpPr>
            <a:spLocks noGrp="1"/>
          </p:cNvSpPr>
          <p:nvPr>
            <p:ph type="pic" sz="quarter" idx="14" hasCustomPrompt="1"/>
            <p:custDataLst>
              <p:tags r:id="rId6"/>
            </p:custDataLst>
          </p:nvPr>
        </p:nvSpPr>
        <p:spPr>
          <a:xfrm>
            <a:off x="4089001" y="3"/>
            <a:ext cx="8103000" cy="6857999"/>
          </a:xfrm>
          <a:solidFill>
            <a:schemeClr val="bg1">
              <a:lumMod val="85000"/>
            </a:schemeClr>
          </a:solidFill>
          <a:ln>
            <a:noFill/>
          </a:ln>
        </p:spPr>
        <p:txBody>
          <a:bodyPr anchor="ctr"/>
          <a:lstStyle>
            <a:lvl1pPr marL="0" indent="0" algn="ctr">
              <a:buNone/>
              <a:defRPr>
                <a:solidFill>
                  <a:schemeClr val="accent1"/>
                </a:solidFill>
              </a:defRPr>
            </a:lvl1pPr>
          </a:lstStyle>
          <a:p>
            <a:r>
              <a:rPr lang="nl-NL"/>
              <a:t>KLIK HIER OM EEN </a:t>
            </a:r>
            <a:br>
              <a:rPr lang="nl-NL"/>
            </a:br>
            <a:br>
              <a:rPr lang="nl-NL"/>
            </a:br>
            <a:br>
              <a:rPr lang="nl-NL"/>
            </a:br>
            <a:br>
              <a:rPr lang="nl-NL"/>
            </a:br>
            <a:br>
              <a:rPr lang="nl-NL"/>
            </a:br>
            <a:r>
              <a:rPr lang="nl-NL"/>
              <a:t>AFBEELDING IN TE VOEGEN</a:t>
            </a:r>
          </a:p>
        </p:txBody>
      </p:sp>
      <p:sp>
        <p:nvSpPr>
          <p:cNvPr id="11" name="Titel 1"/>
          <p:cNvSpPr>
            <a:spLocks noGrp="1"/>
          </p:cNvSpPr>
          <p:nvPr>
            <p:ph type="title" hasCustomPrompt="1"/>
          </p:nvPr>
        </p:nvSpPr>
        <p:spPr>
          <a:xfrm>
            <a:off x="465523" y="251846"/>
            <a:ext cx="11421237" cy="211053"/>
          </a:xfrm>
        </p:spPr>
        <p:txBody>
          <a:bodyPr/>
          <a:lstStyle>
            <a:lvl1pPr>
              <a:defRPr sz="1200" b="1" baseline="0">
                <a:solidFill>
                  <a:schemeClr val="tx2"/>
                </a:solidFill>
              </a:defRPr>
            </a:lvl1pPr>
          </a:lstStyle>
          <a:p>
            <a:r>
              <a:rPr lang="nl-NL"/>
              <a:t>hoofdstuk</a:t>
            </a:r>
          </a:p>
        </p:txBody>
      </p:sp>
    </p:spTree>
    <p:extLst>
      <p:ext uri="{BB962C8B-B14F-4D97-AF65-F5344CB8AC3E}">
        <p14:creationId xmlns:p14="http://schemas.microsoft.com/office/powerpoint/2010/main" val="1484561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nd pag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65748" y="62354"/>
            <a:ext cx="11091955" cy="677333"/>
          </a:xfrm>
        </p:spPr>
        <p:txBody>
          <a:bodyPr vert="horz" lIns="0" tIns="0" rIns="0" bIns="0" rtlCol="0" anchor="b">
            <a:normAutofit/>
          </a:bodyPr>
          <a:lstStyle>
            <a:lvl1pPr>
              <a:defRPr lang="nl-NL" sz="2000" i="0" kern="1200" cap="all" baseline="0" dirty="0">
                <a:solidFill>
                  <a:schemeClr val="bg2"/>
                </a:solidFill>
                <a:latin typeface="+mn-lt"/>
                <a:ea typeface="+mn-ea"/>
                <a:cs typeface="+mn-cs"/>
              </a:defRPr>
            </a:lvl1pPr>
          </a:lstStyle>
          <a:p>
            <a:pPr marL="0" marR="0" lvl="0" indent="0" defTabSz="914354" fontAlgn="auto" latinLnBrk="0">
              <a:lnSpc>
                <a:spcPct val="90000"/>
              </a:lnSpc>
              <a:spcBef>
                <a:spcPts val="1000"/>
              </a:spcBef>
              <a:spcAft>
                <a:spcPts val="0"/>
              </a:spcAft>
              <a:buClrTx/>
              <a:buSzTx/>
              <a:buFont typeface="Arial" panose="020B0604020202020204" pitchFamily="34" charset="0"/>
              <a:buNone/>
              <a:tabLst/>
            </a:pPr>
            <a:r>
              <a:rPr lang="en-US" err="1"/>
              <a:t>Typ</a:t>
            </a:r>
            <a:r>
              <a:rPr lang="en-US"/>
              <a:t> </a:t>
            </a:r>
            <a:r>
              <a:rPr lang="en-US" err="1"/>
              <a:t>hier</a:t>
            </a:r>
            <a:r>
              <a:rPr lang="en-US"/>
              <a:t> </a:t>
            </a:r>
            <a:r>
              <a:rPr lang="en-US" err="1"/>
              <a:t>uw</a:t>
            </a:r>
            <a:r>
              <a:rPr lang="en-US"/>
              <a:t> </a:t>
            </a:r>
            <a:r>
              <a:rPr lang="en-US" err="1"/>
              <a:t>titel</a:t>
            </a:r>
            <a:endParaRPr lang="nl-NL"/>
          </a:p>
        </p:txBody>
      </p:sp>
      <p:sp>
        <p:nvSpPr>
          <p:cNvPr id="14" name="Rectangle 7"/>
          <p:cNvSpPr>
            <a:spLocks noGrp="1" noChangeArrowheads="1"/>
          </p:cNvSpPr>
          <p:nvPr userDrawn="1">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grpSp>
        <p:nvGrpSpPr>
          <p:cNvPr id="17" name="Group 16"/>
          <p:cNvGrpSpPr/>
          <p:nvPr userDrawn="1"/>
        </p:nvGrpSpPr>
        <p:grpSpPr>
          <a:xfrm>
            <a:off x="469305" y="530516"/>
            <a:ext cx="11226223" cy="280537"/>
            <a:chOff x="472458" y="532263"/>
            <a:chExt cx="8886288" cy="280537"/>
          </a:xfrm>
        </p:grpSpPr>
        <p:cxnSp>
          <p:nvCxnSpPr>
            <p:cNvPr id="18" name="Straight Connector 17"/>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60496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15" name="Group 4"/>
          <p:cNvGrpSpPr>
            <a:grpSpLocks noChangeAspect="1"/>
          </p:cNvGrpSpPr>
          <p:nvPr userDrawn="1"/>
        </p:nvGrpSpPr>
        <p:grpSpPr bwMode="auto">
          <a:xfrm>
            <a:off x="2057400" y="1449272"/>
            <a:ext cx="8077200" cy="4625843"/>
            <a:chOff x="704" y="364"/>
            <a:chExt cx="6272" cy="3592"/>
          </a:xfrm>
        </p:grpSpPr>
        <p:sp>
          <p:nvSpPr>
            <p:cNvPr id="16" name="AutoShape 3"/>
            <p:cNvSpPr>
              <a:spLocks noChangeAspect="1" noChangeArrowheads="1" noTextEdit="1"/>
            </p:cNvSpPr>
            <p:nvPr userDrawn="1"/>
          </p:nvSpPr>
          <p:spPr bwMode="auto">
            <a:xfrm>
              <a:off x="704" y="364"/>
              <a:ext cx="6272" cy="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7" name="Freeform 5"/>
            <p:cNvSpPr>
              <a:spLocks noEditPoints="1"/>
            </p:cNvSpPr>
            <p:nvPr userDrawn="1"/>
          </p:nvSpPr>
          <p:spPr bwMode="auto">
            <a:xfrm>
              <a:off x="773" y="511"/>
              <a:ext cx="6201" cy="3447"/>
            </a:xfrm>
            <a:custGeom>
              <a:avLst/>
              <a:gdLst>
                <a:gd name="T0" fmla="*/ 2622 w 2622"/>
                <a:gd name="T1" fmla="*/ 1326 h 1457"/>
                <a:gd name="T2" fmla="*/ 2594 w 2622"/>
                <a:gd name="T3" fmla="*/ 1326 h 1457"/>
                <a:gd name="T4" fmla="*/ 2594 w 2622"/>
                <a:gd name="T5" fmla="*/ 1358 h 1457"/>
                <a:gd name="T6" fmla="*/ 2563 w 2622"/>
                <a:gd name="T7" fmla="*/ 1360 h 1457"/>
                <a:gd name="T8" fmla="*/ 2251 w 2622"/>
                <a:gd name="T9" fmla="*/ 1360 h 1457"/>
                <a:gd name="T10" fmla="*/ 2217 w 2622"/>
                <a:gd name="T11" fmla="*/ 1367 h 1457"/>
                <a:gd name="T12" fmla="*/ 348 w 2622"/>
                <a:gd name="T13" fmla="*/ 1367 h 1457"/>
                <a:gd name="T14" fmla="*/ 315 w 2622"/>
                <a:gd name="T15" fmla="*/ 1360 h 1457"/>
                <a:gd name="T16" fmla="*/ 3 w 2622"/>
                <a:gd name="T17" fmla="*/ 1360 h 1457"/>
                <a:gd name="T18" fmla="*/ 0 w 2622"/>
                <a:gd name="T19" fmla="*/ 1360 h 1457"/>
                <a:gd name="T20" fmla="*/ 0 w 2622"/>
                <a:gd name="T21" fmla="*/ 1375 h 1457"/>
                <a:gd name="T22" fmla="*/ 0 w 2622"/>
                <a:gd name="T23" fmla="*/ 1397 h 1457"/>
                <a:gd name="T24" fmla="*/ 0 w 2622"/>
                <a:gd name="T25" fmla="*/ 1400 h 1457"/>
                <a:gd name="T26" fmla="*/ 0 w 2622"/>
                <a:gd name="T27" fmla="*/ 1401 h 1457"/>
                <a:gd name="T28" fmla="*/ 0 w 2622"/>
                <a:gd name="T29" fmla="*/ 1402 h 1457"/>
                <a:gd name="T30" fmla="*/ 2 w 2622"/>
                <a:gd name="T31" fmla="*/ 1402 h 1457"/>
                <a:gd name="T32" fmla="*/ 89 w 2622"/>
                <a:gd name="T33" fmla="*/ 1457 h 1457"/>
                <a:gd name="T34" fmla="*/ 100 w 2622"/>
                <a:gd name="T35" fmla="*/ 1457 h 1457"/>
                <a:gd name="T36" fmla="*/ 1311 w 2622"/>
                <a:gd name="T37" fmla="*/ 1456 h 1457"/>
                <a:gd name="T38" fmla="*/ 2350 w 2622"/>
                <a:gd name="T39" fmla="*/ 1457 h 1457"/>
                <a:gd name="T40" fmla="*/ 2542 w 2622"/>
                <a:gd name="T41" fmla="*/ 1457 h 1457"/>
                <a:gd name="T42" fmla="*/ 2621 w 2622"/>
                <a:gd name="T43" fmla="*/ 1402 h 1457"/>
                <a:gd name="T44" fmla="*/ 2622 w 2622"/>
                <a:gd name="T45" fmla="*/ 1402 h 1457"/>
                <a:gd name="T46" fmla="*/ 2622 w 2622"/>
                <a:gd name="T47" fmla="*/ 1401 h 1457"/>
                <a:gd name="T48" fmla="*/ 2622 w 2622"/>
                <a:gd name="T49" fmla="*/ 1401 h 1457"/>
                <a:gd name="T50" fmla="*/ 2622 w 2622"/>
                <a:gd name="T51" fmla="*/ 1397 h 1457"/>
                <a:gd name="T52" fmla="*/ 2622 w 2622"/>
                <a:gd name="T53" fmla="*/ 1375 h 1457"/>
                <a:gd name="T54" fmla="*/ 2622 w 2622"/>
                <a:gd name="T55" fmla="*/ 1326 h 1457"/>
                <a:gd name="T56" fmla="*/ 2298 w 2622"/>
                <a:gd name="T57" fmla="*/ 0 h 1457"/>
                <a:gd name="T58" fmla="*/ 2301 w 2622"/>
                <a:gd name="T59" fmla="*/ 21 h 1457"/>
                <a:gd name="T60" fmla="*/ 2301 w 2622"/>
                <a:gd name="T61" fmla="*/ 1282 h 1457"/>
                <a:gd name="T62" fmla="*/ 2329 w 2622"/>
                <a:gd name="T63" fmla="*/ 1282 h 1457"/>
                <a:gd name="T64" fmla="*/ 2329 w 2622"/>
                <a:gd name="T65" fmla="*/ 65 h 1457"/>
                <a:gd name="T66" fmla="*/ 2308 w 2622"/>
                <a:gd name="T67" fmla="*/ 10 h 1457"/>
                <a:gd name="T68" fmla="*/ 2308 w 2622"/>
                <a:gd name="T69" fmla="*/ 10 h 1457"/>
                <a:gd name="T70" fmla="*/ 2308 w 2622"/>
                <a:gd name="T71" fmla="*/ 10 h 1457"/>
                <a:gd name="T72" fmla="*/ 2302 w 2622"/>
                <a:gd name="T73" fmla="*/ 4 h 1457"/>
                <a:gd name="T74" fmla="*/ 2302 w 2622"/>
                <a:gd name="T75" fmla="*/ 3 h 1457"/>
                <a:gd name="T76" fmla="*/ 2298 w 2622"/>
                <a:gd name="T77" fmla="*/ 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2" h="1457">
                  <a:moveTo>
                    <a:pt x="2622" y="1326"/>
                  </a:moveTo>
                  <a:cubicBezTo>
                    <a:pt x="2594" y="1326"/>
                    <a:pt x="2594" y="1326"/>
                    <a:pt x="2594" y="1326"/>
                  </a:cubicBezTo>
                  <a:cubicBezTo>
                    <a:pt x="2594" y="1358"/>
                    <a:pt x="2594" y="1358"/>
                    <a:pt x="2594" y="1358"/>
                  </a:cubicBezTo>
                  <a:cubicBezTo>
                    <a:pt x="2584" y="1359"/>
                    <a:pt x="2574" y="1360"/>
                    <a:pt x="2563" y="1360"/>
                  </a:cubicBezTo>
                  <a:cubicBezTo>
                    <a:pt x="2251" y="1360"/>
                    <a:pt x="2251" y="1360"/>
                    <a:pt x="2251" y="1360"/>
                  </a:cubicBezTo>
                  <a:cubicBezTo>
                    <a:pt x="2241" y="1365"/>
                    <a:pt x="2229" y="1367"/>
                    <a:pt x="2217" y="1367"/>
                  </a:cubicBezTo>
                  <a:cubicBezTo>
                    <a:pt x="348" y="1367"/>
                    <a:pt x="348" y="1367"/>
                    <a:pt x="348" y="1367"/>
                  </a:cubicBezTo>
                  <a:cubicBezTo>
                    <a:pt x="336" y="1367"/>
                    <a:pt x="325" y="1365"/>
                    <a:pt x="315" y="1360"/>
                  </a:cubicBezTo>
                  <a:cubicBezTo>
                    <a:pt x="3" y="1360"/>
                    <a:pt x="3" y="1360"/>
                    <a:pt x="3" y="1360"/>
                  </a:cubicBezTo>
                  <a:cubicBezTo>
                    <a:pt x="2" y="1360"/>
                    <a:pt x="1" y="1360"/>
                    <a:pt x="0" y="1360"/>
                  </a:cubicBezTo>
                  <a:cubicBezTo>
                    <a:pt x="0" y="1375"/>
                    <a:pt x="0" y="1375"/>
                    <a:pt x="0" y="1375"/>
                  </a:cubicBezTo>
                  <a:cubicBezTo>
                    <a:pt x="0" y="1397"/>
                    <a:pt x="0" y="1397"/>
                    <a:pt x="0" y="1397"/>
                  </a:cubicBezTo>
                  <a:cubicBezTo>
                    <a:pt x="0" y="1400"/>
                    <a:pt x="0" y="1400"/>
                    <a:pt x="0" y="1400"/>
                  </a:cubicBezTo>
                  <a:cubicBezTo>
                    <a:pt x="0" y="1401"/>
                    <a:pt x="0" y="1401"/>
                    <a:pt x="0" y="1401"/>
                  </a:cubicBezTo>
                  <a:cubicBezTo>
                    <a:pt x="0" y="1402"/>
                    <a:pt x="0" y="1402"/>
                    <a:pt x="0" y="1402"/>
                  </a:cubicBezTo>
                  <a:cubicBezTo>
                    <a:pt x="0" y="1402"/>
                    <a:pt x="1" y="1402"/>
                    <a:pt x="2" y="1402"/>
                  </a:cubicBezTo>
                  <a:cubicBezTo>
                    <a:pt x="41" y="1452"/>
                    <a:pt x="72" y="1457"/>
                    <a:pt x="89" y="1457"/>
                  </a:cubicBezTo>
                  <a:cubicBezTo>
                    <a:pt x="94" y="1457"/>
                    <a:pt x="98" y="1457"/>
                    <a:pt x="100" y="1457"/>
                  </a:cubicBezTo>
                  <a:cubicBezTo>
                    <a:pt x="1311" y="1456"/>
                    <a:pt x="1311" y="1456"/>
                    <a:pt x="1311" y="1456"/>
                  </a:cubicBezTo>
                  <a:cubicBezTo>
                    <a:pt x="2350" y="1457"/>
                    <a:pt x="2350" y="1457"/>
                    <a:pt x="2350" y="1457"/>
                  </a:cubicBezTo>
                  <a:cubicBezTo>
                    <a:pt x="2542" y="1457"/>
                    <a:pt x="2542" y="1457"/>
                    <a:pt x="2542" y="1457"/>
                  </a:cubicBezTo>
                  <a:cubicBezTo>
                    <a:pt x="2560" y="1454"/>
                    <a:pt x="2587" y="1444"/>
                    <a:pt x="2621" y="1402"/>
                  </a:cubicBezTo>
                  <a:cubicBezTo>
                    <a:pt x="2621" y="1402"/>
                    <a:pt x="2622" y="1402"/>
                    <a:pt x="2622" y="1402"/>
                  </a:cubicBezTo>
                  <a:cubicBezTo>
                    <a:pt x="2622" y="1401"/>
                    <a:pt x="2622" y="1401"/>
                    <a:pt x="2622" y="1401"/>
                  </a:cubicBezTo>
                  <a:cubicBezTo>
                    <a:pt x="2622" y="1401"/>
                    <a:pt x="2622" y="1401"/>
                    <a:pt x="2622" y="1401"/>
                  </a:cubicBezTo>
                  <a:cubicBezTo>
                    <a:pt x="2622" y="1397"/>
                    <a:pt x="2622" y="1397"/>
                    <a:pt x="2622" y="1397"/>
                  </a:cubicBezTo>
                  <a:cubicBezTo>
                    <a:pt x="2622" y="1375"/>
                    <a:pt x="2622" y="1375"/>
                    <a:pt x="2622" y="1375"/>
                  </a:cubicBezTo>
                  <a:cubicBezTo>
                    <a:pt x="2622" y="1326"/>
                    <a:pt x="2622" y="1326"/>
                    <a:pt x="2622" y="1326"/>
                  </a:cubicBezTo>
                  <a:moveTo>
                    <a:pt x="2298" y="0"/>
                  </a:moveTo>
                  <a:cubicBezTo>
                    <a:pt x="2300" y="7"/>
                    <a:pt x="2301" y="14"/>
                    <a:pt x="2301" y="21"/>
                  </a:cubicBezTo>
                  <a:cubicBezTo>
                    <a:pt x="2301" y="1282"/>
                    <a:pt x="2301" y="1282"/>
                    <a:pt x="2301" y="1282"/>
                  </a:cubicBezTo>
                  <a:cubicBezTo>
                    <a:pt x="2329" y="1282"/>
                    <a:pt x="2329" y="1282"/>
                    <a:pt x="2329" y="1282"/>
                  </a:cubicBezTo>
                  <a:cubicBezTo>
                    <a:pt x="2329" y="65"/>
                    <a:pt x="2329" y="65"/>
                    <a:pt x="2329" y="65"/>
                  </a:cubicBezTo>
                  <a:cubicBezTo>
                    <a:pt x="2329" y="44"/>
                    <a:pt x="2321" y="25"/>
                    <a:pt x="2308" y="10"/>
                  </a:cubicBezTo>
                  <a:cubicBezTo>
                    <a:pt x="2308" y="10"/>
                    <a:pt x="2308" y="10"/>
                    <a:pt x="2308" y="10"/>
                  </a:cubicBezTo>
                  <a:cubicBezTo>
                    <a:pt x="2308" y="10"/>
                    <a:pt x="2308" y="10"/>
                    <a:pt x="2308" y="10"/>
                  </a:cubicBezTo>
                  <a:cubicBezTo>
                    <a:pt x="2306" y="8"/>
                    <a:pt x="2304" y="6"/>
                    <a:pt x="2302" y="4"/>
                  </a:cubicBezTo>
                  <a:cubicBezTo>
                    <a:pt x="2302" y="3"/>
                    <a:pt x="2302" y="3"/>
                    <a:pt x="2302" y="3"/>
                  </a:cubicBezTo>
                  <a:cubicBezTo>
                    <a:pt x="2301" y="2"/>
                    <a:pt x="2300" y="1"/>
                    <a:pt x="229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8" name="Freeform 6"/>
            <p:cNvSpPr>
              <a:spLocks/>
            </p:cNvSpPr>
            <p:nvPr userDrawn="1"/>
          </p:nvSpPr>
          <p:spPr bwMode="auto">
            <a:xfrm>
              <a:off x="1399" y="362"/>
              <a:ext cx="4815" cy="3383"/>
            </a:xfrm>
            <a:custGeom>
              <a:avLst/>
              <a:gdLst>
                <a:gd name="T0" fmla="*/ 2036 w 2036"/>
                <a:gd name="T1" fmla="*/ 1346 h 1430"/>
                <a:gd name="T2" fmla="*/ 1952 w 2036"/>
                <a:gd name="T3" fmla="*/ 1430 h 1430"/>
                <a:gd name="T4" fmla="*/ 83 w 2036"/>
                <a:gd name="T5" fmla="*/ 1430 h 1430"/>
                <a:gd name="T6" fmla="*/ 0 w 2036"/>
                <a:gd name="T7" fmla="*/ 1346 h 1430"/>
                <a:gd name="T8" fmla="*/ 0 w 2036"/>
                <a:gd name="T9" fmla="*/ 84 h 1430"/>
                <a:gd name="T10" fmla="*/ 83 w 2036"/>
                <a:gd name="T11" fmla="*/ 0 h 1430"/>
                <a:gd name="T12" fmla="*/ 1952 w 2036"/>
                <a:gd name="T13" fmla="*/ 0 h 1430"/>
                <a:gd name="T14" fmla="*/ 2036 w 2036"/>
                <a:gd name="T15" fmla="*/ 84 h 1430"/>
                <a:gd name="T16" fmla="*/ 2036 w 2036"/>
                <a:gd name="T17" fmla="*/ 134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6" h="1430">
                  <a:moveTo>
                    <a:pt x="2036" y="1346"/>
                  </a:moveTo>
                  <a:cubicBezTo>
                    <a:pt x="2036" y="1393"/>
                    <a:pt x="1999" y="1430"/>
                    <a:pt x="1952" y="1430"/>
                  </a:cubicBezTo>
                  <a:cubicBezTo>
                    <a:pt x="83" y="1430"/>
                    <a:pt x="83" y="1430"/>
                    <a:pt x="83" y="1430"/>
                  </a:cubicBezTo>
                  <a:cubicBezTo>
                    <a:pt x="37" y="1430"/>
                    <a:pt x="0" y="1393"/>
                    <a:pt x="0" y="1346"/>
                  </a:cubicBezTo>
                  <a:cubicBezTo>
                    <a:pt x="0" y="84"/>
                    <a:pt x="0" y="84"/>
                    <a:pt x="0" y="84"/>
                  </a:cubicBezTo>
                  <a:cubicBezTo>
                    <a:pt x="0" y="38"/>
                    <a:pt x="37" y="0"/>
                    <a:pt x="83" y="0"/>
                  </a:cubicBezTo>
                  <a:cubicBezTo>
                    <a:pt x="1952" y="0"/>
                    <a:pt x="1952" y="0"/>
                    <a:pt x="1952" y="0"/>
                  </a:cubicBezTo>
                  <a:cubicBezTo>
                    <a:pt x="1999" y="0"/>
                    <a:pt x="2036" y="38"/>
                    <a:pt x="2036" y="84"/>
                  </a:cubicBezTo>
                  <a:cubicBezTo>
                    <a:pt x="2036" y="1346"/>
                    <a:pt x="2036" y="1346"/>
                    <a:pt x="2036" y="1346"/>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9" name="Freeform 7"/>
            <p:cNvSpPr>
              <a:spLocks/>
            </p:cNvSpPr>
            <p:nvPr userDrawn="1"/>
          </p:nvSpPr>
          <p:spPr bwMode="auto">
            <a:xfrm>
              <a:off x="706" y="3660"/>
              <a:ext cx="6201" cy="216"/>
            </a:xfrm>
            <a:custGeom>
              <a:avLst/>
              <a:gdLst>
                <a:gd name="T0" fmla="*/ 0 w 2622"/>
                <a:gd name="T1" fmla="*/ 0 h 91"/>
                <a:gd name="T2" fmla="*/ 0 w 2622"/>
                <a:gd name="T3" fmla="*/ 22 h 91"/>
                <a:gd name="T4" fmla="*/ 0 w 2622"/>
                <a:gd name="T5" fmla="*/ 25 h 91"/>
                <a:gd name="T6" fmla="*/ 0 w 2622"/>
                <a:gd name="T7" fmla="*/ 26 h 91"/>
                <a:gd name="T8" fmla="*/ 1 w 2622"/>
                <a:gd name="T9" fmla="*/ 26 h 91"/>
                <a:gd name="T10" fmla="*/ 100 w 2622"/>
                <a:gd name="T11" fmla="*/ 82 h 91"/>
                <a:gd name="T12" fmla="*/ 1311 w 2622"/>
                <a:gd name="T13" fmla="*/ 81 h 91"/>
                <a:gd name="T14" fmla="*/ 2350 w 2622"/>
                <a:gd name="T15" fmla="*/ 82 h 91"/>
                <a:gd name="T16" fmla="*/ 2542 w 2622"/>
                <a:gd name="T17" fmla="*/ 82 h 91"/>
                <a:gd name="T18" fmla="*/ 2622 w 2622"/>
                <a:gd name="T19" fmla="*/ 26 h 91"/>
                <a:gd name="T20" fmla="*/ 2622 w 2622"/>
                <a:gd name="T21" fmla="*/ 26 h 91"/>
                <a:gd name="T22" fmla="*/ 2622 w 2622"/>
                <a:gd name="T23" fmla="*/ 26 h 91"/>
                <a:gd name="T24" fmla="*/ 2622 w 2622"/>
                <a:gd name="T25" fmla="*/ 22 h 91"/>
                <a:gd name="T26" fmla="*/ 2622 w 2622"/>
                <a:gd name="T27" fmla="*/ 0 h 91"/>
                <a:gd name="T28" fmla="*/ 0 w 2622"/>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2" h="91">
                  <a:moveTo>
                    <a:pt x="0" y="0"/>
                  </a:moveTo>
                  <a:cubicBezTo>
                    <a:pt x="0" y="22"/>
                    <a:pt x="0" y="22"/>
                    <a:pt x="0" y="22"/>
                  </a:cubicBezTo>
                  <a:cubicBezTo>
                    <a:pt x="0" y="25"/>
                    <a:pt x="0" y="25"/>
                    <a:pt x="0" y="25"/>
                  </a:cubicBezTo>
                  <a:cubicBezTo>
                    <a:pt x="0" y="26"/>
                    <a:pt x="0" y="26"/>
                    <a:pt x="0" y="26"/>
                  </a:cubicBezTo>
                  <a:cubicBezTo>
                    <a:pt x="1" y="26"/>
                    <a:pt x="1" y="26"/>
                    <a:pt x="1" y="26"/>
                  </a:cubicBezTo>
                  <a:cubicBezTo>
                    <a:pt x="53" y="91"/>
                    <a:pt x="90" y="82"/>
                    <a:pt x="100" y="82"/>
                  </a:cubicBezTo>
                  <a:cubicBezTo>
                    <a:pt x="1311" y="81"/>
                    <a:pt x="1311" y="81"/>
                    <a:pt x="1311" y="81"/>
                  </a:cubicBezTo>
                  <a:cubicBezTo>
                    <a:pt x="2350" y="82"/>
                    <a:pt x="2350" y="82"/>
                    <a:pt x="2350" y="82"/>
                  </a:cubicBezTo>
                  <a:cubicBezTo>
                    <a:pt x="2542" y="82"/>
                    <a:pt x="2542" y="82"/>
                    <a:pt x="2542" y="82"/>
                  </a:cubicBezTo>
                  <a:cubicBezTo>
                    <a:pt x="2560" y="79"/>
                    <a:pt x="2588" y="69"/>
                    <a:pt x="2622" y="26"/>
                  </a:cubicBezTo>
                  <a:cubicBezTo>
                    <a:pt x="2622" y="26"/>
                    <a:pt x="2622" y="26"/>
                    <a:pt x="2622" y="26"/>
                  </a:cubicBezTo>
                  <a:cubicBezTo>
                    <a:pt x="2622" y="26"/>
                    <a:pt x="2622" y="26"/>
                    <a:pt x="2622" y="26"/>
                  </a:cubicBezTo>
                  <a:cubicBezTo>
                    <a:pt x="2622" y="22"/>
                    <a:pt x="2622" y="22"/>
                    <a:pt x="2622" y="22"/>
                  </a:cubicBezTo>
                  <a:cubicBezTo>
                    <a:pt x="2622" y="0"/>
                    <a:pt x="2622" y="0"/>
                    <a:pt x="2622" y="0"/>
                  </a:cubicBezTo>
                  <a:lnTo>
                    <a:pt x="0"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0" name="Freeform 8"/>
            <p:cNvSpPr>
              <a:spLocks/>
            </p:cNvSpPr>
            <p:nvPr userDrawn="1"/>
          </p:nvSpPr>
          <p:spPr bwMode="auto">
            <a:xfrm>
              <a:off x="706" y="3544"/>
              <a:ext cx="6201" cy="185"/>
            </a:xfrm>
            <a:custGeom>
              <a:avLst/>
              <a:gdLst>
                <a:gd name="T0" fmla="*/ 0 w 2622"/>
                <a:gd name="T1" fmla="*/ 0 h 78"/>
                <a:gd name="T2" fmla="*/ 0 w 2622"/>
                <a:gd name="T3" fmla="*/ 76 h 78"/>
                <a:gd name="T4" fmla="*/ 31 w 2622"/>
                <a:gd name="T5" fmla="*/ 78 h 78"/>
                <a:gd name="T6" fmla="*/ 2591 w 2622"/>
                <a:gd name="T7" fmla="*/ 78 h 78"/>
                <a:gd name="T8" fmla="*/ 2622 w 2622"/>
                <a:gd name="T9" fmla="*/ 76 h 78"/>
                <a:gd name="T10" fmla="*/ 2622 w 2622"/>
                <a:gd name="T11" fmla="*/ 0 h 78"/>
                <a:gd name="T12" fmla="*/ 0 w 262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22" h="78">
                  <a:moveTo>
                    <a:pt x="0" y="0"/>
                  </a:moveTo>
                  <a:cubicBezTo>
                    <a:pt x="0" y="76"/>
                    <a:pt x="0" y="76"/>
                    <a:pt x="0" y="76"/>
                  </a:cubicBezTo>
                  <a:cubicBezTo>
                    <a:pt x="10" y="77"/>
                    <a:pt x="20" y="78"/>
                    <a:pt x="31" y="78"/>
                  </a:cubicBezTo>
                  <a:cubicBezTo>
                    <a:pt x="2591" y="78"/>
                    <a:pt x="2591" y="78"/>
                    <a:pt x="2591" y="78"/>
                  </a:cubicBezTo>
                  <a:cubicBezTo>
                    <a:pt x="2602" y="78"/>
                    <a:pt x="2612" y="77"/>
                    <a:pt x="2622" y="76"/>
                  </a:cubicBezTo>
                  <a:cubicBezTo>
                    <a:pt x="2622" y="0"/>
                    <a:pt x="2622" y="0"/>
                    <a:pt x="2622"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1" name="Rectangle 9"/>
            <p:cNvSpPr>
              <a:spLocks noChangeArrowheads="1"/>
            </p:cNvSpPr>
            <p:nvPr userDrawn="1"/>
          </p:nvSpPr>
          <p:spPr bwMode="auto">
            <a:xfrm>
              <a:off x="1619" y="593"/>
              <a:ext cx="4380" cy="27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2" name="Rectangle 10"/>
            <p:cNvSpPr>
              <a:spLocks noChangeArrowheads="1"/>
            </p:cNvSpPr>
            <p:nvPr userDrawn="1"/>
          </p:nvSpPr>
          <p:spPr bwMode="auto">
            <a:xfrm>
              <a:off x="1619" y="593"/>
              <a:ext cx="438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3" name="Oval 11"/>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4" name="Freeform 12"/>
            <p:cNvSpPr>
              <a:spLocks/>
            </p:cNvSpPr>
            <p:nvPr userDrawn="1"/>
          </p:nvSpPr>
          <p:spPr bwMode="auto">
            <a:xfrm>
              <a:off x="3391" y="3592"/>
              <a:ext cx="832" cy="75"/>
            </a:xfrm>
            <a:custGeom>
              <a:avLst/>
              <a:gdLst>
                <a:gd name="T0" fmla="*/ 1 w 352"/>
                <a:gd name="T1" fmla="*/ 0 h 32"/>
                <a:gd name="T2" fmla="*/ 0 w 352"/>
                <a:gd name="T3" fmla="*/ 6 h 32"/>
                <a:gd name="T4" fmla="*/ 26 w 352"/>
                <a:gd name="T5" fmla="*/ 32 h 32"/>
                <a:gd name="T6" fmla="*/ 326 w 352"/>
                <a:gd name="T7" fmla="*/ 32 h 32"/>
                <a:gd name="T8" fmla="*/ 352 w 352"/>
                <a:gd name="T9" fmla="*/ 6 h 32"/>
                <a:gd name="T10" fmla="*/ 351 w 352"/>
                <a:gd name="T11" fmla="*/ 0 h 32"/>
                <a:gd name="T12" fmla="*/ 1 w 3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52" h="32">
                  <a:moveTo>
                    <a:pt x="1" y="0"/>
                  </a:moveTo>
                  <a:cubicBezTo>
                    <a:pt x="0" y="2"/>
                    <a:pt x="0" y="4"/>
                    <a:pt x="0" y="6"/>
                  </a:cubicBezTo>
                  <a:cubicBezTo>
                    <a:pt x="0" y="20"/>
                    <a:pt x="12" y="32"/>
                    <a:pt x="26" y="32"/>
                  </a:cubicBezTo>
                  <a:cubicBezTo>
                    <a:pt x="326" y="32"/>
                    <a:pt x="326" y="32"/>
                    <a:pt x="326" y="32"/>
                  </a:cubicBezTo>
                  <a:cubicBezTo>
                    <a:pt x="340" y="32"/>
                    <a:pt x="352" y="20"/>
                    <a:pt x="352" y="6"/>
                  </a:cubicBezTo>
                  <a:cubicBezTo>
                    <a:pt x="352" y="4"/>
                    <a:pt x="352" y="2"/>
                    <a:pt x="351" y="0"/>
                  </a:cubicBezTo>
                  <a:lnTo>
                    <a:pt x="1"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5" name="Freeform 13"/>
            <p:cNvSpPr>
              <a:spLocks/>
            </p:cNvSpPr>
            <p:nvPr userDrawn="1"/>
          </p:nvSpPr>
          <p:spPr bwMode="auto">
            <a:xfrm>
              <a:off x="3284" y="3544"/>
              <a:ext cx="1046" cy="95"/>
            </a:xfrm>
            <a:custGeom>
              <a:avLst/>
              <a:gdLst>
                <a:gd name="T0" fmla="*/ 1 w 442"/>
                <a:gd name="T1" fmla="*/ 0 h 40"/>
                <a:gd name="T2" fmla="*/ 0 w 442"/>
                <a:gd name="T3" fmla="*/ 7 h 40"/>
                <a:gd name="T4" fmla="*/ 33 w 442"/>
                <a:gd name="T5" fmla="*/ 40 h 40"/>
                <a:gd name="T6" fmla="*/ 409 w 442"/>
                <a:gd name="T7" fmla="*/ 40 h 40"/>
                <a:gd name="T8" fmla="*/ 442 w 442"/>
                <a:gd name="T9" fmla="*/ 7 h 40"/>
                <a:gd name="T10" fmla="*/ 441 w 442"/>
                <a:gd name="T11" fmla="*/ 0 h 40"/>
                <a:gd name="T12" fmla="*/ 1 w 44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42" h="40">
                  <a:moveTo>
                    <a:pt x="1" y="0"/>
                  </a:moveTo>
                  <a:cubicBezTo>
                    <a:pt x="0" y="2"/>
                    <a:pt x="0" y="5"/>
                    <a:pt x="0" y="7"/>
                  </a:cubicBezTo>
                  <a:cubicBezTo>
                    <a:pt x="0" y="25"/>
                    <a:pt x="15" y="40"/>
                    <a:pt x="33" y="40"/>
                  </a:cubicBezTo>
                  <a:cubicBezTo>
                    <a:pt x="409" y="40"/>
                    <a:pt x="409" y="40"/>
                    <a:pt x="409" y="40"/>
                  </a:cubicBezTo>
                  <a:cubicBezTo>
                    <a:pt x="427" y="40"/>
                    <a:pt x="442" y="25"/>
                    <a:pt x="442" y="7"/>
                  </a:cubicBezTo>
                  <a:cubicBezTo>
                    <a:pt x="442" y="5"/>
                    <a:pt x="441" y="2"/>
                    <a:pt x="441"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6" name="Freeform 14"/>
            <p:cNvSpPr>
              <a:spLocks noEditPoints="1"/>
            </p:cNvSpPr>
            <p:nvPr userDrawn="1"/>
          </p:nvSpPr>
          <p:spPr bwMode="auto">
            <a:xfrm>
              <a:off x="6018" y="36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7" name="Freeform 15"/>
            <p:cNvSpPr>
              <a:spLocks noEditPoints="1"/>
            </p:cNvSpPr>
            <p:nvPr userDrawn="1"/>
          </p:nvSpPr>
          <p:spPr bwMode="auto">
            <a:xfrm>
              <a:off x="1399" y="362"/>
              <a:ext cx="4766" cy="3182"/>
            </a:xfrm>
            <a:custGeom>
              <a:avLst/>
              <a:gdLst>
                <a:gd name="T0" fmla="*/ 1018 w 2015"/>
                <a:gd name="T1" fmla="*/ 69 h 1345"/>
                <a:gd name="T2" fmla="*/ 1006 w 2015"/>
                <a:gd name="T3" fmla="*/ 57 h 1345"/>
                <a:gd name="T4" fmla="*/ 1018 w 2015"/>
                <a:gd name="T5" fmla="*/ 45 h 1345"/>
                <a:gd name="T6" fmla="*/ 1030 w 2015"/>
                <a:gd name="T7" fmla="*/ 57 h 1345"/>
                <a:gd name="T8" fmla="*/ 1018 w 2015"/>
                <a:gd name="T9" fmla="*/ 69 h 1345"/>
                <a:gd name="T10" fmla="*/ 1952 w 2015"/>
                <a:gd name="T11" fmla="*/ 0 h 1345"/>
                <a:gd name="T12" fmla="*/ 83 w 2015"/>
                <a:gd name="T13" fmla="*/ 0 h 1345"/>
                <a:gd name="T14" fmla="*/ 0 w 2015"/>
                <a:gd name="T15" fmla="*/ 84 h 1345"/>
                <a:gd name="T16" fmla="*/ 0 w 2015"/>
                <a:gd name="T17" fmla="*/ 1345 h 1345"/>
                <a:gd name="T18" fmla="*/ 2 w 2015"/>
                <a:gd name="T19" fmla="*/ 1345 h 1345"/>
                <a:gd name="T20" fmla="*/ 120 w 2015"/>
                <a:gd name="T21" fmla="*/ 1268 h 1345"/>
                <a:gd name="T22" fmla="*/ 93 w 2015"/>
                <a:gd name="T23" fmla="*/ 1268 h 1345"/>
                <a:gd name="T24" fmla="*/ 93 w 2015"/>
                <a:gd name="T25" fmla="*/ 98 h 1345"/>
                <a:gd name="T26" fmla="*/ 1909 w 2015"/>
                <a:gd name="T27" fmla="*/ 98 h 1345"/>
                <a:gd name="T28" fmla="*/ 2015 w 2015"/>
                <a:gd name="T29" fmla="*/ 29 h 1345"/>
                <a:gd name="T30" fmla="*/ 1953 w 2015"/>
                <a:gd name="T31" fmla="*/ 0 h 1345"/>
                <a:gd name="T32" fmla="*/ 1953 w 2015"/>
                <a:gd name="T33" fmla="*/ 0 h 1345"/>
                <a:gd name="T34" fmla="*/ 1953 w 2015"/>
                <a:gd name="T35" fmla="*/ 0 h 1345"/>
                <a:gd name="T36" fmla="*/ 1953 w 2015"/>
                <a:gd name="T37" fmla="*/ 0 h 1345"/>
                <a:gd name="T38" fmla="*/ 1953 w 2015"/>
                <a:gd name="T39" fmla="*/ 0 h 1345"/>
                <a:gd name="T40" fmla="*/ 1953 w 2015"/>
                <a:gd name="T41" fmla="*/ 0 h 1345"/>
                <a:gd name="T42" fmla="*/ 1953 w 2015"/>
                <a:gd name="T43" fmla="*/ 0 h 1345"/>
                <a:gd name="T44" fmla="*/ 1953 w 2015"/>
                <a:gd name="T45" fmla="*/ 0 h 1345"/>
                <a:gd name="T46" fmla="*/ 1953 w 2015"/>
                <a:gd name="T47" fmla="*/ 0 h 1345"/>
                <a:gd name="T48" fmla="*/ 1953 w 2015"/>
                <a:gd name="T49" fmla="*/ 0 h 1345"/>
                <a:gd name="T50" fmla="*/ 1952 w 2015"/>
                <a:gd name="T51" fmla="*/ 0 h 1345"/>
                <a:gd name="T52" fmla="*/ 1952 w 2015"/>
                <a:gd name="T53"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5" h="1345">
                  <a:moveTo>
                    <a:pt x="1018" y="69"/>
                  </a:moveTo>
                  <a:cubicBezTo>
                    <a:pt x="1011" y="69"/>
                    <a:pt x="1006" y="64"/>
                    <a:pt x="1006" y="57"/>
                  </a:cubicBezTo>
                  <a:cubicBezTo>
                    <a:pt x="1006" y="50"/>
                    <a:pt x="1011" y="45"/>
                    <a:pt x="1018" y="45"/>
                  </a:cubicBezTo>
                  <a:cubicBezTo>
                    <a:pt x="1025" y="45"/>
                    <a:pt x="1030" y="50"/>
                    <a:pt x="1030" y="57"/>
                  </a:cubicBezTo>
                  <a:cubicBezTo>
                    <a:pt x="1030" y="64"/>
                    <a:pt x="1025" y="69"/>
                    <a:pt x="1018" y="69"/>
                  </a:cubicBezTo>
                  <a:moveTo>
                    <a:pt x="1952" y="0"/>
                  </a:moveTo>
                  <a:cubicBezTo>
                    <a:pt x="83" y="0"/>
                    <a:pt x="83" y="0"/>
                    <a:pt x="83" y="0"/>
                  </a:cubicBezTo>
                  <a:cubicBezTo>
                    <a:pt x="37" y="0"/>
                    <a:pt x="0" y="38"/>
                    <a:pt x="0" y="84"/>
                  </a:cubicBezTo>
                  <a:cubicBezTo>
                    <a:pt x="0" y="1345"/>
                    <a:pt x="0" y="1345"/>
                    <a:pt x="0" y="1345"/>
                  </a:cubicBezTo>
                  <a:cubicBezTo>
                    <a:pt x="2" y="1345"/>
                    <a:pt x="2" y="1345"/>
                    <a:pt x="2" y="1345"/>
                  </a:cubicBezTo>
                  <a:cubicBezTo>
                    <a:pt x="120" y="1268"/>
                    <a:pt x="120" y="1268"/>
                    <a:pt x="120" y="1268"/>
                  </a:cubicBezTo>
                  <a:cubicBezTo>
                    <a:pt x="93" y="1268"/>
                    <a:pt x="93" y="1268"/>
                    <a:pt x="93" y="1268"/>
                  </a:cubicBezTo>
                  <a:cubicBezTo>
                    <a:pt x="93" y="98"/>
                    <a:pt x="93" y="98"/>
                    <a:pt x="93" y="98"/>
                  </a:cubicBezTo>
                  <a:cubicBezTo>
                    <a:pt x="1909" y="98"/>
                    <a:pt x="1909" y="98"/>
                    <a:pt x="1909" y="98"/>
                  </a:cubicBezTo>
                  <a:cubicBezTo>
                    <a:pt x="2015" y="29"/>
                    <a:pt x="2015" y="29"/>
                    <a:pt x="2015" y="29"/>
                  </a:cubicBezTo>
                  <a:cubicBezTo>
                    <a:pt x="2000" y="12"/>
                    <a:pt x="1978" y="1"/>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2" y="0"/>
                    <a:pt x="1952" y="0"/>
                  </a:cubicBezTo>
                  <a:cubicBezTo>
                    <a:pt x="1952" y="0"/>
                    <a:pt x="1952" y="0"/>
                    <a:pt x="1952" y="0"/>
                  </a:cubicBezTo>
                </a:path>
              </a:pathLst>
            </a:custGeom>
            <a:solidFill>
              <a:srgbClr val="57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8" name="Freeform 16"/>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9" name="Freeform 17"/>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0" name="Freeform 18"/>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1" name="Freeform 19"/>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2" name="Oval 20"/>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grpSp>
      <p:sp>
        <p:nvSpPr>
          <p:cNvPr id="11" name="Tijdelijke aanduiding voor media 10"/>
          <p:cNvSpPr>
            <a:spLocks noGrp="1"/>
          </p:cNvSpPr>
          <p:nvPr>
            <p:ph type="media" sz="quarter" idx="16" hasCustomPrompt="1"/>
          </p:nvPr>
        </p:nvSpPr>
        <p:spPr>
          <a:xfrm>
            <a:off x="3230731" y="1730416"/>
            <a:ext cx="5644812" cy="3606112"/>
          </a:xfrm>
          <a:solidFill>
            <a:schemeClr val="tx1"/>
          </a:solidFill>
        </p:spPr>
        <p:txBody>
          <a:bodyPr anchor="ctr"/>
          <a:lstStyle>
            <a:lvl1pPr marL="0" indent="0" algn="ctr">
              <a:buNone/>
              <a:defRPr baseline="0">
                <a:solidFill>
                  <a:schemeClr val="bg1"/>
                </a:solidFill>
              </a:defRPr>
            </a:lvl1pPr>
          </a:lstStyle>
          <a:p>
            <a:r>
              <a:rPr lang="nl-NL"/>
              <a:t>KLIK HIER OM EEN </a:t>
            </a:r>
            <a:br>
              <a:rPr lang="nl-NL"/>
            </a:br>
            <a:br>
              <a:rPr lang="nl-NL"/>
            </a:br>
            <a:br>
              <a:rPr lang="nl-NL"/>
            </a:br>
            <a:br>
              <a:rPr lang="nl-NL"/>
            </a:br>
            <a:r>
              <a:rPr lang="nl-NL"/>
              <a:t>VIDEO IN TE VOEGEN</a:t>
            </a:r>
          </a:p>
        </p:txBody>
      </p:sp>
      <p:sp>
        <p:nvSpPr>
          <p:cNvPr id="43" name="Titel 1"/>
          <p:cNvSpPr>
            <a:spLocks noGrp="1"/>
          </p:cNvSpPr>
          <p:nvPr>
            <p:ph type="title" hasCustomPrompt="1"/>
          </p:nvPr>
        </p:nvSpPr>
        <p:spPr>
          <a:xfrm>
            <a:off x="465523" y="251846"/>
            <a:ext cx="11421237" cy="211053"/>
          </a:xfrm>
        </p:spPr>
        <p:txBody>
          <a:bodyPr/>
          <a:lstStyle>
            <a:lvl1pPr>
              <a:defRPr sz="1200" b="1" baseline="0">
                <a:solidFill>
                  <a:schemeClr val="tx2"/>
                </a:solidFill>
              </a:defRPr>
            </a:lvl1pPr>
          </a:lstStyle>
          <a:p>
            <a:r>
              <a:rPr lang="nl-NL"/>
              <a:t>hoofdstuk</a:t>
            </a:r>
          </a:p>
        </p:txBody>
      </p:sp>
      <p:sp>
        <p:nvSpPr>
          <p:cNvPr id="45" name="Tijdelijke aanduiding voor tekst 13"/>
          <p:cNvSpPr>
            <a:spLocks noGrp="1"/>
          </p:cNvSpPr>
          <p:nvPr>
            <p:ph type="body" sz="quarter" idx="15" hasCustomPrompt="1"/>
          </p:nvPr>
        </p:nvSpPr>
        <p:spPr>
          <a:xfrm>
            <a:off x="465140" y="466173"/>
            <a:ext cx="11422061"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grpSp>
        <p:nvGrpSpPr>
          <p:cNvPr id="33" name="Group 32"/>
          <p:cNvGrpSpPr/>
          <p:nvPr userDrawn="1"/>
        </p:nvGrpSpPr>
        <p:grpSpPr>
          <a:xfrm>
            <a:off x="469305" y="530516"/>
            <a:ext cx="11226223" cy="280537"/>
            <a:chOff x="472458" y="532263"/>
            <a:chExt cx="8886288" cy="280537"/>
          </a:xfrm>
        </p:grpSpPr>
        <p:cxnSp>
          <p:nvCxnSpPr>
            <p:cNvPr id="34" name="Straight Connector 3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542268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Foto (50% - 50%)">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6096000" y="0"/>
            <a:ext cx="6096000" cy="6858000"/>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br>
              <a:rPr lang="nl-NL"/>
            </a:br>
            <a:r>
              <a:rPr lang="nl-NL"/>
              <a:t>AFBEELDING IN TE VOEGEN</a:t>
            </a:r>
          </a:p>
        </p:txBody>
      </p:sp>
      <p:sp>
        <p:nvSpPr>
          <p:cNvPr id="22" name="Titel 1"/>
          <p:cNvSpPr>
            <a:spLocks noGrp="1"/>
          </p:cNvSpPr>
          <p:nvPr>
            <p:ph type="title" hasCustomPrompt="1"/>
          </p:nvPr>
        </p:nvSpPr>
        <p:spPr>
          <a:xfrm>
            <a:off x="465523" y="249200"/>
            <a:ext cx="5300279" cy="211053"/>
          </a:xfrm>
        </p:spPr>
        <p:txBody>
          <a:bodyPr/>
          <a:lstStyle>
            <a:lvl1pPr>
              <a:defRPr sz="1200" b="1" baseline="0">
                <a:solidFill>
                  <a:schemeClr val="tx2"/>
                </a:solidFill>
              </a:defRPr>
            </a:lvl1pPr>
          </a:lstStyle>
          <a:p>
            <a:r>
              <a:rPr lang="nl-NL"/>
              <a:t>hoofdstuk</a:t>
            </a:r>
          </a:p>
        </p:txBody>
      </p:sp>
      <p:sp>
        <p:nvSpPr>
          <p:cNvPr id="24" name="Tijdelijke aanduiding voor tekst 13"/>
          <p:cNvSpPr>
            <a:spLocks noGrp="1"/>
          </p:cNvSpPr>
          <p:nvPr>
            <p:ph type="body" sz="quarter" idx="15" hasCustomPrompt="1"/>
          </p:nvPr>
        </p:nvSpPr>
        <p:spPr>
          <a:xfrm>
            <a:off x="465140" y="463528"/>
            <a:ext cx="5300661"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p:nvPr>
        </p:nvSpPr>
        <p:spPr>
          <a:xfrm>
            <a:off x="465523" y="1431237"/>
            <a:ext cx="5300279" cy="475734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04" name="Rectangle 7"/>
          <p:cNvSpPr txBox="1">
            <a:spLocks noChangeArrowheads="1"/>
          </p:cNvSpPr>
          <p:nvPr userDrawn="1"/>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grpSp>
        <p:nvGrpSpPr>
          <p:cNvPr id="10" name="Group 9"/>
          <p:cNvGrpSpPr/>
          <p:nvPr userDrawn="1"/>
        </p:nvGrpSpPr>
        <p:grpSpPr>
          <a:xfrm>
            <a:off x="469305" y="530516"/>
            <a:ext cx="11226223" cy="280537"/>
            <a:chOff x="472458" y="532263"/>
            <a:chExt cx="8886288" cy="280537"/>
          </a:xfrm>
        </p:grpSpPr>
        <p:cxnSp>
          <p:nvCxnSpPr>
            <p:cNvPr id="11" name="Straight Connector 10"/>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2079257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Foto (75% - 25%)">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8103000" y="0"/>
            <a:ext cx="4089000" cy="6858000"/>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br>
              <a:rPr lang="nl-NL"/>
            </a:br>
            <a:r>
              <a:rPr lang="nl-NL"/>
              <a:t>AFBEELDING IN TE VOEGEN</a:t>
            </a:r>
          </a:p>
        </p:txBody>
      </p:sp>
      <p:sp>
        <p:nvSpPr>
          <p:cNvPr id="24" name="Tijdelijke aanduiding voor tekst 13"/>
          <p:cNvSpPr>
            <a:spLocks noGrp="1"/>
          </p:cNvSpPr>
          <p:nvPr>
            <p:ph type="body" sz="quarter" idx="15" hasCustomPrompt="1"/>
          </p:nvPr>
        </p:nvSpPr>
        <p:spPr>
          <a:xfrm>
            <a:off x="465139" y="462896"/>
            <a:ext cx="7307516"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p:nvPr>
        </p:nvSpPr>
        <p:spPr>
          <a:xfrm>
            <a:off x="465523" y="1431238"/>
            <a:ext cx="7306991"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101" name="Rectangle 7"/>
          <p:cNvSpPr txBox="1">
            <a:spLocks noChangeArrowheads="1"/>
          </p:cNvSpPr>
          <p:nvPr userDrawn="1"/>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sp>
        <p:nvSpPr>
          <p:cNvPr id="10" name="Titel 1"/>
          <p:cNvSpPr>
            <a:spLocks noGrp="1"/>
          </p:cNvSpPr>
          <p:nvPr>
            <p:ph type="title" hasCustomPrompt="1"/>
          </p:nvPr>
        </p:nvSpPr>
        <p:spPr>
          <a:xfrm>
            <a:off x="465523" y="251846"/>
            <a:ext cx="11421237" cy="211053"/>
          </a:xfrm>
        </p:spPr>
        <p:txBody>
          <a:bodyPr/>
          <a:lstStyle>
            <a:lvl1pPr>
              <a:defRPr sz="1200" b="1" baseline="0">
                <a:solidFill>
                  <a:schemeClr val="tx2"/>
                </a:solidFill>
              </a:defRPr>
            </a:lvl1pPr>
          </a:lstStyle>
          <a:p>
            <a:r>
              <a:rPr lang="nl-NL"/>
              <a:t>hoofdstuk</a:t>
            </a:r>
          </a:p>
        </p:txBody>
      </p:sp>
      <p:grpSp>
        <p:nvGrpSpPr>
          <p:cNvPr id="11" name="Group 10"/>
          <p:cNvGrpSpPr/>
          <p:nvPr userDrawn="1"/>
        </p:nvGrpSpPr>
        <p:grpSpPr>
          <a:xfrm>
            <a:off x="469305" y="530516"/>
            <a:ext cx="11226223" cy="280537"/>
            <a:chOff x="472458" y="532263"/>
            <a:chExt cx="8886288" cy="280537"/>
          </a:xfrm>
        </p:grpSpPr>
        <p:cxnSp>
          <p:nvCxnSpPr>
            <p:cNvPr id="12" name="Straight Connector 11"/>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0555890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 - Tekst (75% - 25%)">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0" y="3"/>
            <a:ext cx="8103000" cy="6857999"/>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r>
              <a:rPr lang="nl-NL"/>
              <a:t>AFBEELDING IN TE VOEGEN</a:t>
            </a:r>
          </a:p>
        </p:txBody>
      </p:sp>
      <p:sp>
        <p:nvSpPr>
          <p:cNvPr id="2" name="Titel 1"/>
          <p:cNvSpPr>
            <a:spLocks noGrp="1"/>
          </p:cNvSpPr>
          <p:nvPr>
            <p:ph type="title" hasCustomPrompt="1"/>
          </p:nvPr>
        </p:nvSpPr>
        <p:spPr>
          <a:xfrm>
            <a:off x="8567531" y="267883"/>
            <a:ext cx="3317879" cy="211053"/>
          </a:xfrm>
        </p:spPr>
        <p:txBody>
          <a:bodyPr/>
          <a:lstStyle>
            <a:lvl1pPr>
              <a:defRPr sz="1200" b="1" baseline="0">
                <a:solidFill>
                  <a:schemeClr val="tx2"/>
                </a:solidFill>
              </a:defRPr>
            </a:lvl1pPr>
          </a:lstStyle>
          <a:p>
            <a:r>
              <a:rPr lang="nl-NL"/>
              <a:t>hoofdstuk</a:t>
            </a:r>
          </a:p>
        </p:txBody>
      </p:sp>
      <p:sp>
        <p:nvSpPr>
          <p:cNvPr id="14" name="Tijdelijke aanduiding voor tekst 13"/>
          <p:cNvSpPr>
            <a:spLocks noGrp="1"/>
          </p:cNvSpPr>
          <p:nvPr>
            <p:ph type="body" sz="quarter" idx="15" hasCustomPrompt="1"/>
          </p:nvPr>
        </p:nvSpPr>
        <p:spPr>
          <a:xfrm>
            <a:off x="8567148" y="478933"/>
            <a:ext cx="3318117"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3" name="Tijdelijke aanduiding voor tekst 8"/>
          <p:cNvSpPr>
            <a:spLocks noGrp="1"/>
          </p:cNvSpPr>
          <p:nvPr>
            <p:ph type="body" sz="quarter" idx="13"/>
          </p:nvPr>
        </p:nvSpPr>
        <p:spPr>
          <a:xfrm>
            <a:off x="8567531" y="1431238"/>
            <a:ext cx="3317735"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cxnSp>
        <p:nvCxnSpPr>
          <p:cNvPr id="15" name="Straight Connector 14"/>
          <p:cNvCxnSpPr/>
          <p:nvPr/>
        </p:nvCxnSpPr>
        <p:spPr bwMode="auto">
          <a:xfrm>
            <a:off x="8569326" y="811052"/>
            <a:ext cx="2680924"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11250251" y="530516"/>
            <a:ext cx="445276" cy="280536"/>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48441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 Tekst (50% - 50%)">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0" y="0"/>
            <a:ext cx="6096000" cy="6858000"/>
          </a:xfrm>
          <a:solidFill>
            <a:schemeClr val="bg1">
              <a:lumMod val="85000"/>
            </a:schemeClr>
          </a:solidFill>
          <a:ln>
            <a:noFill/>
          </a:ln>
        </p:spPr>
        <p:txBody>
          <a:bodyPr anchor="ctr"/>
          <a:lstStyle>
            <a:lvl1pPr marL="0" indent="0" algn="ctr">
              <a:buNone/>
              <a:defRPr>
                <a:solidFill>
                  <a:schemeClr val="accent1"/>
                </a:solidFill>
              </a:defRPr>
            </a:lvl1pPr>
          </a:lstStyle>
          <a:p>
            <a:r>
              <a:rPr lang="nl-NL"/>
              <a:t>KLIK HIER OM EEN </a:t>
            </a:r>
            <a:br>
              <a:rPr lang="nl-NL"/>
            </a:br>
            <a:br>
              <a:rPr lang="nl-NL"/>
            </a:br>
            <a:br>
              <a:rPr lang="nl-NL"/>
            </a:br>
            <a:br>
              <a:rPr lang="nl-NL"/>
            </a:br>
            <a:r>
              <a:rPr lang="nl-NL"/>
              <a:t>AFBEELDING IN TE VOEGEN</a:t>
            </a:r>
          </a:p>
        </p:txBody>
      </p:sp>
      <p:sp>
        <p:nvSpPr>
          <p:cNvPr id="22" name="Titel 1"/>
          <p:cNvSpPr>
            <a:spLocks noGrp="1"/>
          </p:cNvSpPr>
          <p:nvPr>
            <p:ph type="title" hasCustomPrompt="1"/>
          </p:nvPr>
        </p:nvSpPr>
        <p:spPr>
          <a:xfrm>
            <a:off x="6563737" y="251846"/>
            <a:ext cx="5300279" cy="211053"/>
          </a:xfrm>
        </p:spPr>
        <p:txBody>
          <a:bodyPr/>
          <a:lstStyle>
            <a:lvl1pPr>
              <a:defRPr sz="1200" b="1" baseline="0">
                <a:solidFill>
                  <a:schemeClr val="tx2"/>
                </a:solidFill>
              </a:defRPr>
            </a:lvl1pPr>
          </a:lstStyle>
          <a:p>
            <a:r>
              <a:rPr lang="nl-NL"/>
              <a:t>hoofdstuk</a:t>
            </a:r>
          </a:p>
        </p:txBody>
      </p:sp>
      <p:sp>
        <p:nvSpPr>
          <p:cNvPr id="24" name="Tijdelijke aanduiding voor tekst 13"/>
          <p:cNvSpPr>
            <a:spLocks noGrp="1"/>
          </p:cNvSpPr>
          <p:nvPr>
            <p:ph type="body" sz="quarter" idx="15" hasCustomPrompt="1"/>
          </p:nvPr>
        </p:nvSpPr>
        <p:spPr>
          <a:xfrm>
            <a:off x="6563352" y="466173"/>
            <a:ext cx="5300661"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p:nvPr>
        </p:nvSpPr>
        <p:spPr>
          <a:xfrm>
            <a:off x="6563737" y="1431238"/>
            <a:ext cx="5300279"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9" name="Group 8"/>
          <p:cNvGrpSpPr/>
          <p:nvPr userDrawn="1"/>
        </p:nvGrpSpPr>
        <p:grpSpPr>
          <a:xfrm>
            <a:off x="6562725" y="530516"/>
            <a:ext cx="5132803" cy="280537"/>
            <a:chOff x="5295798" y="532263"/>
            <a:chExt cx="4062948" cy="280537"/>
          </a:xfrm>
        </p:grpSpPr>
        <p:cxnSp>
          <p:nvCxnSpPr>
            <p:cNvPr id="10" name="Straight Connector 9"/>
            <p:cNvCxnSpPr/>
            <p:nvPr/>
          </p:nvCxnSpPr>
          <p:spPr bwMode="auto">
            <a:xfrm>
              <a:off x="5295798" y="812800"/>
              <a:ext cx="371048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055503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to - Tekst (25% - 75%)">
    <p:spTree>
      <p:nvGrpSpPr>
        <p:cNvPr id="1" name=""/>
        <p:cNvGrpSpPr/>
        <p:nvPr/>
      </p:nvGrpSpPr>
      <p:grpSpPr>
        <a:xfrm>
          <a:off x="0" y="0"/>
          <a:ext cx="0" cy="0"/>
          <a:chOff x="0" y="0"/>
          <a:chExt cx="0" cy="0"/>
        </a:xfrm>
      </p:grpSpPr>
      <p:sp>
        <p:nvSpPr>
          <p:cNvPr id="13" name="Tijdelijke aanduiding voor afbeelding 10"/>
          <p:cNvSpPr>
            <a:spLocks noGrp="1"/>
          </p:cNvSpPr>
          <p:nvPr>
            <p:ph type="pic" sz="quarter" idx="14" hasCustomPrompt="1"/>
          </p:nvPr>
        </p:nvSpPr>
        <p:spPr>
          <a:xfrm>
            <a:off x="0" y="0"/>
            <a:ext cx="4089000" cy="6858000"/>
          </a:xfrm>
          <a:solidFill>
            <a:schemeClr val="bg1">
              <a:lumMod val="85000"/>
            </a:schemeClr>
          </a:solidFill>
          <a:ln>
            <a:noFill/>
          </a:ln>
        </p:spPr>
        <p:txBody>
          <a:bodyPr anchor="ctr"/>
          <a:lstStyle>
            <a:lvl1pPr marL="0" indent="0" algn="ctr">
              <a:buNone/>
              <a:defRPr baseline="0">
                <a:solidFill>
                  <a:schemeClr val="accent1"/>
                </a:solidFill>
              </a:defRPr>
            </a:lvl1pPr>
          </a:lstStyle>
          <a:p>
            <a:r>
              <a:rPr lang="nl-NL"/>
              <a:t>KLIK HIER OM EEN </a:t>
            </a:r>
            <a:br>
              <a:rPr lang="nl-NL"/>
            </a:br>
            <a:br>
              <a:rPr lang="nl-NL"/>
            </a:br>
            <a:br>
              <a:rPr lang="nl-NL"/>
            </a:br>
            <a:br>
              <a:rPr lang="nl-NL"/>
            </a:br>
            <a:r>
              <a:rPr lang="nl-NL"/>
              <a:t>AFBEELDING IN TE VOEGEN</a:t>
            </a:r>
          </a:p>
        </p:txBody>
      </p:sp>
      <p:sp>
        <p:nvSpPr>
          <p:cNvPr id="22" name="Titel 1"/>
          <p:cNvSpPr>
            <a:spLocks noGrp="1"/>
          </p:cNvSpPr>
          <p:nvPr>
            <p:ph type="title" hasCustomPrompt="1"/>
          </p:nvPr>
        </p:nvSpPr>
        <p:spPr>
          <a:xfrm>
            <a:off x="4552507" y="251846"/>
            <a:ext cx="7306991" cy="211053"/>
          </a:xfrm>
        </p:spPr>
        <p:txBody>
          <a:bodyPr/>
          <a:lstStyle>
            <a:lvl1pPr>
              <a:defRPr sz="1200" b="1" baseline="0">
                <a:solidFill>
                  <a:schemeClr val="tx2"/>
                </a:solidFill>
              </a:defRPr>
            </a:lvl1pPr>
          </a:lstStyle>
          <a:p>
            <a:r>
              <a:rPr lang="nl-NL"/>
              <a:t>hoofdstuk</a:t>
            </a:r>
          </a:p>
        </p:txBody>
      </p:sp>
      <p:sp>
        <p:nvSpPr>
          <p:cNvPr id="24" name="Tijdelijke aanduiding voor tekst 13"/>
          <p:cNvSpPr>
            <a:spLocks noGrp="1"/>
          </p:cNvSpPr>
          <p:nvPr>
            <p:ph type="body" sz="quarter" idx="15" hasCustomPrompt="1"/>
          </p:nvPr>
        </p:nvSpPr>
        <p:spPr>
          <a:xfrm>
            <a:off x="4552123" y="466173"/>
            <a:ext cx="7307516"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29" name="Tijdelijke aanduiding voor tekst 8"/>
          <p:cNvSpPr>
            <a:spLocks noGrp="1"/>
          </p:cNvSpPr>
          <p:nvPr>
            <p:ph type="body" sz="quarter" idx="13"/>
          </p:nvPr>
        </p:nvSpPr>
        <p:spPr>
          <a:xfrm>
            <a:off x="4552507" y="1431238"/>
            <a:ext cx="7306991" cy="47738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grpSp>
        <p:nvGrpSpPr>
          <p:cNvPr id="9" name="Group 8"/>
          <p:cNvGrpSpPr/>
          <p:nvPr userDrawn="1"/>
        </p:nvGrpSpPr>
        <p:grpSpPr>
          <a:xfrm>
            <a:off x="4557485" y="530516"/>
            <a:ext cx="7138041" cy="280537"/>
            <a:chOff x="3708520" y="532263"/>
            <a:chExt cx="5650226" cy="280537"/>
          </a:xfrm>
        </p:grpSpPr>
        <p:cxnSp>
          <p:nvCxnSpPr>
            <p:cNvPr id="10" name="Straight Connector 9"/>
            <p:cNvCxnSpPr/>
            <p:nvPr/>
          </p:nvCxnSpPr>
          <p:spPr bwMode="auto">
            <a:xfrm>
              <a:off x="3708520" y="812800"/>
              <a:ext cx="5297761"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729077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grpSp>
        <p:nvGrpSpPr>
          <p:cNvPr id="15" name="Group 4"/>
          <p:cNvGrpSpPr>
            <a:grpSpLocks noChangeAspect="1"/>
          </p:cNvGrpSpPr>
          <p:nvPr userDrawn="1"/>
        </p:nvGrpSpPr>
        <p:grpSpPr bwMode="auto">
          <a:xfrm>
            <a:off x="2057400" y="1449272"/>
            <a:ext cx="8077200" cy="4625843"/>
            <a:chOff x="704" y="364"/>
            <a:chExt cx="6272" cy="3592"/>
          </a:xfrm>
        </p:grpSpPr>
        <p:sp>
          <p:nvSpPr>
            <p:cNvPr id="16" name="AutoShape 3"/>
            <p:cNvSpPr>
              <a:spLocks noChangeAspect="1" noChangeArrowheads="1" noTextEdit="1"/>
            </p:cNvSpPr>
            <p:nvPr userDrawn="1"/>
          </p:nvSpPr>
          <p:spPr bwMode="auto">
            <a:xfrm>
              <a:off x="704" y="364"/>
              <a:ext cx="6272" cy="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7" name="Freeform 5"/>
            <p:cNvSpPr>
              <a:spLocks noEditPoints="1"/>
            </p:cNvSpPr>
            <p:nvPr userDrawn="1"/>
          </p:nvSpPr>
          <p:spPr bwMode="auto">
            <a:xfrm>
              <a:off x="773" y="511"/>
              <a:ext cx="6201" cy="3447"/>
            </a:xfrm>
            <a:custGeom>
              <a:avLst/>
              <a:gdLst>
                <a:gd name="T0" fmla="*/ 2622 w 2622"/>
                <a:gd name="T1" fmla="*/ 1326 h 1457"/>
                <a:gd name="T2" fmla="*/ 2594 w 2622"/>
                <a:gd name="T3" fmla="*/ 1326 h 1457"/>
                <a:gd name="T4" fmla="*/ 2594 w 2622"/>
                <a:gd name="T5" fmla="*/ 1358 h 1457"/>
                <a:gd name="T6" fmla="*/ 2563 w 2622"/>
                <a:gd name="T7" fmla="*/ 1360 h 1457"/>
                <a:gd name="T8" fmla="*/ 2251 w 2622"/>
                <a:gd name="T9" fmla="*/ 1360 h 1457"/>
                <a:gd name="T10" fmla="*/ 2217 w 2622"/>
                <a:gd name="T11" fmla="*/ 1367 h 1457"/>
                <a:gd name="T12" fmla="*/ 348 w 2622"/>
                <a:gd name="T13" fmla="*/ 1367 h 1457"/>
                <a:gd name="T14" fmla="*/ 315 w 2622"/>
                <a:gd name="T15" fmla="*/ 1360 h 1457"/>
                <a:gd name="T16" fmla="*/ 3 w 2622"/>
                <a:gd name="T17" fmla="*/ 1360 h 1457"/>
                <a:gd name="T18" fmla="*/ 0 w 2622"/>
                <a:gd name="T19" fmla="*/ 1360 h 1457"/>
                <a:gd name="T20" fmla="*/ 0 w 2622"/>
                <a:gd name="T21" fmla="*/ 1375 h 1457"/>
                <a:gd name="T22" fmla="*/ 0 w 2622"/>
                <a:gd name="T23" fmla="*/ 1397 h 1457"/>
                <a:gd name="T24" fmla="*/ 0 w 2622"/>
                <a:gd name="T25" fmla="*/ 1400 h 1457"/>
                <a:gd name="T26" fmla="*/ 0 w 2622"/>
                <a:gd name="T27" fmla="*/ 1401 h 1457"/>
                <a:gd name="T28" fmla="*/ 0 w 2622"/>
                <a:gd name="T29" fmla="*/ 1402 h 1457"/>
                <a:gd name="T30" fmla="*/ 2 w 2622"/>
                <a:gd name="T31" fmla="*/ 1402 h 1457"/>
                <a:gd name="T32" fmla="*/ 89 w 2622"/>
                <a:gd name="T33" fmla="*/ 1457 h 1457"/>
                <a:gd name="T34" fmla="*/ 100 w 2622"/>
                <a:gd name="T35" fmla="*/ 1457 h 1457"/>
                <a:gd name="T36" fmla="*/ 1311 w 2622"/>
                <a:gd name="T37" fmla="*/ 1456 h 1457"/>
                <a:gd name="T38" fmla="*/ 2350 w 2622"/>
                <a:gd name="T39" fmla="*/ 1457 h 1457"/>
                <a:gd name="T40" fmla="*/ 2542 w 2622"/>
                <a:gd name="T41" fmla="*/ 1457 h 1457"/>
                <a:gd name="T42" fmla="*/ 2621 w 2622"/>
                <a:gd name="T43" fmla="*/ 1402 h 1457"/>
                <a:gd name="T44" fmla="*/ 2622 w 2622"/>
                <a:gd name="T45" fmla="*/ 1402 h 1457"/>
                <a:gd name="T46" fmla="*/ 2622 w 2622"/>
                <a:gd name="T47" fmla="*/ 1401 h 1457"/>
                <a:gd name="T48" fmla="*/ 2622 w 2622"/>
                <a:gd name="T49" fmla="*/ 1401 h 1457"/>
                <a:gd name="T50" fmla="*/ 2622 w 2622"/>
                <a:gd name="T51" fmla="*/ 1397 h 1457"/>
                <a:gd name="T52" fmla="*/ 2622 w 2622"/>
                <a:gd name="T53" fmla="*/ 1375 h 1457"/>
                <a:gd name="T54" fmla="*/ 2622 w 2622"/>
                <a:gd name="T55" fmla="*/ 1326 h 1457"/>
                <a:gd name="T56" fmla="*/ 2298 w 2622"/>
                <a:gd name="T57" fmla="*/ 0 h 1457"/>
                <a:gd name="T58" fmla="*/ 2301 w 2622"/>
                <a:gd name="T59" fmla="*/ 21 h 1457"/>
                <a:gd name="T60" fmla="*/ 2301 w 2622"/>
                <a:gd name="T61" fmla="*/ 1282 h 1457"/>
                <a:gd name="T62" fmla="*/ 2329 w 2622"/>
                <a:gd name="T63" fmla="*/ 1282 h 1457"/>
                <a:gd name="T64" fmla="*/ 2329 w 2622"/>
                <a:gd name="T65" fmla="*/ 65 h 1457"/>
                <a:gd name="T66" fmla="*/ 2308 w 2622"/>
                <a:gd name="T67" fmla="*/ 10 h 1457"/>
                <a:gd name="T68" fmla="*/ 2308 w 2622"/>
                <a:gd name="T69" fmla="*/ 10 h 1457"/>
                <a:gd name="T70" fmla="*/ 2308 w 2622"/>
                <a:gd name="T71" fmla="*/ 10 h 1457"/>
                <a:gd name="T72" fmla="*/ 2302 w 2622"/>
                <a:gd name="T73" fmla="*/ 4 h 1457"/>
                <a:gd name="T74" fmla="*/ 2302 w 2622"/>
                <a:gd name="T75" fmla="*/ 3 h 1457"/>
                <a:gd name="T76" fmla="*/ 2298 w 2622"/>
                <a:gd name="T77" fmla="*/ 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2" h="1457">
                  <a:moveTo>
                    <a:pt x="2622" y="1326"/>
                  </a:moveTo>
                  <a:cubicBezTo>
                    <a:pt x="2594" y="1326"/>
                    <a:pt x="2594" y="1326"/>
                    <a:pt x="2594" y="1326"/>
                  </a:cubicBezTo>
                  <a:cubicBezTo>
                    <a:pt x="2594" y="1358"/>
                    <a:pt x="2594" y="1358"/>
                    <a:pt x="2594" y="1358"/>
                  </a:cubicBezTo>
                  <a:cubicBezTo>
                    <a:pt x="2584" y="1359"/>
                    <a:pt x="2574" y="1360"/>
                    <a:pt x="2563" y="1360"/>
                  </a:cubicBezTo>
                  <a:cubicBezTo>
                    <a:pt x="2251" y="1360"/>
                    <a:pt x="2251" y="1360"/>
                    <a:pt x="2251" y="1360"/>
                  </a:cubicBezTo>
                  <a:cubicBezTo>
                    <a:pt x="2241" y="1365"/>
                    <a:pt x="2229" y="1367"/>
                    <a:pt x="2217" y="1367"/>
                  </a:cubicBezTo>
                  <a:cubicBezTo>
                    <a:pt x="348" y="1367"/>
                    <a:pt x="348" y="1367"/>
                    <a:pt x="348" y="1367"/>
                  </a:cubicBezTo>
                  <a:cubicBezTo>
                    <a:pt x="336" y="1367"/>
                    <a:pt x="325" y="1365"/>
                    <a:pt x="315" y="1360"/>
                  </a:cubicBezTo>
                  <a:cubicBezTo>
                    <a:pt x="3" y="1360"/>
                    <a:pt x="3" y="1360"/>
                    <a:pt x="3" y="1360"/>
                  </a:cubicBezTo>
                  <a:cubicBezTo>
                    <a:pt x="2" y="1360"/>
                    <a:pt x="1" y="1360"/>
                    <a:pt x="0" y="1360"/>
                  </a:cubicBezTo>
                  <a:cubicBezTo>
                    <a:pt x="0" y="1375"/>
                    <a:pt x="0" y="1375"/>
                    <a:pt x="0" y="1375"/>
                  </a:cubicBezTo>
                  <a:cubicBezTo>
                    <a:pt x="0" y="1397"/>
                    <a:pt x="0" y="1397"/>
                    <a:pt x="0" y="1397"/>
                  </a:cubicBezTo>
                  <a:cubicBezTo>
                    <a:pt x="0" y="1400"/>
                    <a:pt x="0" y="1400"/>
                    <a:pt x="0" y="1400"/>
                  </a:cubicBezTo>
                  <a:cubicBezTo>
                    <a:pt x="0" y="1401"/>
                    <a:pt x="0" y="1401"/>
                    <a:pt x="0" y="1401"/>
                  </a:cubicBezTo>
                  <a:cubicBezTo>
                    <a:pt x="0" y="1402"/>
                    <a:pt x="0" y="1402"/>
                    <a:pt x="0" y="1402"/>
                  </a:cubicBezTo>
                  <a:cubicBezTo>
                    <a:pt x="0" y="1402"/>
                    <a:pt x="1" y="1402"/>
                    <a:pt x="2" y="1402"/>
                  </a:cubicBezTo>
                  <a:cubicBezTo>
                    <a:pt x="41" y="1452"/>
                    <a:pt x="72" y="1457"/>
                    <a:pt x="89" y="1457"/>
                  </a:cubicBezTo>
                  <a:cubicBezTo>
                    <a:pt x="94" y="1457"/>
                    <a:pt x="98" y="1457"/>
                    <a:pt x="100" y="1457"/>
                  </a:cubicBezTo>
                  <a:cubicBezTo>
                    <a:pt x="1311" y="1456"/>
                    <a:pt x="1311" y="1456"/>
                    <a:pt x="1311" y="1456"/>
                  </a:cubicBezTo>
                  <a:cubicBezTo>
                    <a:pt x="2350" y="1457"/>
                    <a:pt x="2350" y="1457"/>
                    <a:pt x="2350" y="1457"/>
                  </a:cubicBezTo>
                  <a:cubicBezTo>
                    <a:pt x="2542" y="1457"/>
                    <a:pt x="2542" y="1457"/>
                    <a:pt x="2542" y="1457"/>
                  </a:cubicBezTo>
                  <a:cubicBezTo>
                    <a:pt x="2560" y="1454"/>
                    <a:pt x="2587" y="1444"/>
                    <a:pt x="2621" y="1402"/>
                  </a:cubicBezTo>
                  <a:cubicBezTo>
                    <a:pt x="2621" y="1402"/>
                    <a:pt x="2622" y="1402"/>
                    <a:pt x="2622" y="1402"/>
                  </a:cubicBezTo>
                  <a:cubicBezTo>
                    <a:pt x="2622" y="1401"/>
                    <a:pt x="2622" y="1401"/>
                    <a:pt x="2622" y="1401"/>
                  </a:cubicBezTo>
                  <a:cubicBezTo>
                    <a:pt x="2622" y="1401"/>
                    <a:pt x="2622" y="1401"/>
                    <a:pt x="2622" y="1401"/>
                  </a:cubicBezTo>
                  <a:cubicBezTo>
                    <a:pt x="2622" y="1397"/>
                    <a:pt x="2622" y="1397"/>
                    <a:pt x="2622" y="1397"/>
                  </a:cubicBezTo>
                  <a:cubicBezTo>
                    <a:pt x="2622" y="1375"/>
                    <a:pt x="2622" y="1375"/>
                    <a:pt x="2622" y="1375"/>
                  </a:cubicBezTo>
                  <a:cubicBezTo>
                    <a:pt x="2622" y="1326"/>
                    <a:pt x="2622" y="1326"/>
                    <a:pt x="2622" y="1326"/>
                  </a:cubicBezTo>
                  <a:moveTo>
                    <a:pt x="2298" y="0"/>
                  </a:moveTo>
                  <a:cubicBezTo>
                    <a:pt x="2300" y="7"/>
                    <a:pt x="2301" y="14"/>
                    <a:pt x="2301" y="21"/>
                  </a:cubicBezTo>
                  <a:cubicBezTo>
                    <a:pt x="2301" y="1282"/>
                    <a:pt x="2301" y="1282"/>
                    <a:pt x="2301" y="1282"/>
                  </a:cubicBezTo>
                  <a:cubicBezTo>
                    <a:pt x="2329" y="1282"/>
                    <a:pt x="2329" y="1282"/>
                    <a:pt x="2329" y="1282"/>
                  </a:cubicBezTo>
                  <a:cubicBezTo>
                    <a:pt x="2329" y="65"/>
                    <a:pt x="2329" y="65"/>
                    <a:pt x="2329" y="65"/>
                  </a:cubicBezTo>
                  <a:cubicBezTo>
                    <a:pt x="2329" y="44"/>
                    <a:pt x="2321" y="25"/>
                    <a:pt x="2308" y="10"/>
                  </a:cubicBezTo>
                  <a:cubicBezTo>
                    <a:pt x="2308" y="10"/>
                    <a:pt x="2308" y="10"/>
                    <a:pt x="2308" y="10"/>
                  </a:cubicBezTo>
                  <a:cubicBezTo>
                    <a:pt x="2308" y="10"/>
                    <a:pt x="2308" y="10"/>
                    <a:pt x="2308" y="10"/>
                  </a:cubicBezTo>
                  <a:cubicBezTo>
                    <a:pt x="2306" y="8"/>
                    <a:pt x="2304" y="6"/>
                    <a:pt x="2302" y="4"/>
                  </a:cubicBezTo>
                  <a:cubicBezTo>
                    <a:pt x="2302" y="3"/>
                    <a:pt x="2302" y="3"/>
                    <a:pt x="2302" y="3"/>
                  </a:cubicBezTo>
                  <a:cubicBezTo>
                    <a:pt x="2301" y="2"/>
                    <a:pt x="2300" y="1"/>
                    <a:pt x="229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8" name="Freeform 6"/>
            <p:cNvSpPr>
              <a:spLocks/>
            </p:cNvSpPr>
            <p:nvPr userDrawn="1"/>
          </p:nvSpPr>
          <p:spPr bwMode="auto">
            <a:xfrm>
              <a:off x="1399" y="362"/>
              <a:ext cx="4815" cy="3383"/>
            </a:xfrm>
            <a:custGeom>
              <a:avLst/>
              <a:gdLst>
                <a:gd name="T0" fmla="*/ 2036 w 2036"/>
                <a:gd name="T1" fmla="*/ 1346 h 1430"/>
                <a:gd name="T2" fmla="*/ 1952 w 2036"/>
                <a:gd name="T3" fmla="*/ 1430 h 1430"/>
                <a:gd name="T4" fmla="*/ 83 w 2036"/>
                <a:gd name="T5" fmla="*/ 1430 h 1430"/>
                <a:gd name="T6" fmla="*/ 0 w 2036"/>
                <a:gd name="T7" fmla="*/ 1346 h 1430"/>
                <a:gd name="T8" fmla="*/ 0 w 2036"/>
                <a:gd name="T9" fmla="*/ 84 h 1430"/>
                <a:gd name="T10" fmla="*/ 83 w 2036"/>
                <a:gd name="T11" fmla="*/ 0 h 1430"/>
                <a:gd name="T12" fmla="*/ 1952 w 2036"/>
                <a:gd name="T13" fmla="*/ 0 h 1430"/>
                <a:gd name="T14" fmla="*/ 2036 w 2036"/>
                <a:gd name="T15" fmla="*/ 84 h 1430"/>
                <a:gd name="T16" fmla="*/ 2036 w 2036"/>
                <a:gd name="T17" fmla="*/ 134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6" h="1430">
                  <a:moveTo>
                    <a:pt x="2036" y="1346"/>
                  </a:moveTo>
                  <a:cubicBezTo>
                    <a:pt x="2036" y="1393"/>
                    <a:pt x="1999" y="1430"/>
                    <a:pt x="1952" y="1430"/>
                  </a:cubicBezTo>
                  <a:cubicBezTo>
                    <a:pt x="83" y="1430"/>
                    <a:pt x="83" y="1430"/>
                    <a:pt x="83" y="1430"/>
                  </a:cubicBezTo>
                  <a:cubicBezTo>
                    <a:pt x="37" y="1430"/>
                    <a:pt x="0" y="1393"/>
                    <a:pt x="0" y="1346"/>
                  </a:cubicBezTo>
                  <a:cubicBezTo>
                    <a:pt x="0" y="84"/>
                    <a:pt x="0" y="84"/>
                    <a:pt x="0" y="84"/>
                  </a:cubicBezTo>
                  <a:cubicBezTo>
                    <a:pt x="0" y="38"/>
                    <a:pt x="37" y="0"/>
                    <a:pt x="83" y="0"/>
                  </a:cubicBezTo>
                  <a:cubicBezTo>
                    <a:pt x="1952" y="0"/>
                    <a:pt x="1952" y="0"/>
                    <a:pt x="1952" y="0"/>
                  </a:cubicBezTo>
                  <a:cubicBezTo>
                    <a:pt x="1999" y="0"/>
                    <a:pt x="2036" y="38"/>
                    <a:pt x="2036" y="84"/>
                  </a:cubicBezTo>
                  <a:cubicBezTo>
                    <a:pt x="2036" y="1346"/>
                    <a:pt x="2036" y="1346"/>
                    <a:pt x="2036" y="1346"/>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19" name="Freeform 7"/>
            <p:cNvSpPr>
              <a:spLocks/>
            </p:cNvSpPr>
            <p:nvPr userDrawn="1"/>
          </p:nvSpPr>
          <p:spPr bwMode="auto">
            <a:xfrm>
              <a:off x="706" y="3660"/>
              <a:ext cx="6201" cy="216"/>
            </a:xfrm>
            <a:custGeom>
              <a:avLst/>
              <a:gdLst>
                <a:gd name="T0" fmla="*/ 0 w 2622"/>
                <a:gd name="T1" fmla="*/ 0 h 91"/>
                <a:gd name="T2" fmla="*/ 0 w 2622"/>
                <a:gd name="T3" fmla="*/ 22 h 91"/>
                <a:gd name="T4" fmla="*/ 0 w 2622"/>
                <a:gd name="T5" fmla="*/ 25 h 91"/>
                <a:gd name="T6" fmla="*/ 0 w 2622"/>
                <a:gd name="T7" fmla="*/ 26 h 91"/>
                <a:gd name="T8" fmla="*/ 1 w 2622"/>
                <a:gd name="T9" fmla="*/ 26 h 91"/>
                <a:gd name="T10" fmla="*/ 100 w 2622"/>
                <a:gd name="T11" fmla="*/ 82 h 91"/>
                <a:gd name="T12" fmla="*/ 1311 w 2622"/>
                <a:gd name="T13" fmla="*/ 81 h 91"/>
                <a:gd name="T14" fmla="*/ 2350 w 2622"/>
                <a:gd name="T15" fmla="*/ 82 h 91"/>
                <a:gd name="T16" fmla="*/ 2542 w 2622"/>
                <a:gd name="T17" fmla="*/ 82 h 91"/>
                <a:gd name="T18" fmla="*/ 2622 w 2622"/>
                <a:gd name="T19" fmla="*/ 26 h 91"/>
                <a:gd name="T20" fmla="*/ 2622 w 2622"/>
                <a:gd name="T21" fmla="*/ 26 h 91"/>
                <a:gd name="T22" fmla="*/ 2622 w 2622"/>
                <a:gd name="T23" fmla="*/ 26 h 91"/>
                <a:gd name="T24" fmla="*/ 2622 w 2622"/>
                <a:gd name="T25" fmla="*/ 22 h 91"/>
                <a:gd name="T26" fmla="*/ 2622 w 2622"/>
                <a:gd name="T27" fmla="*/ 0 h 91"/>
                <a:gd name="T28" fmla="*/ 0 w 2622"/>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2" h="91">
                  <a:moveTo>
                    <a:pt x="0" y="0"/>
                  </a:moveTo>
                  <a:cubicBezTo>
                    <a:pt x="0" y="22"/>
                    <a:pt x="0" y="22"/>
                    <a:pt x="0" y="22"/>
                  </a:cubicBezTo>
                  <a:cubicBezTo>
                    <a:pt x="0" y="25"/>
                    <a:pt x="0" y="25"/>
                    <a:pt x="0" y="25"/>
                  </a:cubicBezTo>
                  <a:cubicBezTo>
                    <a:pt x="0" y="26"/>
                    <a:pt x="0" y="26"/>
                    <a:pt x="0" y="26"/>
                  </a:cubicBezTo>
                  <a:cubicBezTo>
                    <a:pt x="1" y="26"/>
                    <a:pt x="1" y="26"/>
                    <a:pt x="1" y="26"/>
                  </a:cubicBezTo>
                  <a:cubicBezTo>
                    <a:pt x="53" y="91"/>
                    <a:pt x="90" y="82"/>
                    <a:pt x="100" y="82"/>
                  </a:cubicBezTo>
                  <a:cubicBezTo>
                    <a:pt x="1311" y="81"/>
                    <a:pt x="1311" y="81"/>
                    <a:pt x="1311" y="81"/>
                  </a:cubicBezTo>
                  <a:cubicBezTo>
                    <a:pt x="2350" y="82"/>
                    <a:pt x="2350" y="82"/>
                    <a:pt x="2350" y="82"/>
                  </a:cubicBezTo>
                  <a:cubicBezTo>
                    <a:pt x="2542" y="82"/>
                    <a:pt x="2542" y="82"/>
                    <a:pt x="2542" y="82"/>
                  </a:cubicBezTo>
                  <a:cubicBezTo>
                    <a:pt x="2560" y="79"/>
                    <a:pt x="2588" y="69"/>
                    <a:pt x="2622" y="26"/>
                  </a:cubicBezTo>
                  <a:cubicBezTo>
                    <a:pt x="2622" y="26"/>
                    <a:pt x="2622" y="26"/>
                    <a:pt x="2622" y="26"/>
                  </a:cubicBezTo>
                  <a:cubicBezTo>
                    <a:pt x="2622" y="26"/>
                    <a:pt x="2622" y="26"/>
                    <a:pt x="2622" y="26"/>
                  </a:cubicBezTo>
                  <a:cubicBezTo>
                    <a:pt x="2622" y="22"/>
                    <a:pt x="2622" y="22"/>
                    <a:pt x="2622" y="22"/>
                  </a:cubicBezTo>
                  <a:cubicBezTo>
                    <a:pt x="2622" y="0"/>
                    <a:pt x="2622" y="0"/>
                    <a:pt x="2622" y="0"/>
                  </a:cubicBezTo>
                  <a:lnTo>
                    <a:pt x="0"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0" name="Freeform 8"/>
            <p:cNvSpPr>
              <a:spLocks/>
            </p:cNvSpPr>
            <p:nvPr userDrawn="1"/>
          </p:nvSpPr>
          <p:spPr bwMode="auto">
            <a:xfrm>
              <a:off x="706" y="3544"/>
              <a:ext cx="6201" cy="185"/>
            </a:xfrm>
            <a:custGeom>
              <a:avLst/>
              <a:gdLst>
                <a:gd name="T0" fmla="*/ 0 w 2622"/>
                <a:gd name="T1" fmla="*/ 0 h 78"/>
                <a:gd name="T2" fmla="*/ 0 w 2622"/>
                <a:gd name="T3" fmla="*/ 76 h 78"/>
                <a:gd name="T4" fmla="*/ 31 w 2622"/>
                <a:gd name="T5" fmla="*/ 78 h 78"/>
                <a:gd name="T6" fmla="*/ 2591 w 2622"/>
                <a:gd name="T7" fmla="*/ 78 h 78"/>
                <a:gd name="T8" fmla="*/ 2622 w 2622"/>
                <a:gd name="T9" fmla="*/ 76 h 78"/>
                <a:gd name="T10" fmla="*/ 2622 w 2622"/>
                <a:gd name="T11" fmla="*/ 0 h 78"/>
                <a:gd name="T12" fmla="*/ 0 w 262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622" h="78">
                  <a:moveTo>
                    <a:pt x="0" y="0"/>
                  </a:moveTo>
                  <a:cubicBezTo>
                    <a:pt x="0" y="76"/>
                    <a:pt x="0" y="76"/>
                    <a:pt x="0" y="76"/>
                  </a:cubicBezTo>
                  <a:cubicBezTo>
                    <a:pt x="10" y="77"/>
                    <a:pt x="20" y="78"/>
                    <a:pt x="31" y="78"/>
                  </a:cubicBezTo>
                  <a:cubicBezTo>
                    <a:pt x="2591" y="78"/>
                    <a:pt x="2591" y="78"/>
                    <a:pt x="2591" y="78"/>
                  </a:cubicBezTo>
                  <a:cubicBezTo>
                    <a:pt x="2602" y="78"/>
                    <a:pt x="2612" y="77"/>
                    <a:pt x="2622" y="76"/>
                  </a:cubicBezTo>
                  <a:cubicBezTo>
                    <a:pt x="2622" y="0"/>
                    <a:pt x="2622" y="0"/>
                    <a:pt x="2622"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1" name="Rectangle 9"/>
            <p:cNvSpPr>
              <a:spLocks noChangeArrowheads="1"/>
            </p:cNvSpPr>
            <p:nvPr userDrawn="1"/>
          </p:nvSpPr>
          <p:spPr bwMode="auto">
            <a:xfrm>
              <a:off x="1619" y="593"/>
              <a:ext cx="4380" cy="27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2" name="Rectangle 10"/>
            <p:cNvSpPr>
              <a:spLocks noChangeArrowheads="1"/>
            </p:cNvSpPr>
            <p:nvPr userDrawn="1"/>
          </p:nvSpPr>
          <p:spPr bwMode="auto">
            <a:xfrm>
              <a:off x="1619" y="593"/>
              <a:ext cx="438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3" name="Oval 11"/>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4" name="Freeform 12"/>
            <p:cNvSpPr>
              <a:spLocks/>
            </p:cNvSpPr>
            <p:nvPr userDrawn="1"/>
          </p:nvSpPr>
          <p:spPr bwMode="auto">
            <a:xfrm>
              <a:off x="3391" y="3592"/>
              <a:ext cx="832" cy="75"/>
            </a:xfrm>
            <a:custGeom>
              <a:avLst/>
              <a:gdLst>
                <a:gd name="T0" fmla="*/ 1 w 352"/>
                <a:gd name="T1" fmla="*/ 0 h 32"/>
                <a:gd name="T2" fmla="*/ 0 w 352"/>
                <a:gd name="T3" fmla="*/ 6 h 32"/>
                <a:gd name="T4" fmla="*/ 26 w 352"/>
                <a:gd name="T5" fmla="*/ 32 h 32"/>
                <a:gd name="T6" fmla="*/ 326 w 352"/>
                <a:gd name="T7" fmla="*/ 32 h 32"/>
                <a:gd name="T8" fmla="*/ 352 w 352"/>
                <a:gd name="T9" fmla="*/ 6 h 32"/>
                <a:gd name="T10" fmla="*/ 351 w 352"/>
                <a:gd name="T11" fmla="*/ 0 h 32"/>
                <a:gd name="T12" fmla="*/ 1 w 3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52" h="32">
                  <a:moveTo>
                    <a:pt x="1" y="0"/>
                  </a:moveTo>
                  <a:cubicBezTo>
                    <a:pt x="0" y="2"/>
                    <a:pt x="0" y="4"/>
                    <a:pt x="0" y="6"/>
                  </a:cubicBezTo>
                  <a:cubicBezTo>
                    <a:pt x="0" y="20"/>
                    <a:pt x="12" y="32"/>
                    <a:pt x="26" y="32"/>
                  </a:cubicBezTo>
                  <a:cubicBezTo>
                    <a:pt x="326" y="32"/>
                    <a:pt x="326" y="32"/>
                    <a:pt x="326" y="32"/>
                  </a:cubicBezTo>
                  <a:cubicBezTo>
                    <a:pt x="340" y="32"/>
                    <a:pt x="352" y="20"/>
                    <a:pt x="352" y="6"/>
                  </a:cubicBezTo>
                  <a:cubicBezTo>
                    <a:pt x="352" y="4"/>
                    <a:pt x="352" y="2"/>
                    <a:pt x="351" y="0"/>
                  </a:cubicBezTo>
                  <a:lnTo>
                    <a:pt x="1"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5" name="Freeform 13"/>
            <p:cNvSpPr>
              <a:spLocks/>
            </p:cNvSpPr>
            <p:nvPr userDrawn="1"/>
          </p:nvSpPr>
          <p:spPr bwMode="auto">
            <a:xfrm>
              <a:off x="3284" y="3544"/>
              <a:ext cx="1046" cy="95"/>
            </a:xfrm>
            <a:custGeom>
              <a:avLst/>
              <a:gdLst>
                <a:gd name="T0" fmla="*/ 1 w 442"/>
                <a:gd name="T1" fmla="*/ 0 h 40"/>
                <a:gd name="T2" fmla="*/ 0 w 442"/>
                <a:gd name="T3" fmla="*/ 7 h 40"/>
                <a:gd name="T4" fmla="*/ 33 w 442"/>
                <a:gd name="T5" fmla="*/ 40 h 40"/>
                <a:gd name="T6" fmla="*/ 409 w 442"/>
                <a:gd name="T7" fmla="*/ 40 h 40"/>
                <a:gd name="T8" fmla="*/ 442 w 442"/>
                <a:gd name="T9" fmla="*/ 7 h 40"/>
                <a:gd name="T10" fmla="*/ 441 w 442"/>
                <a:gd name="T11" fmla="*/ 0 h 40"/>
                <a:gd name="T12" fmla="*/ 1 w 44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42" h="40">
                  <a:moveTo>
                    <a:pt x="1" y="0"/>
                  </a:moveTo>
                  <a:cubicBezTo>
                    <a:pt x="0" y="2"/>
                    <a:pt x="0" y="5"/>
                    <a:pt x="0" y="7"/>
                  </a:cubicBezTo>
                  <a:cubicBezTo>
                    <a:pt x="0" y="25"/>
                    <a:pt x="15" y="40"/>
                    <a:pt x="33" y="40"/>
                  </a:cubicBezTo>
                  <a:cubicBezTo>
                    <a:pt x="409" y="40"/>
                    <a:pt x="409" y="40"/>
                    <a:pt x="409" y="40"/>
                  </a:cubicBezTo>
                  <a:cubicBezTo>
                    <a:pt x="427" y="40"/>
                    <a:pt x="442" y="25"/>
                    <a:pt x="442" y="7"/>
                  </a:cubicBezTo>
                  <a:cubicBezTo>
                    <a:pt x="442" y="5"/>
                    <a:pt x="441" y="2"/>
                    <a:pt x="441"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6" name="Freeform 14"/>
            <p:cNvSpPr>
              <a:spLocks noEditPoints="1"/>
            </p:cNvSpPr>
            <p:nvPr userDrawn="1"/>
          </p:nvSpPr>
          <p:spPr bwMode="auto">
            <a:xfrm>
              <a:off x="6018" y="36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7" name="Freeform 15"/>
            <p:cNvSpPr>
              <a:spLocks noEditPoints="1"/>
            </p:cNvSpPr>
            <p:nvPr userDrawn="1"/>
          </p:nvSpPr>
          <p:spPr bwMode="auto">
            <a:xfrm>
              <a:off x="1399" y="362"/>
              <a:ext cx="4766" cy="3182"/>
            </a:xfrm>
            <a:custGeom>
              <a:avLst/>
              <a:gdLst>
                <a:gd name="T0" fmla="*/ 1018 w 2015"/>
                <a:gd name="T1" fmla="*/ 69 h 1345"/>
                <a:gd name="T2" fmla="*/ 1006 w 2015"/>
                <a:gd name="T3" fmla="*/ 57 h 1345"/>
                <a:gd name="T4" fmla="*/ 1018 w 2015"/>
                <a:gd name="T5" fmla="*/ 45 h 1345"/>
                <a:gd name="T6" fmla="*/ 1030 w 2015"/>
                <a:gd name="T7" fmla="*/ 57 h 1345"/>
                <a:gd name="T8" fmla="*/ 1018 w 2015"/>
                <a:gd name="T9" fmla="*/ 69 h 1345"/>
                <a:gd name="T10" fmla="*/ 1952 w 2015"/>
                <a:gd name="T11" fmla="*/ 0 h 1345"/>
                <a:gd name="T12" fmla="*/ 83 w 2015"/>
                <a:gd name="T13" fmla="*/ 0 h 1345"/>
                <a:gd name="T14" fmla="*/ 0 w 2015"/>
                <a:gd name="T15" fmla="*/ 84 h 1345"/>
                <a:gd name="T16" fmla="*/ 0 w 2015"/>
                <a:gd name="T17" fmla="*/ 1345 h 1345"/>
                <a:gd name="T18" fmla="*/ 2 w 2015"/>
                <a:gd name="T19" fmla="*/ 1345 h 1345"/>
                <a:gd name="T20" fmla="*/ 120 w 2015"/>
                <a:gd name="T21" fmla="*/ 1268 h 1345"/>
                <a:gd name="T22" fmla="*/ 93 w 2015"/>
                <a:gd name="T23" fmla="*/ 1268 h 1345"/>
                <a:gd name="T24" fmla="*/ 93 w 2015"/>
                <a:gd name="T25" fmla="*/ 98 h 1345"/>
                <a:gd name="T26" fmla="*/ 1909 w 2015"/>
                <a:gd name="T27" fmla="*/ 98 h 1345"/>
                <a:gd name="T28" fmla="*/ 2015 w 2015"/>
                <a:gd name="T29" fmla="*/ 29 h 1345"/>
                <a:gd name="T30" fmla="*/ 1953 w 2015"/>
                <a:gd name="T31" fmla="*/ 0 h 1345"/>
                <a:gd name="T32" fmla="*/ 1953 w 2015"/>
                <a:gd name="T33" fmla="*/ 0 h 1345"/>
                <a:gd name="T34" fmla="*/ 1953 w 2015"/>
                <a:gd name="T35" fmla="*/ 0 h 1345"/>
                <a:gd name="T36" fmla="*/ 1953 w 2015"/>
                <a:gd name="T37" fmla="*/ 0 h 1345"/>
                <a:gd name="T38" fmla="*/ 1953 w 2015"/>
                <a:gd name="T39" fmla="*/ 0 h 1345"/>
                <a:gd name="T40" fmla="*/ 1953 w 2015"/>
                <a:gd name="T41" fmla="*/ 0 h 1345"/>
                <a:gd name="T42" fmla="*/ 1953 w 2015"/>
                <a:gd name="T43" fmla="*/ 0 h 1345"/>
                <a:gd name="T44" fmla="*/ 1953 w 2015"/>
                <a:gd name="T45" fmla="*/ 0 h 1345"/>
                <a:gd name="T46" fmla="*/ 1953 w 2015"/>
                <a:gd name="T47" fmla="*/ 0 h 1345"/>
                <a:gd name="T48" fmla="*/ 1953 w 2015"/>
                <a:gd name="T49" fmla="*/ 0 h 1345"/>
                <a:gd name="T50" fmla="*/ 1952 w 2015"/>
                <a:gd name="T51" fmla="*/ 0 h 1345"/>
                <a:gd name="T52" fmla="*/ 1952 w 2015"/>
                <a:gd name="T53"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5" h="1345">
                  <a:moveTo>
                    <a:pt x="1018" y="69"/>
                  </a:moveTo>
                  <a:cubicBezTo>
                    <a:pt x="1011" y="69"/>
                    <a:pt x="1006" y="64"/>
                    <a:pt x="1006" y="57"/>
                  </a:cubicBezTo>
                  <a:cubicBezTo>
                    <a:pt x="1006" y="50"/>
                    <a:pt x="1011" y="45"/>
                    <a:pt x="1018" y="45"/>
                  </a:cubicBezTo>
                  <a:cubicBezTo>
                    <a:pt x="1025" y="45"/>
                    <a:pt x="1030" y="50"/>
                    <a:pt x="1030" y="57"/>
                  </a:cubicBezTo>
                  <a:cubicBezTo>
                    <a:pt x="1030" y="64"/>
                    <a:pt x="1025" y="69"/>
                    <a:pt x="1018" y="69"/>
                  </a:cubicBezTo>
                  <a:moveTo>
                    <a:pt x="1952" y="0"/>
                  </a:moveTo>
                  <a:cubicBezTo>
                    <a:pt x="83" y="0"/>
                    <a:pt x="83" y="0"/>
                    <a:pt x="83" y="0"/>
                  </a:cubicBezTo>
                  <a:cubicBezTo>
                    <a:pt x="37" y="0"/>
                    <a:pt x="0" y="38"/>
                    <a:pt x="0" y="84"/>
                  </a:cubicBezTo>
                  <a:cubicBezTo>
                    <a:pt x="0" y="1345"/>
                    <a:pt x="0" y="1345"/>
                    <a:pt x="0" y="1345"/>
                  </a:cubicBezTo>
                  <a:cubicBezTo>
                    <a:pt x="2" y="1345"/>
                    <a:pt x="2" y="1345"/>
                    <a:pt x="2" y="1345"/>
                  </a:cubicBezTo>
                  <a:cubicBezTo>
                    <a:pt x="120" y="1268"/>
                    <a:pt x="120" y="1268"/>
                    <a:pt x="120" y="1268"/>
                  </a:cubicBezTo>
                  <a:cubicBezTo>
                    <a:pt x="93" y="1268"/>
                    <a:pt x="93" y="1268"/>
                    <a:pt x="93" y="1268"/>
                  </a:cubicBezTo>
                  <a:cubicBezTo>
                    <a:pt x="93" y="98"/>
                    <a:pt x="93" y="98"/>
                    <a:pt x="93" y="98"/>
                  </a:cubicBezTo>
                  <a:cubicBezTo>
                    <a:pt x="1909" y="98"/>
                    <a:pt x="1909" y="98"/>
                    <a:pt x="1909" y="98"/>
                  </a:cubicBezTo>
                  <a:cubicBezTo>
                    <a:pt x="2015" y="29"/>
                    <a:pt x="2015" y="29"/>
                    <a:pt x="2015" y="29"/>
                  </a:cubicBezTo>
                  <a:cubicBezTo>
                    <a:pt x="2000" y="12"/>
                    <a:pt x="1978" y="1"/>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3" y="0"/>
                    <a:pt x="1953" y="0"/>
                  </a:cubicBezTo>
                  <a:cubicBezTo>
                    <a:pt x="1953" y="0"/>
                    <a:pt x="1952" y="0"/>
                    <a:pt x="1952" y="0"/>
                  </a:cubicBezTo>
                  <a:cubicBezTo>
                    <a:pt x="1952" y="0"/>
                    <a:pt x="1952" y="0"/>
                    <a:pt x="1952" y="0"/>
                  </a:cubicBezTo>
                </a:path>
              </a:pathLst>
            </a:custGeom>
            <a:solidFill>
              <a:srgbClr val="57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8" name="Freeform 16"/>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29" name="Freeform 17"/>
            <p:cNvSpPr>
              <a:spLocks/>
            </p:cNvSpPr>
            <p:nvPr userDrawn="1"/>
          </p:nvSpPr>
          <p:spPr bwMode="auto">
            <a:xfrm>
              <a:off x="1399" y="3544"/>
              <a:ext cx="5" cy="3"/>
            </a:xfrm>
            <a:custGeom>
              <a:avLst/>
              <a:gdLst>
                <a:gd name="T0" fmla="*/ 5 w 5"/>
                <a:gd name="T1" fmla="*/ 0 h 3"/>
                <a:gd name="T2" fmla="*/ 0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0"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0" name="Freeform 18"/>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1" name="Freeform 19"/>
            <p:cNvSpPr>
              <a:spLocks/>
            </p:cNvSpPr>
            <p:nvPr userDrawn="1"/>
          </p:nvSpPr>
          <p:spPr bwMode="auto">
            <a:xfrm>
              <a:off x="1619" y="593"/>
              <a:ext cx="4295" cy="2769"/>
            </a:xfrm>
            <a:custGeom>
              <a:avLst/>
              <a:gdLst>
                <a:gd name="T0" fmla="*/ 4295 w 4295"/>
                <a:gd name="T1" fmla="*/ 0 h 2769"/>
                <a:gd name="T2" fmla="*/ 0 w 4295"/>
                <a:gd name="T3" fmla="*/ 0 h 2769"/>
                <a:gd name="T4" fmla="*/ 0 w 4295"/>
                <a:gd name="T5" fmla="*/ 2769 h 2769"/>
                <a:gd name="T6" fmla="*/ 64 w 4295"/>
                <a:gd name="T7" fmla="*/ 2769 h 2769"/>
                <a:gd name="T8" fmla="*/ 4295 w 4295"/>
                <a:gd name="T9" fmla="*/ 0 h 2769"/>
              </a:gdLst>
              <a:ahLst/>
              <a:cxnLst>
                <a:cxn ang="0">
                  <a:pos x="T0" y="T1"/>
                </a:cxn>
                <a:cxn ang="0">
                  <a:pos x="T2" y="T3"/>
                </a:cxn>
                <a:cxn ang="0">
                  <a:pos x="T4" y="T5"/>
                </a:cxn>
                <a:cxn ang="0">
                  <a:pos x="T6" y="T7"/>
                </a:cxn>
                <a:cxn ang="0">
                  <a:pos x="T8" y="T9"/>
                </a:cxn>
              </a:cxnLst>
              <a:rect l="0" t="0" r="r" b="b"/>
              <a:pathLst>
                <a:path w="4295" h="2769">
                  <a:moveTo>
                    <a:pt x="4295" y="0"/>
                  </a:moveTo>
                  <a:lnTo>
                    <a:pt x="0" y="0"/>
                  </a:lnTo>
                  <a:lnTo>
                    <a:pt x="0" y="2769"/>
                  </a:lnTo>
                  <a:lnTo>
                    <a:pt x="64" y="2769"/>
                  </a:lnTo>
                  <a:lnTo>
                    <a:pt x="42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sp>
          <p:nvSpPr>
            <p:cNvPr id="32" name="Oval 20"/>
            <p:cNvSpPr>
              <a:spLocks noChangeArrowheads="1"/>
            </p:cNvSpPr>
            <p:nvPr userDrawn="1"/>
          </p:nvSpPr>
          <p:spPr bwMode="auto">
            <a:xfrm>
              <a:off x="3779" y="468"/>
              <a:ext cx="56"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nl-NL" sz="1867">
                <a:solidFill>
                  <a:srgbClr val="000000"/>
                </a:solidFill>
              </a:endParaRPr>
            </a:p>
          </p:txBody>
        </p:sp>
      </p:grpSp>
      <p:sp>
        <p:nvSpPr>
          <p:cNvPr id="11" name="Tijdelijke aanduiding voor media 10"/>
          <p:cNvSpPr>
            <a:spLocks noGrp="1"/>
          </p:cNvSpPr>
          <p:nvPr>
            <p:ph type="media" sz="quarter" idx="16" hasCustomPrompt="1"/>
          </p:nvPr>
        </p:nvSpPr>
        <p:spPr>
          <a:xfrm>
            <a:off x="3230731" y="1730416"/>
            <a:ext cx="5644812" cy="3606112"/>
          </a:xfrm>
          <a:solidFill>
            <a:schemeClr val="tx1"/>
          </a:solidFill>
        </p:spPr>
        <p:txBody>
          <a:bodyPr anchor="ctr"/>
          <a:lstStyle>
            <a:lvl1pPr marL="0" indent="0" algn="ctr">
              <a:buNone/>
              <a:defRPr baseline="0">
                <a:solidFill>
                  <a:schemeClr val="bg1"/>
                </a:solidFill>
              </a:defRPr>
            </a:lvl1pPr>
          </a:lstStyle>
          <a:p>
            <a:r>
              <a:rPr lang="nl-NL"/>
              <a:t>KLIK HIER OM EEN </a:t>
            </a:r>
            <a:br>
              <a:rPr lang="nl-NL"/>
            </a:br>
            <a:br>
              <a:rPr lang="nl-NL"/>
            </a:br>
            <a:br>
              <a:rPr lang="nl-NL"/>
            </a:br>
            <a:br>
              <a:rPr lang="nl-NL"/>
            </a:br>
            <a:r>
              <a:rPr lang="nl-NL"/>
              <a:t>VIDEO IN TE VOEGEN</a:t>
            </a:r>
          </a:p>
        </p:txBody>
      </p:sp>
      <p:sp>
        <p:nvSpPr>
          <p:cNvPr id="45" name="Tijdelijke aanduiding voor tekst 13"/>
          <p:cNvSpPr>
            <a:spLocks noGrp="1"/>
          </p:cNvSpPr>
          <p:nvPr>
            <p:ph type="body" sz="quarter" idx="15" hasCustomPrompt="1"/>
          </p:nvPr>
        </p:nvSpPr>
        <p:spPr>
          <a:xfrm>
            <a:off x="465140" y="466173"/>
            <a:ext cx="11422061" cy="286800"/>
          </a:xfrm>
        </p:spPr>
        <p:txBody>
          <a:bodyPr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b="1" i="0" cap="all" baseline="0">
                <a:solidFill>
                  <a:schemeClr val="bg2"/>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solidFill>
                  <a:schemeClr val="bg2"/>
                </a:solidFill>
              </a:rPr>
              <a:t>Typ hier uw titel</a:t>
            </a:r>
            <a:endParaRPr lang="nl-NL"/>
          </a:p>
        </p:txBody>
      </p:sp>
      <p:sp>
        <p:nvSpPr>
          <p:cNvPr id="33" name="Titel 1"/>
          <p:cNvSpPr>
            <a:spLocks noGrp="1"/>
          </p:cNvSpPr>
          <p:nvPr>
            <p:ph type="title" hasCustomPrompt="1"/>
          </p:nvPr>
        </p:nvSpPr>
        <p:spPr>
          <a:xfrm>
            <a:off x="465523" y="251846"/>
            <a:ext cx="11421237" cy="211053"/>
          </a:xfrm>
        </p:spPr>
        <p:txBody>
          <a:bodyPr/>
          <a:lstStyle>
            <a:lvl1pPr>
              <a:defRPr sz="1200" b="1" baseline="0">
                <a:solidFill>
                  <a:schemeClr val="tx2"/>
                </a:solidFill>
              </a:defRPr>
            </a:lvl1pPr>
          </a:lstStyle>
          <a:p>
            <a:r>
              <a:rPr lang="nl-NL"/>
              <a:t>hoofdstuk</a:t>
            </a:r>
          </a:p>
        </p:txBody>
      </p:sp>
      <p:grpSp>
        <p:nvGrpSpPr>
          <p:cNvPr id="34" name="Group 33"/>
          <p:cNvGrpSpPr/>
          <p:nvPr userDrawn="1"/>
        </p:nvGrpSpPr>
        <p:grpSpPr>
          <a:xfrm>
            <a:off x="469305" y="530516"/>
            <a:ext cx="11226223" cy="280537"/>
            <a:chOff x="472458" y="532263"/>
            <a:chExt cx="8886288" cy="280537"/>
          </a:xfrm>
        </p:grpSpPr>
        <p:cxnSp>
          <p:nvCxnSpPr>
            <p:cNvPr id="35" name="Straight Connector 34"/>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38155820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tr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3350" y="2882526"/>
            <a:ext cx="4305300" cy="1092945"/>
          </a:xfrm>
          <a:prstGeom prst="rect">
            <a:avLst/>
          </a:prstGeom>
        </p:spPr>
      </p:pic>
    </p:spTree>
    <p:extLst>
      <p:ext uri="{BB962C8B-B14F-4D97-AF65-F5344CB8AC3E}">
        <p14:creationId xmlns:p14="http://schemas.microsoft.com/office/powerpoint/2010/main" val="115983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98BDAE-A562-4667-82DD-5BE61974BD31}" type="datetimeFigureOut">
              <a:rPr lang="id-ID" smtClean="0">
                <a:solidFill>
                  <a:prstClr val="white"/>
                </a:solidFill>
              </a:rPr>
              <a:pPr/>
              <a:t>04/09/2024</a:t>
            </a:fld>
            <a:endParaRPr lang="id-ID">
              <a:solidFill>
                <a:prstClr val="white"/>
              </a:solidFill>
            </a:endParaRPr>
          </a:p>
        </p:txBody>
      </p:sp>
      <p:sp>
        <p:nvSpPr>
          <p:cNvPr id="5" name="Footer Placeholder 4"/>
          <p:cNvSpPr>
            <a:spLocks noGrp="1"/>
          </p:cNvSpPr>
          <p:nvPr>
            <p:ph type="ftr" sz="quarter" idx="11"/>
          </p:nvPr>
        </p:nvSpPr>
        <p:spPr/>
        <p:txBody>
          <a:bodyPr/>
          <a:lstStyle/>
          <a:p>
            <a:endParaRPr lang="id-ID">
              <a:solidFill>
                <a:prstClr val="white"/>
              </a:solidFill>
            </a:endParaRPr>
          </a:p>
        </p:txBody>
      </p:sp>
    </p:spTree>
    <p:extLst>
      <p:ext uri="{BB962C8B-B14F-4D97-AF65-F5344CB8AC3E}">
        <p14:creationId xmlns:p14="http://schemas.microsoft.com/office/powerpoint/2010/main" val="4252210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and subtitel">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65748" y="62354"/>
            <a:ext cx="11091955" cy="677333"/>
          </a:xfrm>
        </p:spPr>
        <p:txBody>
          <a:bodyPr vert="horz" lIns="0" tIns="0" rIns="0" bIns="0" rtlCol="0" anchor="b">
            <a:normAutofit/>
          </a:bodyPr>
          <a:lstStyle>
            <a:lvl1pPr>
              <a:defRPr lang="nl-NL" sz="2000" i="0" kern="1200" cap="all" baseline="0" dirty="0">
                <a:solidFill>
                  <a:schemeClr val="bg2"/>
                </a:solidFill>
                <a:latin typeface="+mn-lt"/>
                <a:ea typeface="+mn-ea"/>
                <a:cs typeface="+mn-cs"/>
              </a:defRPr>
            </a:lvl1pPr>
          </a:lstStyle>
          <a:p>
            <a:pPr marL="0" marR="0" lvl="0" indent="0" defTabSz="914354" fontAlgn="auto" latinLnBrk="0">
              <a:lnSpc>
                <a:spcPct val="90000"/>
              </a:lnSpc>
              <a:spcBef>
                <a:spcPts val="1000"/>
              </a:spcBef>
              <a:spcAft>
                <a:spcPts val="0"/>
              </a:spcAft>
              <a:buClrTx/>
              <a:buSzTx/>
              <a:buFont typeface="Arial" panose="020B0604020202020204" pitchFamily="34" charset="0"/>
              <a:buNone/>
              <a:tabLst/>
            </a:pPr>
            <a:r>
              <a:rPr lang="en-US" err="1"/>
              <a:t>Typ</a:t>
            </a:r>
            <a:r>
              <a:rPr lang="en-US"/>
              <a:t> </a:t>
            </a:r>
            <a:r>
              <a:rPr lang="en-US" err="1"/>
              <a:t>hier</a:t>
            </a:r>
            <a:r>
              <a:rPr lang="en-US"/>
              <a:t> </a:t>
            </a:r>
            <a:r>
              <a:rPr lang="en-US" err="1"/>
              <a:t>uw</a:t>
            </a:r>
            <a:r>
              <a:rPr lang="en-US"/>
              <a:t> </a:t>
            </a:r>
            <a:r>
              <a:rPr lang="en-US" err="1"/>
              <a:t>titel</a:t>
            </a:r>
            <a:endParaRPr lang="nl-NL"/>
          </a:p>
        </p:txBody>
      </p:sp>
      <p:sp>
        <p:nvSpPr>
          <p:cNvPr id="10" name="Titel 1"/>
          <p:cNvSpPr txBox="1">
            <a:spLocks/>
          </p:cNvSpPr>
          <p:nvPr userDrawn="1"/>
        </p:nvSpPr>
        <p:spPr>
          <a:xfrm>
            <a:off x="465521" y="251849"/>
            <a:ext cx="11254995" cy="211200"/>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a:solidFill>
                  <a:srgbClr val="009286"/>
                </a:solidFill>
              </a:rPr>
              <a:t>hoofdstuk</a:t>
            </a:r>
          </a:p>
        </p:txBody>
      </p:sp>
      <p:sp>
        <p:nvSpPr>
          <p:cNvPr id="14"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grpSp>
        <p:nvGrpSpPr>
          <p:cNvPr id="11" name="Group 10"/>
          <p:cNvGrpSpPr/>
          <p:nvPr userDrawn="1"/>
        </p:nvGrpSpPr>
        <p:grpSpPr>
          <a:xfrm>
            <a:off x="469305" y="530516"/>
            <a:ext cx="11226223" cy="280537"/>
            <a:chOff x="472458" y="532263"/>
            <a:chExt cx="8886288" cy="280537"/>
          </a:xfrm>
        </p:grpSpPr>
        <p:cxnSp>
          <p:nvCxnSpPr>
            <p:cNvPr id="12" name="Straight Connector 11"/>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8084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and subtitel">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65748" y="62354"/>
            <a:ext cx="11091955" cy="677333"/>
          </a:xfrm>
        </p:spPr>
        <p:txBody>
          <a:bodyPr vert="horz" lIns="0" tIns="0" rIns="0" bIns="0" rtlCol="0" anchor="b">
            <a:normAutofit/>
          </a:bodyPr>
          <a:lstStyle>
            <a:lvl1pPr>
              <a:defRPr lang="nl-NL" sz="2000" i="0" kern="1200" cap="all" baseline="0" dirty="0">
                <a:solidFill>
                  <a:schemeClr val="bg2"/>
                </a:solidFill>
                <a:latin typeface="+mn-lt"/>
                <a:ea typeface="+mn-ea"/>
                <a:cs typeface="+mn-cs"/>
              </a:defRPr>
            </a:lvl1pPr>
          </a:lstStyle>
          <a:p>
            <a:pPr marL="0" marR="0" lvl="0" indent="0" defTabSz="914354" fontAlgn="auto" latinLnBrk="0">
              <a:lnSpc>
                <a:spcPct val="90000"/>
              </a:lnSpc>
              <a:spcBef>
                <a:spcPts val="1000"/>
              </a:spcBef>
              <a:spcAft>
                <a:spcPts val="0"/>
              </a:spcAft>
              <a:buClrTx/>
              <a:buSzTx/>
              <a:buFont typeface="Arial" panose="020B0604020202020204" pitchFamily="34" charset="0"/>
              <a:buNone/>
              <a:tabLst/>
            </a:pPr>
            <a:r>
              <a:rPr lang="en-US" err="1"/>
              <a:t>Typ</a:t>
            </a:r>
            <a:r>
              <a:rPr lang="en-US"/>
              <a:t> </a:t>
            </a:r>
            <a:r>
              <a:rPr lang="en-US" err="1"/>
              <a:t>hier</a:t>
            </a:r>
            <a:r>
              <a:rPr lang="en-US"/>
              <a:t> </a:t>
            </a:r>
            <a:r>
              <a:rPr lang="en-US" err="1"/>
              <a:t>uw</a:t>
            </a:r>
            <a:r>
              <a:rPr lang="en-US"/>
              <a:t> </a:t>
            </a:r>
            <a:r>
              <a:rPr lang="en-US" err="1"/>
              <a:t>titel</a:t>
            </a:r>
            <a:endParaRPr lang="nl-NL"/>
          </a:p>
        </p:txBody>
      </p:sp>
      <p:sp>
        <p:nvSpPr>
          <p:cNvPr id="10" name="Titel 1"/>
          <p:cNvSpPr txBox="1">
            <a:spLocks/>
          </p:cNvSpPr>
          <p:nvPr userDrawn="1"/>
        </p:nvSpPr>
        <p:spPr>
          <a:xfrm>
            <a:off x="465521" y="251849"/>
            <a:ext cx="11254995" cy="211200"/>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a:solidFill>
                  <a:srgbClr val="009286"/>
                </a:solidFill>
              </a:rPr>
              <a:t>hoofdstuk</a:t>
            </a:r>
          </a:p>
        </p:txBody>
      </p:sp>
      <p:sp>
        <p:nvSpPr>
          <p:cNvPr id="14"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grpSp>
        <p:nvGrpSpPr>
          <p:cNvPr id="11" name="Group 10"/>
          <p:cNvGrpSpPr/>
          <p:nvPr userDrawn="1"/>
        </p:nvGrpSpPr>
        <p:grpSpPr>
          <a:xfrm>
            <a:off x="469305" y="530516"/>
            <a:ext cx="11226223" cy="280537"/>
            <a:chOff x="472458" y="532263"/>
            <a:chExt cx="8886288" cy="280537"/>
          </a:xfrm>
        </p:grpSpPr>
        <p:cxnSp>
          <p:nvCxnSpPr>
            <p:cNvPr id="12" name="Straight Connector 11"/>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3915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spTree>
    <p:extLst>
      <p:ext uri="{BB962C8B-B14F-4D97-AF65-F5344CB8AC3E}">
        <p14:creationId xmlns:p14="http://schemas.microsoft.com/office/powerpoint/2010/main" val="299899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 name="Groep 38"/>
          <p:cNvGrpSpPr/>
          <p:nvPr userDrawn="1"/>
        </p:nvGrpSpPr>
        <p:grpSpPr>
          <a:xfrm>
            <a:off x="495037" y="1117596"/>
            <a:ext cx="11200492" cy="4972581"/>
            <a:chOff x="464236" y="1434907"/>
            <a:chExt cx="10503880" cy="4768951"/>
          </a:xfrm>
        </p:grpSpPr>
        <p:grpSp>
          <p:nvGrpSpPr>
            <p:cNvPr id="5" name="Groep 54"/>
            <p:cNvGrpSpPr/>
            <p:nvPr/>
          </p:nvGrpSpPr>
          <p:grpSpPr>
            <a:xfrm>
              <a:off x="464236" y="1434908"/>
              <a:ext cx="10503879" cy="4768948"/>
              <a:chOff x="0" y="1434908"/>
              <a:chExt cx="14461588" cy="4768948"/>
            </a:xfrm>
          </p:grpSpPr>
          <p:cxnSp>
            <p:nvCxnSpPr>
              <p:cNvPr id="15" name="Rechte verbindingslijn 64"/>
              <p:cNvCxnSpPr/>
              <p:nvPr/>
            </p:nvCxnSpPr>
            <p:spPr>
              <a:xfrm>
                <a:off x="0" y="1434908"/>
                <a:ext cx="144615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65"/>
              <p:cNvCxnSpPr/>
              <p:nvPr/>
            </p:nvCxnSpPr>
            <p:spPr>
              <a:xfrm>
                <a:off x="0" y="6203856"/>
                <a:ext cx="144615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66"/>
              <p:cNvCxnSpPr/>
              <p:nvPr/>
            </p:nvCxnSpPr>
            <p:spPr>
              <a:xfrm>
                <a:off x="0" y="2627144"/>
                <a:ext cx="144615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67"/>
              <p:cNvCxnSpPr/>
              <p:nvPr/>
            </p:nvCxnSpPr>
            <p:spPr>
              <a:xfrm>
                <a:off x="0" y="3819382"/>
                <a:ext cx="144615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68"/>
              <p:cNvCxnSpPr/>
              <p:nvPr/>
            </p:nvCxnSpPr>
            <p:spPr>
              <a:xfrm>
                <a:off x="0" y="5011620"/>
                <a:ext cx="144615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ep 55"/>
            <p:cNvGrpSpPr/>
            <p:nvPr/>
          </p:nvGrpSpPr>
          <p:grpSpPr>
            <a:xfrm>
              <a:off x="464238" y="1434907"/>
              <a:ext cx="10503878" cy="4768951"/>
              <a:chOff x="464238" y="1165233"/>
              <a:chExt cx="10503878" cy="5575571"/>
            </a:xfrm>
          </p:grpSpPr>
          <p:cxnSp>
            <p:nvCxnSpPr>
              <p:cNvPr id="7" name="Rechte verbindingslijn 56"/>
              <p:cNvCxnSpPr/>
              <p:nvPr/>
            </p:nvCxnSpPr>
            <p:spPr>
              <a:xfrm rot="16200000">
                <a:off x="-2323546" y="3953018"/>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57"/>
              <p:cNvCxnSpPr/>
              <p:nvPr/>
            </p:nvCxnSpPr>
            <p:spPr>
              <a:xfrm rot="16200000">
                <a:off x="5554363" y="3953019"/>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58"/>
              <p:cNvCxnSpPr/>
              <p:nvPr/>
            </p:nvCxnSpPr>
            <p:spPr>
              <a:xfrm rot="16200000">
                <a:off x="4241379" y="3953019"/>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59"/>
              <p:cNvCxnSpPr/>
              <p:nvPr/>
            </p:nvCxnSpPr>
            <p:spPr>
              <a:xfrm rot="16200000">
                <a:off x="1615409" y="3953019"/>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60"/>
              <p:cNvCxnSpPr/>
              <p:nvPr/>
            </p:nvCxnSpPr>
            <p:spPr>
              <a:xfrm rot="16200000">
                <a:off x="302424" y="3953019"/>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61"/>
              <p:cNvCxnSpPr/>
              <p:nvPr/>
            </p:nvCxnSpPr>
            <p:spPr>
              <a:xfrm rot="16200000">
                <a:off x="2928394" y="3953019"/>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62"/>
              <p:cNvCxnSpPr/>
              <p:nvPr/>
            </p:nvCxnSpPr>
            <p:spPr>
              <a:xfrm rot="16200000">
                <a:off x="8180332" y="3953018"/>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63"/>
              <p:cNvCxnSpPr/>
              <p:nvPr/>
            </p:nvCxnSpPr>
            <p:spPr>
              <a:xfrm rot="16200000">
                <a:off x="-1010561" y="3953018"/>
                <a:ext cx="55755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57"/>
              <p:cNvCxnSpPr/>
              <p:nvPr userDrawn="1"/>
            </p:nvCxnSpPr>
            <p:spPr>
              <a:xfrm rot="16200000">
                <a:off x="6867348" y="3953020"/>
                <a:ext cx="55755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50" name="Titel 1"/>
          <p:cNvSpPr>
            <a:spLocks noGrp="1"/>
          </p:cNvSpPr>
          <p:nvPr>
            <p:ph type="title" hasCustomPrompt="1"/>
          </p:nvPr>
        </p:nvSpPr>
        <p:spPr>
          <a:xfrm>
            <a:off x="465748" y="62354"/>
            <a:ext cx="11091955" cy="677333"/>
          </a:xfrm>
        </p:spPr>
        <p:txBody>
          <a:bodyPr vert="horz" lIns="0" tIns="0" rIns="0" bIns="0" rtlCol="0" anchor="b">
            <a:normAutofit/>
          </a:bodyPr>
          <a:lstStyle>
            <a:lvl1pPr>
              <a:defRPr lang="nl-NL" sz="2000" i="0" kern="1200" cap="all" baseline="0" dirty="0">
                <a:solidFill>
                  <a:schemeClr val="bg2"/>
                </a:solidFill>
                <a:latin typeface="+mn-lt"/>
                <a:ea typeface="+mn-ea"/>
                <a:cs typeface="+mn-cs"/>
              </a:defRPr>
            </a:lvl1pPr>
          </a:lstStyle>
          <a:p>
            <a:pPr marL="0" marR="0" lvl="0" indent="0" defTabSz="914354" fontAlgn="auto" latinLnBrk="0">
              <a:lnSpc>
                <a:spcPct val="90000"/>
              </a:lnSpc>
              <a:spcBef>
                <a:spcPts val="1000"/>
              </a:spcBef>
              <a:spcAft>
                <a:spcPts val="0"/>
              </a:spcAft>
              <a:buClrTx/>
              <a:buSzTx/>
              <a:buFont typeface="Arial" panose="020B0604020202020204" pitchFamily="34" charset="0"/>
              <a:buNone/>
              <a:tabLst/>
            </a:pPr>
            <a:r>
              <a:rPr lang="en-US" err="1"/>
              <a:t>Typ</a:t>
            </a:r>
            <a:r>
              <a:rPr lang="en-US"/>
              <a:t> </a:t>
            </a:r>
            <a:r>
              <a:rPr lang="en-US" err="1"/>
              <a:t>hier</a:t>
            </a:r>
            <a:r>
              <a:rPr lang="en-US"/>
              <a:t> </a:t>
            </a:r>
            <a:r>
              <a:rPr lang="en-US" err="1"/>
              <a:t>uw</a:t>
            </a:r>
            <a:r>
              <a:rPr lang="en-US"/>
              <a:t> </a:t>
            </a:r>
            <a:r>
              <a:rPr lang="en-US" err="1"/>
              <a:t>titel</a:t>
            </a:r>
            <a:endParaRPr lang="nl-NL"/>
          </a:p>
        </p:txBody>
      </p:sp>
      <p:sp>
        <p:nvSpPr>
          <p:cNvPr id="54" name="Titel 1"/>
          <p:cNvSpPr txBox="1">
            <a:spLocks/>
          </p:cNvSpPr>
          <p:nvPr userDrawn="1"/>
        </p:nvSpPr>
        <p:spPr>
          <a:xfrm>
            <a:off x="465521" y="251849"/>
            <a:ext cx="11254995" cy="211200"/>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err="1">
                <a:solidFill>
                  <a:srgbClr val="009286"/>
                </a:solidFill>
              </a:rPr>
              <a:t>Icons</a:t>
            </a:r>
            <a:endParaRPr lang="nl-NL" sz="1200">
              <a:solidFill>
                <a:srgbClr val="009286"/>
              </a:solidFill>
            </a:endParaRPr>
          </a:p>
        </p:txBody>
      </p:sp>
      <p:sp>
        <p:nvSpPr>
          <p:cNvPr id="55"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grpSp>
        <p:nvGrpSpPr>
          <p:cNvPr id="25" name="Group 24"/>
          <p:cNvGrpSpPr/>
          <p:nvPr userDrawn="1"/>
        </p:nvGrpSpPr>
        <p:grpSpPr>
          <a:xfrm>
            <a:off x="469305" y="530516"/>
            <a:ext cx="11226223" cy="280537"/>
            <a:chOff x="472458" y="532263"/>
            <a:chExt cx="8886288" cy="280537"/>
          </a:xfrm>
        </p:grpSpPr>
        <p:cxnSp>
          <p:nvCxnSpPr>
            <p:cNvPr id="26" name="Straight Connector 25"/>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441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17" name="Groep 38"/>
          <p:cNvGrpSpPr/>
          <p:nvPr userDrawn="1"/>
        </p:nvGrpSpPr>
        <p:grpSpPr>
          <a:xfrm>
            <a:off x="496744" y="1111161"/>
            <a:ext cx="10882461" cy="4942437"/>
            <a:chOff x="464236" y="1434908"/>
            <a:chExt cx="10503880" cy="4768948"/>
          </a:xfrm>
        </p:grpSpPr>
        <p:grpSp>
          <p:nvGrpSpPr>
            <p:cNvPr id="118" name="Groep 54"/>
            <p:cNvGrpSpPr/>
            <p:nvPr/>
          </p:nvGrpSpPr>
          <p:grpSpPr>
            <a:xfrm>
              <a:off x="464236" y="1434908"/>
              <a:ext cx="10503879" cy="4768948"/>
              <a:chOff x="0" y="1434908"/>
              <a:chExt cx="14461588" cy="4768948"/>
            </a:xfrm>
          </p:grpSpPr>
          <p:cxnSp>
            <p:nvCxnSpPr>
              <p:cNvPr id="128" name="Rechte verbindingslijn 64"/>
              <p:cNvCxnSpPr/>
              <p:nvPr/>
            </p:nvCxnSpPr>
            <p:spPr>
              <a:xfrm>
                <a:off x="0" y="1434908"/>
                <a:ext cx="1446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65"/>
              <p:cNvCxnSpPr/>
              <p:nvPr/>
            </p:nvCxnSpPr>
            <p:spPr>
              <a:xfrm>
                <a:off x="0" y="6203856"/>
                <a:ext cx="1446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66"/>
              <p:cNvCxnSpPr/>
              <p:nvPr/>
            </p:nvCxnSpPr>
            <p:spPr>
              <a:xfrm>
                <a:off x="0" y="2627144"/>
                <a:ext cx="1446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67"/>
              <p:cNvCxnSpPr/>
              <p:nvPr/>
            </p:nvCxnSpPr>
            <p:spPr>
              <a:xfrm>
                <a:off x="0" y="3819382"/>
                <a:ext cx="1446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68"/>
              <p:cNvCxnSpPr/>
              <p:nvPr/>
            </p:nvCxnSpPr>
            <p:spPr>
              <a:xfrm>
                <a:off x="0" y="5011620"/>
                <a:ext cx="14461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ep 55"/>
            <p:cNvGrpSpPr/>
            <p:nvPr/>
          </p:nvGrpSpPr>
          <p:grpSpPr>
            <a:xfrm>
              <a:off x="464238" y="1434908"/>
              <a:ext cx="10503878" cy="4768948"/>
              <a:chOff x="464238" y="1165234"/>
              <a:chExt cx="10503878" cy="5575568"/>
            </a:xfrm>
          </p:grpSpPr>
          <p:cxnSp>
            <p:nvCxnSpPr>
              <p:cNvPr id="120" name="Rechte verbindingslijn 56"/>
              <p:cNvCxnSpPr/>
              <p:nvPr/>
            </p:nvCxnSpPr>
            <p:spPr>
              <a:xfrm rot="16200000">
                <a:off x="-2323546"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57"/>
              <p:cNvCxnSpPr/>
              <p:nvPr/>
            </p:nvCxnSpPr>
            <p:spPr>
              <a:xfrm rot="16200000">
                <a:off x="6679778"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58"/>
              <p:cNvCxnSpPr/>
              <p:nvPr/>
            </p:nvCxnSpPr>
            <p:spPr>
              <a:xfrm rot="16200000">
                <a:off x="5179224"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59"/>
              <p:cNvCxnSpPr/>
              <p:nvPr/>
            </p:nvCxnSpPr>
            <p:spPr>
              <a:xfrm rot="16200000">
                <a:off x="2178116"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60"/>
              <p:cNvCxnSpPr/>
              <p:nvPr/>
            </p:nvCxnSpPr>
            <p:spPr>
              <a:xfrm rot="16200000">
                <a:off x="677562"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61"/>
              <p:cNvCxnSpPr/>
              <p:nvPr/>
            </p:nvCxnSpPr>
            <p:spPr>
              <a:xfrm rot="16200000">
                <a:off x="3678670"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62"/>
              <p:cNvCxnSpPr/>
              <p:nvPr/>
            </p:nvCxnSpPr>
            <p:spPr>
              <a:xfrm rot="16200000">
                <a:off x="8180332"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63"/>
              <p:cNvCxnSpPr/>
              <p:nvPr/>
            </p:nvCxnSpPr>
            <p:spPr>
              <a:xfrm rot="16200000">
                <a:off x="-822992" y="3953018"/>
                <a:ext cx="55755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Titel 1"/>
          <p:cNvSpPr>
            <a:spLocks noGrp="1"/>
          </p:cNvSpPr>
          <p:nvPr>
            <p:ph type="title" hasCustomPrompt="1"/>
          </p:nvPr>
        </p:nvSpPr>
        <p:spPr>
          <a:xfrm>
            <a:off x="465748" y="62354"/>
            <a:ext cx="11091955" cy="677333"/>
          </a:xfrm>
        </p:spPr>
        <p:txBody>
          <a:bodyPr vert="horz" lIns="0" tIns="0" rIns="0" bIns="0" rtlCol="0" anchor="b">
            <a:normAutofit/>
          </a:bodyPr>
          <a:lstStyle>
            <a:lvl1pPr>
              <a:defRPr lang="nl-NL" sz="2000" i="0" kern="1200" cap="all" baseline="0" dirty="0">
                <a:solidFill>
                  <a:schemeClr val="bg2"/>
                </a:solidFill>
                <a:latin typeface="+mn-lt"/>
                <a:ea typeface="+mn-ea"/>
                <a:cs typeface="+mn-cs"/>
              </a:defRPr>
            </a:lvl1pPr>
          </a:lstStyle>
          <a:p>
            <a:pPr marL="0" marR="0" lvl="0" indent="0" defTabSz="914354" fontAlgn="auto" latinLnBrk="0">
              <a:lnSpc>
                <a:spcPct val="90000"/>
              </a:lnSpc>
              <a:spcBef>
                <a:spcPts val="1000"/>
              </a:spcBef>
              <a:spcAft>
                <a:spcPts val="0"/>
              </a:spcAft>
              <a:buClrTx/>
              <a:buSzTx/>
              <a:buFont typeface="Arial" panose="020B0604020202020204" pitchFamily="34" charset="0"/>
              <a:buNone/>
              <a:tabLst/>
            </a:pPr>
            <a:r>
              <a:rPr lang="en-US" err="1"/>
              <a:t>Typ</a:t>
            </a:r>
            <a:r>
              <a:rPr lang="en-US"/>
              <a:t> </a:t>
            </a:r>
            <a:r>
              <a:rPr lang="en-US" err="1"/>
              <a:t>hier</a:t>
            </a:r>
            <a:r>
              <a:rPr lang="en-US"/>
              <a:t> </a:t>
            </a:r>
            <a:r>
              <a:rPr lang="en-US" err="1"/>
              <a:t>uw</a:t>
            </a:r>
            <a:r>
              <a:rPr lang="en-US"/>
              <a:t> </a:t>
            </a:r>
            <a:r>
              <a:rPr lang="en-US" err="1"/>
              <a:t>titel</a:t>
            </a:r>
            <a:endParaRPr lang="nl-NL"/>
          </a:p>
        </p:txBody>
      </p:sp>
      <p:sp>
        <p:nvSpPr>
          <p:cNvPr id="60" name="Titel 1"/>
          <p:cNvSpPr txBox="1">
            <a:spLocks/>
          </p:cNvSpPr>
          <p:nvPr userDrawn="1"/>
        </p:nvSpPr>
        <p:spPr>
          <a:xfrm>
            <a:off x="465521" y="251849"/>
            <a:ext cx="11254995" cy="211200"/>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900" b="1" kern="1200" cap="all" baseline="0">
                <a:solidFill>
                  <a:schemeClr val="tx2"/>
                </a:solidFill>
                <a:latin typeface="+mj-lt"/>
                <a:ea typeface="+mj-ea"/>
                <a:cs typeface="+mj-cs"/>
              </a:defRPr>
            </a:lvl1pPr>
          </a:lstStyle>
          <a:p>
            <a:r>
              <a:rPr lang="nl-NL" sz="1200" err="1">
                <a:solidFill>
                  <a:srgbClr val="009286"/>
                </a:solidFill>
              </a:rPr>
              <a:t>Icons</a:t>
            </a:r>
            <a:endParaRPr lang="nl-NL" sz="1200">
              <a:solidFill>
                <a:srgbClr val="009286"/>
              </a:solidFill>
            </a:endParaRPr>
          </a:p>
        </p:txBody>
      </p:sp>
      <p:sp>
        <p:nvSpPr>
          <p:cNvPr id="6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grpSp>
        <p:nvGrpSpPr>
          <p:cNvPr id="24" name="Group 23"/>
          <p:cNvGrpSpPr/>
          <p:nvPr userDrawn="1"/>
        </p:nvGrpSpPr>
        <p:grpSpPr>
          <a:xfrm>
            <a:off x="469305" y="530516"/>
            <a:ext cx="11226223" cy="280537"/>
            <a:chOff x="472458" y="532263"/>
            <a:chExt cx="8886288" cy="280537"/>
          </a:xfrm>
        </p:grpSpPr>
        <p:cxnSp>
          <p:nvCxnSpPr>
            <p:cNvPr id="25" name="Straight Connector 24"/>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1454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pagina - 100% foto">
    <p:spTree>
      <p:nvGrpSpPr>
        <p:cNvPr id="1" name=""/>
        <p:cNvGrpSpPr/>
        <p:nvPr/>
      </p:nvGrpSpPr>
      <p:grpSpPr>
        <a:xfrm>
          <a:off x="0" y="0"/>
          <a:ext cx="0" cy="0"/>
          <a:chOff x="0" y="0"/>
          <a:chExt cx="0" cy="0"/>
        </a:xfrm>
      </p:grpSpPr>
      <p:sp>
        <p:nvSpPr>
          <p:cNvPr id="5" name="Rechthoek 4"/>
          <p:cNvSpPr/>
          <p:nvPr userDrawn="1"/>
        </p:nvSpPr>
        <p:spPr>
          <a:xfrm>
            <a:off x="0" y="5396948"/>
            <a:ext cx="12192000" cy="146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en-GB" sz="1867">
              <a:solidFill>
                <a:prstClr val="white"/>
              </a:solidFill>
            </a:endParaRPr>
          </a:p>
        </p:txBody>
      </p:sp>
      <p:sp>
        <p:nvSpPr>
          <p:cNvPr id="4" name="Tijdelijke aanduiding voor afbeelding 3"/>
          <p:cNvSpPr>
            <a:spLocks noGrp="1"/>
          </p:cNvSpPr>
          <p:nvPr>
            <p:ph type="pic" sz="quarter" idx="23" hasCustomPrompt="1"/>
          </p:nvPr>
        </p:nvSpPr>
        <p:spPr>
          <a:xfrm>
            <a:off x="0" y="3"/>
            <a:ext cx="12192000" cy="6857999"/>
          </a:xfrm>
          <a:solidFill>
            <a:schemeClr val="bg1">
              <a:lumMod val="85000"/>
            </a:schemeClr>
          </a:solidFill>
        </p:spPr>
        <p:txBody>
          <a:bodyPr/>
          <a:lstStyle>
            <a:lvl1pPr marL="0" indent="0">
              <a:buNone/>
              <a:defRPr/>
            </a:lvl1pPr>
          </a:lstStyle>
          <a:p>
            <a:r>
              <a:rPr lang="nl-NL"/>
              <a:t> </a:t>
            </a:r>
            <a:endParaRPr lang="en-GB"/>
          </a:p>
        </p:txBody>
      </p:sp>
      <p:sp>
        <p:nvSpPr>
          <p:cNvPr id="3" name="Tijdelijke aanduiding voor afbeelding 2"/>
          <p:cNvSpPr>
            <a:spLocks noGrp="1"/>
          </p:cNvSpPr>
          <p:nvPr>
            <p:ph type="pic" sz="quarter" idx="21" hasCustomPrompt="1"/>
          </p:nvPr>
        </p:nvSpPr>
        <p:spPr>
          <a:xfrm>
            <a:off x="4954395" y="1073430"/>
            <a:ext cx="2283215" cy="1170289"/>
          </a:xfrm>
          <a:noFill/>
        </p:spPr>
        <p:txBody>
          <a:bodyPr anchor="ctr"/>
          <a:lstStyle>
            <a:lvl1pPr marL="0" indent="0" algn="ctr">
              <a:buNone/>
              <a:defRPr sz="1067" baseline="0">
                <a:solidFill>
                  <a:schemeClr val="accent1"/>
                </a:solidFill>
              </a:defRPr>
            </a:lvl1pPr>
          </a:lstStyle>
          <a:p>
            <a:r>
              <a:rPr lang="nl-NL"/>
              <a:t>KLIK OM EEN LOGO </a:t>
            </a:r>
            <a:br>
              <a:rPr lang="nl-NL"/>
            </a:br>
            <a:br>
              <a:rPr lang="nl-NL"/>
            </a:br>
            <a:r>
              <a:rPr lang="nl-NL"/>
              <a:t>TOE TE VOEGEN</a:t>
            </a:r>
            <a:endParaRPr lang="en-GB"/>
          </a:p>
        </p:txBody>
      </p:sp>
      <p:sp>
        <p:nvSpPr>
          <p:cNvPr id="16" name="Tijdelijke aanduiding voor afbeelding 2"/>
          <p:cNvSpPr>
            <a:spLocks noGrp="1"/>
          </p:cNvSpPr>
          <p:nvPr>
            <p:ph type="pic" sz="quarter" idx="22" hasCustomPrompt="1"/>
          </p:nvPr>
        </p:nvSpPr>
        <p:spPr>
          <a:xfrm>
            <a:off x="4984723" y="4598114"/>
            <a:ext cx="2222556" cy="1170289"/>
          </a:xfrm>
          <a:noFill/>
        </p:spPr>
        <p:txBody>
          <a:bodyPr anchor="ctr"/>
          <a:lstStyle>
            <a:lvl1pPr marL="0" indent="0" algn="ctr">
              <a:buNone/>
              <a:defRPr sz="1067" baseline="0">
                <a:solidFill>
                  <a:schemeClr val="accent1"/>
                </a:solidFill>
              </a:defRPr>
            </a:lvl1pPr>
          </a:lstStyle>
          <a:p>
            <a:r>
              <a:rPr lang="nl-NL"/>
              <a:t>KLIK OM EEN LOGO </a:t>
            </a:r>
            <a:br>
              <a:rPr lang="nl-NL"/>
            </a:br>
            <a:br>
              <a:rPr lang="nl-NL"/>
            </a:br>
            <a:r>
              <a:rPr lang="nl-NL"/>
              <a:t>TOE TE VOEGEN</a:t>
            </a:r>
            <a:endParaRPr lang="en-GB"/>
          </a:p>
        </p:txBody>
      </p:sp>
      <p:sp>
        <p:nvSpPr>
          <p:cNvPr id="17" name="Tijdelijke aanduiding voor tekst 8"/>
          <p:cNvSpPr>
            <a:spLocks noGrp="1"/>
          </p:cNvSpPr>
          <p:nvPr>
            <p:ph type="body" sz="quarter" idx="18" hasCustomPrompt="1"/>
          </p:nvPr>
        </p:nvSpPr>
        <p:spPr>
          <a:xfrm>
            <a:off x="3266804" y="3098356"/>
            <a:ext cx="5630861" cy="318633"/>
          </a:xfrm>
        </p:spPr>
        <p:txBody>
          <a:bodyPr>
            <a:noAutofit/>
          </a:bodyPr>
          <a:lstStyle>
            <a:lvl1pPr marL="0" indent="0" algn="ctr">
              <a:buNone/>
              <a:defRPr sz="2400" b="1" cap="all" baseline="0">
                <a:solidFill>
                  <a:schemeClr val="bg1"/>
                </a:solidFill>
              </a:defRPr>
            </a:lvl1pPr>
          </a:lstStyle>
          <a:p>
            <a:pPr lvl="0"/>
            <a:r>
              <a:rPr lang="nl-NL"/>
              <a:t>Voeg hier uw titel in</a:t>
            </a:r>
          </a:p>
        </p:txBody>
      </p:sp>
      <p:sp>
        <p:nvSpPr>
          <p:cNvPr id="18" name="Tijdelijke aanduiding voor tekst 8"/>
          <p:cNvSpPr>
            <a:spLocks noGrp="1"/>
          </p:cNvSpPr>
          <p:nvPr>
            <p:ph type="body" sz="quarter" idx="19" hasCustomPrompt="1"/>
          </p:nvPr>
        </p:nvSpPr>
        <p:spPr>
          <a:xfrm>
            <a:off x="3266804" y="3452561"/>
            <a:ext cx="5630861" cy="318633"/>
          </a:xfrm>
        </p:spPr>
        <p:txBody>
          <a:bodyPr>
            <a:noAutofit/>
          </a:bodyPr>
          <a:lstStyle>
            <a:lvl1pPr marL="0" indent="0" algn="ctr">
              <a:buNone/>
              <a:defRPr sz="2400" b="0" i="0" cap="all" baseline="0">
                <a:solidFill>
                  <a:schemeClr val="bg1"/>
                </a:solidFill>
              </a:defRPr>
            </a:lvl1pPr>
          </a:lstStyle>
          <a:p>
            <a:pPr lvl="0"/>
            <a:r>
              <a:rPr lang="nl-NL"/>
              <a:t>Voeg hier uw subtitel in</a:t>
            </a:r>
          </a:p>
        </p:txBody>
      </p:sp>
      <p:sp>
        <p:nvSpPr>
          <p:cNvPr id="19" name="Tijdelijke aanduiding voor tekst 19"/>
          <p:cNvSpPr>
            <a:spLocks noGrp="1"/>
          </p:cNvSpPr>
          <p:nvPr>
            <p:ph type="body" sz="quarter" idx="16" hasCustomPrompt="1"/>
          </p:nvPr>
        </p:nvSpPr>
        <p:spPr>
          <a:xfrm>
            <a:off x="5520632" y="2775831"/>
            <a:ext cx="1123200" cy="18000"/>
          </a:xfrm>
          <a:solidFill>
            <a:schemeClr val="bg1"/>
          </a:solidFill>
        </p:spPr>
        <p:txBody>
          <a:bodyPr>
            <a:noAutofit/>
          </a:bodyPr>
          <a:lstStyle>
            <a:lvl1pPr>
              <a:defRPr sz="133">
                <a:solidFill>
                  <a:schemeClr val="bg1"/>
                </a:solidFill>
              </a:defRPr>
            </a:lvl1pPr>
          </a:lstStyle>
          <a:p>
            <a:pPr lvl="0"/>
            <a:r>
              <a:rPr lang="nl-NL"/>
              <a:t>test</a:t>
            </a:r>
          </a:p>
        </p:txBody>
      </p:sp>
      <p:sp>
        <p:nvSpPr>
          <p:cNvPr id="20" name="Tijdelijke aanduiding voor tekst 19"/>
          <p:cNvSpPr>
            <a:spLocks noGrp="1"/>
          </p:cNvSpPr>
          <p:nvPr>
            <p:ph type="body" sz="quarter" idx="20" hasCustomPrompt="1"/>
          </p:nvPr>
        </p:nvSpPr>
        <p:spPr>
          <a:xfrm>
            <a:off x="5520632" y="4075713"/>
            <a:ext cx="1123200" cy="18000"/>
          </a:xfrm>
          <a:solidFill>
            <a:schemeClr val="bg1"/>
          </a:solidFill>
        </p:spPr>
        <p:txBody>
          <a:bodyPr>
            <a:noAutofit/>
          </a:bodyPr>
          <a:lstStyle>
            <a:lvl1pPr>
              <a:defRPr sz="133">
                <a:solidFill>
                  <a:schemeClr val="bg1"/>
                </a:solidFill>
              </a:defRPr>
            </a:lvl1pPr>
          </a:lstStyle>
          <a:p>
            <a:pPr lvl="0"/>
            <a:r>
              <a:rPr lang="nl-NL"/>
              <a:t>test</a:t>
            </a:r>
          </a:p>
        </p:txBody>
      </p:sp>
    </p:spTree>
    <p:extLst>
      <p:ext uri="{BB962C8B-B14F-4D97-AF65-F5344CB8AC3E}">
        <p14:creationId xmlns:p14="http://schemas.microsoft.com/office/powerpoint/2010/main" val="39393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bg/>
                                          </p:spTgt>
                                        </p:tgtEl>
                                        <p:attrNameLst>
                                          <p:attrName>style.visibility</p:attrName>
                                        </p:attrNameLst>
                                      </p:cBhvr>
                                      <p:to>
                                        <p:strVal val="visible"/>
                                      </p:to>
                                    </p:set>
                                    <p:anim calcmode="lin" valueType="num">
                                      <p:cBhvr additive="base">
                                        <p:cTn id="11" dur="750" fill="hold"/>
                                        <p:tgtEl>
                                          <p:spTgt spid="19">
                                            <p:bg/>
                                          </p:spTgt>
                                        </p:tgtEl>
                                        <p:attrNameLst>
                                          <p:attrName>ppt_x</p:attrName>
                                        </p:attrNameLst>
                                      </p:cBhvr>
                                      <p:tavLst>
                                        <p:tav tm="0">
                                          <p:val>
                                            <p:strVal val="0-#ppt_w/2"/>
                                          </p:val>
                                        </p:tav>
                                        <p:tav tm="100000">
                                          <p:val>
                                            <p:strVal val="#ppt_x"/>
                                          </p:val>
                                        </p:tav>
                                      </p:tavLst>
                                    </p:anim>
                                    <p:anim calcmode="lin" valueType="num">
                                      <p:cBhvr additive="base">
                                        <p:cTn id="12" dur="750" fill="hold"/>
                                        <p:tgtEl>
                                          <p:spTgt spid="19">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1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20">
                                            <p:bg/>
                                          </p:spTgt>
                                        </p:tgtEl>
                                        <p:attrNameLst>
                                          <p:attrName>style.visibility</p:attrName>
                                        </p:attrNameLst>
                                      </p:cBhvr>
                                      <p:to>
                                        <p:strVal val="visible"/>
                                      </p:to>
                                    </p:set>
                                    <p:anim calcmode="lin" valueType="num">
                                      <p:cBhvr additive="base">
                                        <p:cTn id="23" dur="750" fill="hold"/>
                                        <p:tgtEl>
                                          <p:spTgt spid="20">
                                            <p:bg/>
                                          </p:spTgt>
                                        </p:tgtEl>
                                        <p:attrNameLst>
                                          <p:attrName>ppt_x</p:attrName>
                                        </p:attrNameLst>
                                      </p:cBhvr>
                                      <p:tavLst>
                                        <p:tav tm="0">
                                          <p:val>
                                            <p:strVal val="1+#ppt_w/2"/>
                                          </p:val>
                                        </p:tav>
                                        <p:tav tm="100000">
                                          <p:val>
                                            <p:strVal val="#ppt_x"/>
                                          </p:val>
                                        </p:tav>
                                      </p:tavLst>
                                    </p:anim>
                                    <p:anim calcmode="lin" valueType="num">
                                      <p:cBhvr additive="base">
                                        <p:cTn id="24" dur="750" fill="hold"/>
                                        <p:tgtEl>
                                          <p:spTgt spid="20">
                                            <p:bg/>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1" decel="100000"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additive="base">
                                        <p:cTn id="36"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P spid="17" grpId="0" build="p">
        <p:tmplLst>
          <p:tmpl lvl="1">
            <p:tnLst>
              <p:par>
                <p:cTn presetID="2" presetClass="entr" presetSubtype="8"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animBg="1">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animBg="1">
        <p:tmplLst>
          <p:tmpl>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1+#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1+#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image" Target="../media/image1.emf"/><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69305" y="244199"/>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‹nr.›</a:t>
            </a:fld>
            <a:endParaRPr lang="nl-NL">
              <a:solidFill>
                <a:srgbClr val="004C4C"/>
              </a:solidFill>
            </a:endParaRPr>
          </a:p>
        </p:txBody>
      </p:sp>
      <p:pic>
        <p:nvPicPr>
          <p:cNvPr id="7" name="Afbeelding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367" y="6345600"/>
            <a:ext cx="1456116" cy="350400"/>
          </a:xfrm>
          <a:prstGeom prst="rect">
            <a:avLst/>
          </a:prstGeom>
        </p:spPr>
      </p:pic>
      <p:sp>
        <p:nvSpPr>
          <p:cNvPr id="6" name="Rectangle 7">
            <a:extLst>
              <a:ext uri="{FF2B5EF4-FFF2-40B4-BE49-F238E27FC236}">
                <a16:creationId xmlns:a16="http://schemas.microsoft.com/office/drawing/2014/main" id="{7E15EE1C-3D2F-4E8B-BF3F-687B65CDB4B8}"/>
              </a:ext>
            </a:extLst>
          </p:cNvPr>
          <p:cNvSpPr txBox="1">
            <a:spLocks noChangeArrowheads="1"/>
          </p:cNvSpPr>
          <p:nvPr userDrawn="1"/>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r" defTabSz="816217" rtl="0" eaLnBrk="1" latinLnBrk="0" hangingPunct="1">
              <a:defRPr sz="800" kern="1200">
                <a:solidFill>
                  <a:schemeClr val="hlink"/>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4968C61-D2AE-4356-8B19-3BEB45AA5B63}" type="slidenum">
              <a:rPr lang="nl-NL" sz="1067" smtClean="0">
                <a:solidFill>
                  <a:srgbClr val="004C4C"/>
                </a:solidFill>
              </a:rPr>
              <a:pPr fontAlgn="base">
                <a:spcBef>
                  <a:spcPct val="0"/>
                </a:spcBef>
                <a:spcAft>
                  <a:spcPct val="0"/>
                </a:spcAft>
              </a:pPr>
              <a:t>‹nr.›</a:t>
            </a:fld>
            <a:endParaRPr lang="nl-NL" sz="1067">
              <a:solidFill>
                <a:srgbClr val="004C4C"/>
              </a:solidFill>
            </a:endParaRPr>
          </a:p>
        </p:txBody>
      </p:sp>
      <p:grpSp>
        <p:nvGrpSpPr>
          <p:cNvPr id="8" name="Group 7">
            <a:extLst>
              <a:ext uri="{FF2B5EF4-FFF2-40B4-BE49-F238E27FC236}">
                <a16:creationId xmlns:a16="http://schemas.microsoft.com/office/drawing/2014/main" id="{572F853C-6465-4749-B247-1DCA0E06B233}"/>
              </a:ext>
            </a:extLst>
          </p:cNvPr>
          <p:cNvGrpSpPr/>
          <p:nvPr userDrawn="1"/>
        </p:nvGrpSpPr>
        <p:grpSpPr>
          <a:xfrm>
            <a:off x="469305" y="530516"/>
            <a:ext cx="11226223" cy="280537"/>
            <a:chOff x="472458" y="532263"/>
            <a:chExt cx="8886288" cy="280537"/>
          </a:xfrm>
        </p:grpSpPr>
        <p:cxnSp>
          <p:nvCxnSpPr>
            <p:cNvPr id="9" name="Straight Connector 8">
              <a:extLst>
                <a:ext uri="{FF2B5EF4-FFF2-40B4-BE49-F238E27FC236}">
                  <a16:creationId xmlns:a16="http://schemas.microsoft.com/office/drawing/2014/main" id="{91825127-3AAC-41FD-94DA-12C6A2EE79D1}"/>
                </a:ext>
              </a:extLst>
            </p:cNvPr>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ED926FA9-AF05-43F8-8A68-2C29C058EF9D}"/>
                </a:ext>
              </a:extLst>
            </p:cNvPr>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610597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mj-lt"/>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4602" y="369691"/>
            <a:ext cx="10401300" cy="420687"/>
          </a:xfrm>
          <a:prstGeom prst="rect">
            <a:avLst/>
          </a:prstGeom>
        </p:spPr>
        <p:txBody>
          <a:bodyPr vert="horz" lIns="0" tIns="0" rIns="0" bIns="0" rtlCol="0" anchor="t">
            <a:noAutofit/>
          </a:bodyPr>
          <a:lstStyle/>
          <a:p>
            <a:r>
              <a:rPr lang="nl-NL"/>
              <a:t>Klik om de stijl te bewerken</a:t>
            </a:r>
          </a:p>
        </p:txBody>
      </p:sp>
      <p:sp>
        <p:nvSpPr>
          <p:cNvPr id="3" name="Tijdelijke aanduiding voor tekst 2"/>
          <p:cNvSpPr>
            <a:spLocks noGrp="1"/>
          </p:cNvSpPr>
          <p:nvPr>
            <p:ph type="body" idx="1"/>
          </p:nvPr>
        </p:nvSpPr>
        <p:spPr>
          <a:xfrm>
            <a:off x="895351" y="1685924"/>
            <a:ext cx="10401300" cy="4491039"/>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p:txBody>
      </p:sp>
      <p:sp>
        <p:nvSpPr>
          <p:cNvPr id="4" name="Tijdelijke aanduiding voor datum 3"/>
          <p:cNvSpPr>
            <a:spLocks noGrp="1"/>
          </p:cNvSpPr>
          <p:nvPr>
            <p:ph type="dt" sz="half" idx="2"/>
          </p:nvPr>
        </p:nvSpPr>
        <p:spPr>
          <a:xfrm>
            <a:off x="895353" y="6623253"/>
            <a:ext cx="2686049" cy="180975"/>
          </a:xfrm>
          <a:prstGeom prst="rect">
            <a:avLst/>
          </a:prstGeom>
        </p:spPr>
        <p:txBody>
          <a:bodyPr vert="horz" lIns="68579" tIns="34289" rIns="68579" bIns="34289" rtlCol="0" anchor="ctr"/>
          <a:lstStyle>
            <a:lvl1pPr algn="l">
              <a:defRPr sz="1200">
                <a:solidFill>
                  <a:schemeClr val="bg1"/>
                </a:solidFill>
              </a:defRPr>
            </a:lvl1pPr>
          </a:lstStyle>
          <a:p>
            <a:pPr defTabSz="914354"/>
            <a:endParaRPr lang="nl-NL">
              <a:solidFill>
                <a:prstClr val="white"/>
              </a:solidFill>
            </a:endParaRPr>
          </a:p>
        </p:txBody>
      </p:sp>
      <p:sp>
        <p:nvSpPr>
          <p:cNvPr id="5" name="Tijdelijke aanduiding voor voettekst 4"/>
          <p:cNvSpPr>
            <a:spLocks noGrp="1"/>
          </p:cNvSpPr>
          <p:nvPr>
            <p:ph type="ftr" sz="quarter" idx="3"/>
          </p:nvPr>
        </p:nvSpPr>
        <p:spPr>
          <a:xfrm>
            <a:off x="4038600" y="6623253"/>
            <a:ext cx="4114800" cy="180975"/>
          </a:xfrm>
          <a:prstGeom prst="rect">
            <a:avLst/>
          </a:prstGeom>
        </p:spPr>
        <p:txBody>
          <a:bodyPr vert="horz" lIns="68579" tIns="34289" rIns="68579" bIns="34289" rtlCol="0" anchor="ctr"/>
          <a:lstStyle>
            <a:lvl1pPr algn="ctr">
              <a:defRPr sz="1200">
                <a:solidFill>
                  <a:schemeClr val="bg1"/>
                </a:solidFill>
              </a:defRPr>
            </a:lvl1pPr>
          </a:lstStyle>
          <a:p>
            <a:pPr defTabSz="914354"/>
            <a:endParaRPr lang="nl-NL">
              <a:solidFill>
                <a:prstClr val="white"/>
              </a:solidFill>
            </a:endParaRPr>
          </a:p>
        </p:txBody>
      </p:sp>
      <p:sp>
        <p:nvSpPr>
          <p:cNvPr id="8" name="Rectangle 7"/>
          <p:cNvSpPr txBox="1">
            <a:spLocks noChangeArrowheads="1"/>
          </p:cNvSpPr>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marL="0" algn="r" defTabSz="816217" rtl="0" eaLnBrk="1" latinLnBrk="0" hangingPunct="1">
              <a:defRPr sz="800" kern="1200">
                <a:solidFill>
                  <a:schemeClr val="hlink"/>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fld id="{64968C61-D2AE-4356-8B19-3BEB45AA5B63}" type="slidenum">
              <a:rPr lang="nl-NL" sz="1067" smtClean="0">
                <a:solidFill>
                  <a:srgbClr val="009286"/>
                </a:solidFill>
              </a:rPr>
              <a:pPr/>
              <a:t>‹nr.›</a:t>
            </a:fld>
            <a:endParaRPr lang="nl-NL" sz="1067">
              <a:solidFill>
                <a:srgbClr val="009286"/>
              </a:solidFill>
            </a:endParaRPr>
          </a:p>
        </p:txBody>
      </p:sp>
      <p:pic>
        <p:nvPicPr>
          <p:cNvPr id="11" name="Afbeelding 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74367" y="6345600"/>
            <a:ext cx="1456116" cy="350400"/>
          </a:xfrm>
          <a:prstGeom prst="rect">
            <a:avLst/>
          </a:prstGeom>
        </p:spPr>
      </p:pic>
    </p:spTree>
    <p:extLst>
      <p:ext uri="{BB962C8B-B14F-4D97-AF65-F5344CB8AC3E}">
        <p14:creationId xmlns:p14="http://schemas.microsoft.com/office/powerpoint/2010/main" val="4102646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Lst>
  <p:hf hdr="0" ftr="0" dt="0"/>
  <p:txStyles>
    <p:titleStyle>
      <a:lvl1pPr algn="l" defTabSz="914354"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385744" indent="-385744" algn="l" defTabSz="914354" rtl="0" eaLnBrk="1" latinLnBrk="0" hangingPunct="1">
        <a:lnSpc>
          <a:spcPct val="100000"/>
        </a:lnSpc>
        <a:spcBef>
          <a:spcPts val="1000"/>
        </a:spcBef>
        <a:buClr>
          <a:schemeClr val="tx2"/>
        </a:buClr>
        <a:buSzPct val="150000"/>
        <a:buFont typeface="Arial" panose="020B0604020202020204" pitchFamily="34" charset="0"/>
        <a:buChar char="•"/>
        <a:tabLst>
          <a:tab pos="363522" algn="l"/>
        </a:tabLst>
        <a:defRPr lang="nl-NL" sz="1600" kern="1200" dirty="0" smtClean="0">
          <a:solidFill>
            <a:schemeClr val="bg2"/>
          </a:solidFill>
          <a:latin typeface="+mn-lt"/>
          <a:ea typeface="+mn-ea"/>
          <a:cs typeface="+mn-cs"/>
        </a:defRPr>
      </a:lvl1pPr>
      <a:lvl2pPr marL="749263" indent="-385744" algn="l" defTabSz="914354" rtl="0" eaLnBrk="1" latinLnBrk="0" hangingPunct="1">
        <a:lnSpc>
          <a:spcPct val="100000"/>
        </a:lnSpc>
        <a:spcBef>
          <a:spcPts val="800"/>
        </a:spcBef>
        <a:buClr>
          <a:schemeClr val="tx2"/>
        </a:buClr>
        <a:buSzPct val="130000"/>
        <a:buFont typeface="Wingdings" panose="05000000000000000000" pitchFamily="2" charset="2"/>
        <a:buChar char="§"/>
        <a:defRPr sz="1600" kern="1200">
          <a:solidFill>
            <a:schemeClr val="bg2"/>
          </a:solidFill>
          <a:latin typeface="+mn-lt"/>
          <a:ea typeface="+mn-ea"/>
          <a:cs typeface="+mn-cs"/>
        </a:defRPr>
      </a:lvl2pPr>
      <a:lvl3pPr marL="1157230" indent="-407968" algn="l" defTabSz="914354" rtl="0" eaLnBrk="1" latinLnBrk="0" hangingPunct="1">
        <a:lnSpc>
          <a:spcPct val="100000"/>
        </a:lnSpc>
        <a:spcBef>
          <a:spcPts val="800"/>
        </a:spcBef>
        <a:buClr>
          <a:schemeClr val="tx2"/>
        </a:buClr>
        <a:buSzPct val="130000"/>
        <a:buFont typeface="Arial" panose="020B0604020202020204" pitchFamily="34" charset="0"/>
        <a:buChar char="+"/>
        <a:defRPr sz="1600" kern="1200">
          <a:solidFill>
            <a:schemeClr val="bg2"/>
          </a:solidFill>
          <a:latin typeface="+mn-lt"/>
          <a:ea typeface="+mn-ea"/>
          <a:cs typeface="+mn-cs"/>
        </a:defRPr>
      </a:lvl3pPr>
      <a:lvl4pPr marL="1531862" indent="-385744" algn="l" defTabSz="914354" rtl="0" eaLnBrk="1" latinLnBrk="0" hangingPunct="1">
        <a:lnSpc>
          <a:spcPct val="100000"/>
        </a:lnSpc>
        <a:spcBef>
          <a:spcPts val="800"/>
        </a:spcBef>
        <a:buClr>
          <a:schemeClr val="tx2"/>
        </a:buClr>
        <a:buSzPct val="130000"/>
        <a:buFont typeface="Courier New" panose="02070309020205020404" pitchFamily="49" charset="0"/>
        <a:buChar char="o"/>
        <a:defRPr sz="1600" kern="1200">
          <a:solidFill>
            <a:schemeClr val="bg2"/>
          </a:solidFill>
          <a:latin typeface="+mn-lt"/>
          <a:ea typeface="+mn-ea"/>
          <a:cs typeface="+mn-cs"/>
        </a:defRPr>
      </a:lvl4pPr>
      <a:lvl5pPr marL="0" indent="0" algn="l" defTabSz="914354" rtl="0" eaLnBrk="1" latinLnBrk="0" hangingPunct="1">
        <a:lnSpc>
          <a:spcPct val="100000"/>
        </a:lnSpc>
        <a:spcBef>
          <a:spcPts val="800"/>
        </a:spcBef>
        <a:buClr>
          <a:schemeClr val="tx2"/>
        </a:buClr>
        <a:buSzPct val="115000"/>
        <a:buFont typeface="Arial" panose="020B0604020202020204" pitchFamily="34" charset="0"/>
        <a:buNone/>
        <a:defRPr sz="1600" kern="1200">
          <a:solidFill>
            <a:schemeClr val="bg2"/>
          </a:solidFill>
          <a:latin typeface="+mn-lt"/>
          <a:ea typeface="+mn-ea"/>
          <a:cs typeface="+mn-cs"/>
        </a:defRPr>
      </a:lvl5pPr>
      <a:lvl6pPr marL="0" indent="0" algn="l" defTabSz="914354" rtl="0" eaLnBrk="1" latinLnBrk="0" hangingPunct="1">
        <a:lnSpc>
          <a:spcPct val="100000"/>
        </a:lnSpc>
        <a:spcBef>
          <a:spcPts val="500"/>
        </a:spcBef>
        <a:buClr>
          <a:schemeClr val="tx2"/>
        </a:buClr>
        <a:buFont typeface="Arial" panose="020B0604020202020204" pitchFamily="34" charset="0"/>
        <a:buNone/>
        <a:defRPr sz="1467" b="0" i="1" kern="1200">
          <a:solidFill>
            <a:schemeClr val="bg2"/>
          </a:solidFill>
          <a:latin typeface="+mn-lt"/>
          <a:ea typeface="+mn-ea"/>
          <a:cs typeface="+mn-cs"/>
        </a:defRPr>
      </a:lvl6pPr>
      <a:lvl7pPr marL="0" indent="0" algn="l" defTabSz="914354" rtl="0" eaLnBrk="1" latinLnBrk="0" hangingPunct="1">
        <a:lnSpc>
          <a:spcPct val="100000"/>
        </a:lnSpc>
        <a:spcBef>
          <a:spcPts val="500"/>
        </a:spcBef>
        <a:buClr>
          <a:schemeClr val="tx2"/>
        </a:buClr>
        <a:buFont typeface="Arial" panose="020B0604020202020204" pitchFamily="34" charset="0"/>
        <a:buNone/>
        <a:defRPr sz="1600" b="1" i="0" kern="1200">
          <a:solidFill>
            <a:schemeClr val="bg2"/>
          </a:solidFill>
          <a:latin typeface="+mn-lt"/>
          <a:ea typeface="+mn-ea"/>
          <a:cs typeface="+mn-cs"/>
        </a:defRPr>
      </a:lvl7pPr>
      <a:lvl8pPr marL="0" indent="0" algn="l" defTabSz="914354" rtl="0" eaLnBrk="1" latinLnBrk="0" hangingPunct="1">
        <a:lnSpc>
          <a:spcPct val="100000"/>
        </a:lnSpc>
        <a:spcBef>
          <a:spcPts val="500"/>
        </a:spcBef>
        <a:buClr>
          <a:schemeClr val="tx2"/>
        </a:buClr>
        <a:buFont typeface="Arial" panose="020B0604020202020204" pitchFamily="34" charset="0"/>
        <a:buNone/>
        <a:defRPr sz="1200" i="0" u="none" kern="1200">
          <a:solidFill>
            <a:schemeClr val="tx2"/>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nl-NL"/>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8CB72-DE06-4475-A6FD-C9DEF4D0D27D}"/>
              </a:ext>
            </a:extLst>
          </p:cNvPr>
          <p:cNvSpPr>
            <a:spLocks noGrp="1"/>
          </p:cNvSpPr>
          <p:nvPr>
            <p:ph type="body" sz="quarter" idx="14"/>
          </p:nvPr>
        </p:nvSpPr>
        <p:spPr>
          <a:xfrm>
            <a:off x="374890" y="4126887"/>
            <a:ext cx="5341508" cy="1219200"/>
          </a:xfrm>
        </p:spPr>
        <p:txBody>
          <a:bodyPr lIns="91440" tIns="45720" rIns="91440" bIns="45720" anchor="t"/>
          <a:lstStyle/>
          <a:p>
            <a:r>
              <a:rPr lang="en-GB" dirty="0" err="1"/>
              <a:t>Beleid</a:t>
            </a:r>
            <a:r>
              <a:rPr lang="en-GB" dirty="0"/>
              <a:t> 2024-2026</a:t>
            </a:r>
          </a:p>
          <a:p>
            <a:endParaRPr lang="en-GB" dirty="0"/>
          </a:p>
        </p:txBody>
      </p:sp>
      <p:sp>
        <p:nvSpPr>
          <p:cNvPr id="3" name="TextBox 2">
            <a:extLst>
              <a:ext uri="{FF2B5EF4-FFF2-40B4-BE49-F238E27FC236}">
                <a16:creationId xmlns:a16="http://schemas.microsoft.com/office/drawing/2014/main" id="{62F44510-1849-FE40-1C32-FF98A29A309F}"/>
              </a:ext>
            </a:extLst>
          </p:cNvPr>
          <p:cNvSpPr txBox="1"/>
          <p:nvPr/>
        </p:nvSpPr>
        <p:spPr>
          <a:xfrm>
            <a:off x="296831" y="1285091"/>
            <a:ext cx="12255190" cy="1477328"/>
          </a:xfrm>
          <a:prstGeom prst="rect">
            <a:avLst/>
          </a:prstGeom>
          <a:noFill/>
        </p:spPr>
        <p:txBody>
          <a:bodyPr wrap="square" lIns="91440" tIns="45720" rIns="91440" bIns="45720" anchor="t">
            <a:spAutoFit/>
          </a:bodyPr>
          <a:lstStyle/>
          <a:p>
            <a:r>
              <a:rPr lang="en-GB" sz="2000" b="1" i="1">
                <a:solidFill>
                  <a:schemeClr val="bg1"/>
                </a:solidFill>
                <a:latin typeface="+mj-lt"/>
                <a:ea typeface="+mn-lt"/>
                <a:cs typeface="+mn-lt"/>
              </a:rPr>
              <a:t>‘You can't go back and change the beginning, but you can start where you are and change the ending.’</a:t>
            </a:r>
            <a:r>
              <a:rPr lang="en-GB" sz="2000" b="1">
                <a:solidFill>
                  <a:schemeClr val="bg1"/>
                </a:solidFill>
                <a:latin typeface="+mj-lt"/>
                <a:ea typeface="+mn-lt"/>
                <a:cs typeface="+mn-lt"/>
              </a:rPr>
              <a:t> </a:t>
            </a:r>
            <a:endParaRPr lang="en-GB" sz="2000" b="1" i="1">
              <a:solidFill>
                <a:schemeClr val="bg1"/>
              </a:solidFill>
              <a:latin typeface="+mj-lt"/>
              <a:ea typeface="+mn-lt"/>
            </a:endParaRPr>
          </a:p>
          <a:p>
            <a:r>
              <a:rPr lang="en-GB" i="1">
                <a:solidFill>
                  <a:schemeClr val="bg1"/>
                </a:solidFill>
                <a:latin typeface="+mj-lt"/>
                <a:cs typeface="Calibri"/>
              </a:rPr>
              <a:t>C.S. Lewis</a:t>
            </a:r>
            <a:r>
              <a:rPr lang="en-GB">
                <a:solidFill>
                  <a:schemeClr val="bg1"/>
                </a:solidFill>
                <a:latin typeface="+mj-lt"/>
                <a:cs typeface="Calibri"/>
              </a:rPr>
              <a:t> </a:t>
            </a:r>
            <a:endParaRPr lang="en-GB" b="1" i="1">
              <a:solidFill>
                <a:schemeClr val="bg1"/>
              </a:solidFill>
              <a:effectLst/>
              <a:latin typeface="+mj-lt"/>
            </a:endParaRPr>
          </a:p>
          <a:p>
            <a:pPr algn="l"/>
            <a:endParaRPr lang="en-GB" sz="1600" b="1" i="1">
              <a:solidFill>
                <a:schemeClr val="bg1"/>
              </a:solidFill>
            </a:endParaRPr>
          </a:p>
          <a:p>
            <a:pPr algn="l"/>
            <a:endParaRPr lang="en-GB" sz="1600" b="1" i="0">
              <a:solidFill>
                <a:schemeClr val="bg1"/>
              </a:solidFill>
              <a:effectLst/>
            </a:endParaRPr>
          </a:p>
        </p:txBody>
      </p:sp>
    </p:spTree>
    <p:extLst>
      <p:ext uri="{BB962C8B-B14F-4D97-AF65-F5344CB8AC3E}">
        <p14:creationId xmlns:p14="http://schemas.microsoft.com/office/powerpoint/2010/main" val="33834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Paper Plane PNG Image | Paper plane, Paper airplanes, Paper">
            <a:extLst>
              <a:ext uri="{FF2B5EF4-FFF2-40B4-BE49-F238E27FC236}">
                <a16:creationId xmlns:a16="http://schemas.microsoft.com/office/drawing/2014/main" id="{E0C262C6-C5FD-3326-2929-BBCC528A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949491"/>
            <a:ext cx="1757695" cy="135568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850DE30F-F64C-6B82-6FE0-874CDF341002}"/>
              </a:ext>
            </a:extLst>
          </p:cNvPr>
          <p:cNvSpPr>
            <a:spLocks noGrp="1"/>
          </p:cNvSpPr>
          <p:nvPr>
            <p:ph type="body" sz="quarter" idx="13"/>
          </p:nvPr>
        </p:nvSpPr>
        <p:spPr>
          <a:xfrm>
            <a:off x="613078" y="1985443"/>
            <a:ext cx="11203017" cy="4770559"/>
          </a:xfrm>
        </p:spPr>
        <p:txBody>
          <a:bodyPr vert="horz" lIns="0" tIns="0" rIns="0" bIns="0" rtlCol="0" anchor="t">
            <a:noAutofit/>
          </a:bodyPr>
          <a:lstStyle/>
          <a:p>
            <a:pPr marL="0" indent="0">
              <a:buNone/>
            </a:pPr>
            <a:r>
              <a:rPr lang="nl-NL" sz="1800" b="1" dirty="0">
                <a:solidFill>
                  <a:schemeClr val="tx1">
                    <a:lumMod val="50000"/>
                  </a:schemeClr>
                </a:solidFill>
              </a:rPr>
              <a:t>Missie </a:t>
            </a:r>
            <a:endParaRPr lang="nl-NL" sz="1200" b="1" dirty="0">
              <a:solidFill>
                <a:schemeClr val="tx1">
                  <a:lumMod val="50000"/>
                </a:schemeClr>
              </a:solidFill>
              <a:cs typeface="Arial"/>
            </a:endParaRPr>
          </a:p>
          <a:p>
            <a:pPr marL="0" indent="0">
              <a:buNone/>
            </a:pPr>
            <a:r>
              <a:rPr lang="nl-NL" dirty="0">
                <a:solidFill>
                  <a:schemeClr val="tx1">
                    <a:lumMod val="50000"/>
                  </a:schemeClr>
                </a:solidFill>
              </a:rPr>
              <a:t>ABN AMRO Foundation zet zich in voor een samenleving waarin kinderen gelijke kansen krijgen zodat zij zich optimaal kunnen ontwikkelen.</a:t>
            </a:r>
            <a:endParaRPr lang="nl-NL" dirty="0">
              <a:solidFill>
                <a:schemeClr val="tx1">
                  <a:lumMod val="50000"/>
                </a:schemeClr>
              </a:solidFill>
              <a:cs typeface="Arial"/>
            </a:endParaRPr>
          </a:p>
          <a:p>
            <a:pPr marL="0" indent="0">
              <a:buNone/>
            </a:pPr>
            <a:endParaRPr lang="nl-NL" sz="1800" dirty="0">
              <a:solidFill>
                <a:schemeClr val="tx1">
                  <a:lumMod val="50000"/>
                </a:schemeClr>
              </a:solidFill>
              <a:cs typeface="Arial"/>
            </a:endParaRPr>
          </a:p>
          <a:p>
            <a:pPr marL="0" indent="0">
              <a:buNone/>
            </a:pPr>
            <a:r>
              <a:rPr lang="nl-NL" sz="1800" b="1" dirty="0">
                <a:solidFill>
                  <a:schemeClr val="tx1">
                    <a:lumMod val="50000"/>
                  </a:schemeClr>
                </a:solidFill>
              </a:rPr>
              <a:t>Visie</a:t>
            </a:r>
          </a:p>
          <a:p>
            <a:pPr marL="0" indent="0">
              <a:buNone/>
            </a:pPr>
            <a:r>
              <a:rPr lang="nl-NL" dirty="0">
                <a:solidFill>
                  <a:schemeClr val="tx1">
                    <a:lumMod val="50000"/>
                  </a:schemeClr>
                </a:solidFill>
              </a:rPr>
              <a:t>Wij bieden kinderen toegang tot ontwikkelingsmogelijkheden, waarmee zij hun horizon verbreden, hun basisvaardigheden ontwikkelen en hun talenten en interesses ontdekken. Dit doen wij door de inzet van ABN AMRO medewerkers die hen begeleiden en door samen met partners te werken aan bewustwording en systeemverandering. </a:t>
            </a:r>
            <a:endParaRPr lang="nl-NL" sz="1600" dirty="0">
              <a:solidFill>
                <a:schemeClr val="tx1">
                  <a:lumMod val="50000"/>
                </a:schemeClr>
              </a:solidFill>
              <a:cs typeface="Arial"/>
            </a:endParaRPr>
          </a:p>
          <a:p>
            <a:pPr marL="385445" indent="-385445"/>
            <a:endParaRPr lang="nl-NL" dirty="0">
              <a:solidFill>
                <a:schemeClr val="accent2">
                  <a:lumMod val="50000"/>
                </a:schemeClr>
              </a:solidFill>
              <a:cs typeface="Arial"/>
            </a:endParaRPr>
          </a:p>
          <a:p>
            <a:pPr marL="385445" indent="-385445"/>
            <a:endParaRPr lang="nl-NL" dirty="0">
              <a:solidFill>
                <a:schemeClr val="accent2">
                  <a:lumMod val="50000"/>
                </a:schemeClr>
              </a:solidFill>
              <a:cs typeface="Arial"/>
            </a:endParaRPr>
          </a:p>
          <a:p>
            <a:pPr marL="0" indent="0">
              <a:buNone/>
            </a:pPr>
            <a:endParaRPr lang="en-GB" sz="1800" b="1" dirty="0">
              <a:solidFill>
                <a:srgbClr val="FF0000"/>
              </a:solidFill>
              <a:cs typeface="Arial"/>
            </a:endParaRPr>
          </a:p>
          <a:p>
            <a:pPr marL="0" indent="0">
              <a:buNone/>
            </a:pPr>
            <a:endParaRPr lang="en-GB" dirty="0"/>
          </a:p>
          <a:p>
            <a:pPr marL="385445" indent="-385445"/>
            <a:endParaRPr lang="nl-NL" dirty="0">
              <a:cs typeface="Arial"/>
            </a:endParaRPr>
          </a:p>
        </p:txBody>
      </p:sp>
    </p:spTree>
    <p:extLst>
      <p:ext uri="{BB962C8B-B14F-4D97-AF65-F5344CB8AC3E}">
        <p14:creationId xmlns:p14="http://schemas.microsoft.com/office/powerpoint/2010/main" val="23835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98A9FC3-AABA-5450-67C5-C24F9A52DD74}"/>
              </a:ext>
            </a:extLst>
          </p:cNvPr>
          <p:cNvSpPr>
            <a:spLocks noGrp="1"/>
          </p:cNvSpPr>
          <p:nvPr>
            <p:ph type="body" sz="quarter" idx="15"/>
          </p:nvPr>
        </p:nvSpPr>
        <p:spPr/>
        <p:txBody>
          <a:bodyPr>
            <a:normAutofit/>
          </a:bodyPr>
          <a:lstStyle/>
          <a:p>
            <a:r>
              <a:rPr lang="en-GB" cap="none">
                <a:cs typeface="Arial"/>
              </a:rPr>
              <a:t>HORIZONVERBREDING ALS INTERVENTIE VOOR KANSENGELIJKHEID </a:t>
            </a:r>
          </a:p>
        </p:txBody>
      </p:sp>
      <p:sp>
        <p:nvSpPr>
          <p:cNvPr id="33" name="TextBox 32">
            <a:extLst>
              <a:ext uri="{FF2B5EF4-FFF2-40B4-BE49-F238E27FC236}">
                <a16:creationId xmlns:a16="http://schemas.microsoft.com/office/drawing/2014/main" id="{AFF799F0-1653-5B1B-58B5-52EFDA3E6746}"/>
              </a:ext>
            </a:extLst>
          </p:cNvPr>
          <p:cNvSpPr txBox="1"/>
          <p:nvPr/>
        </p:nvSpPr>
        <p:spPr>
          <a:xfrm>
            <a:off x="3782039" y="1999423"/>
            <a:ext cx="77501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solidFill>
                  <a:schemeClr val="tx1">
                    <a:lumMod val="50000"/>
                  </a:schemeClr>
                </a:solidFill>
                <a:cs typeface="Arial"/>
              </a:rPr>
              <a:t>Ons scholenprogramma bestaat uit efficiënt georganiseerde, kwalitatieve en impactvolle </a:t>
            </a:r>
            <a:r>
              <a:rPr lang="nl-NL" sz="1400" b="1">
                <a:solidFill>
                  <a:schemeClr val="tx1">
                    <a:lumMod val="50000"/>
                  </a:schemeClr>
                </a:solidFill>
                <a:cs typeface="Arial"/>
              </a:rPr>
              <a:t>ontwikkelactiviteiten</a:t>
            </a:r>
            <a:r>
              <a:rPr lang="nl-NL" sz="1400">
                <a:solidFill>
                  <a:schemeClr val="tx1">
                    <a:lumMod val="50000"/>
                  </a:schemeClr>
                </a:solidFill>
                <a:cs typeface="Arial"/>
              </a:rPr>
              <a:t> binnen de thema’s </a:t>
            </a:r>
            <a:r>
              <a:rPr lang="nl-NL" sz="1400" b="1">
                <a:solidFill>
                  <a:schemeClr val="tx1">
                    <a:lumMod val="50000"/>
                  </a:schemeClr>
                </a:solidFill>
                <a:cs typeface="Arial"/>
              </a:rPr>
              <a:t>Sport </a:t>
            </a:r>
            <a:r>
              <a:rPr lang="nl-NL" sz="1400">
                <a:solidFill>
                  <a:schemeClr val="tx1">
                    <a:lumMod val="50000"/>
                  </a:schemeClr>
                </a:solidFill>
                <a:cs typeface="Arial"/>
              </a:rPr>
              <a:t>en </a:t>
            </a:r>
            <a:r>
              <a:rPr lang="nl-NL" sz="1400" b="1">
                <a:solidFill>
                  <a:schemeClr val="tx1">
                    <a:lumMod val="50000"/>
                  </a:schemeClr>
                </a:solidFill>
                <a:cs typeface="Arial"/>
              </a:rPr>
              <a:t>Kunst &amp; Cultuur. </a:t>
            </a:r>
            <a:r>
              <a:rPr lang="nl-NL" sz="1400">
                <a:solidFill>
                  <a:schemeClr val="tx1">
                    <a:lumMod val="50000"/>
                  </a:schemeClr>
                </a:solidFill>
                <a:cs typeface="Arial"/>
              </a:rPr>
              <a:t>Deze thema’s leveren voor de kinderen een bewezen bijdrage aan leerprestaties, zijn goed voor (mentaal) welbevinden, zelfkennis, begrip voor een ander en laten je talenten ontdekken. Daarnaast zijn zij aantrekkelijk voor vrijwilligers, zorgen voor ontmoeting en dragen door hun verbindende karakter bij aan bewustwording en impact. </a:t>
            </a:r>
          </a:p>
        </p:txBody>
      </p:sp>
      <p:sp>
        <p:nvSpPr>
          <p:cNvPr id="34" name="TextBox 33">
            <a:extLst>
              <a:ext uri="{FF2B5EF4-FFF2-40B4-BE49-F238E27FC236}">
                <a16:creationId xmlns:a16="http://schemas.microsoft.com/office/drawing/2014/main" id="{D70F6679-2C12-1428-B7D8-907C99C77273}"/>
              </a:ext>
            </a:extLst>
          </p:cNvPr>
          <p:cNvSpPr txBox="1"/>
          <p:nvPr/>
        </p:nvSpPr>
        <p:spPr>
          <a:xfrm>
            <a:off x="465140" y="4162132"/>
            <a:ext cx="578616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a:solidFill>
                  <a:schemeClr val="tx1">
                    <a:lumMod val="50000"/>
                  </a:schemeClr>
                </a:solidFill>
                <a:cs typeface="Arial" panose="020B0604020202020204" pitchFamily="34" charset="0"/>
              </a:rPr>
              <a:t>Leesvaardigheid</a:t>
            </a:r>
            <a:r>
              <a:rPr lang="nl-NL" sz="1400">
                <a:solidFill>
                  <a:schemeClr val="tx1">
                    <a:lumMod val="50000"/>
                  </a:schemeClr>
                </a:solidFill>
                <a:cs typeface="Arial" panose="020B0604020202020204" pitchFamily="34" charset="0"/>
              </a:rPr>
              <a:t> is belangrijk voor je kansen in het leven en het tot recht laten komen van je capaciteiten. Naast dat het voorziet in een manier om elkaar </a:t>
            </a:r>
            <a:r>
              <a:rPr lang="nl-NL" sz="1400" b="1">
                <a:solidFill>
                  <a:schemeClr val="tx1">
                    <a:lumMod val="50000"/>
                  </a:schemeClr>
                </a:solidFill>
                <a:cs typeface="Arial" panose="020B0604020202020204" pitchFamily="34" charset="0"/>
              </a:rPr>
              <a:t>online</a:t>
            </a:r>
            <a:r>
              <a:rPr lang="nl-NL" sz="1400">
                <a:solidFill>
                  <a:schemeClr val="tx1">
                    <a:lumMod val="50000"/>
                  </a:schemeClr>
                </a:solidFill>
                <a:cs typeface="Arial" panose="020B0604020202020204" pitchFamily="34" charset="0"/>
              </a:rPr>
              <a:t> te ontmoeten, is het project </a:t>
            </a:r>
            <a:r>
              <a:rPr lang="nl-NL" sz="1400" b="1" err="1">
                <a:solidFill>
                  <a:schemeClr val="tx1">
                    <a:lumMod val="50000"/>
                  </a:schemeClr>
                </a:solidFill>
                <a:cs typeface="Arial" panose="020B0604020202020204" pitchFamily="34" charset="0"/>
              </a:rPr>
              <a:t>opschaalbaar</a:t>
            </a:r>
            <a:r>
              <a:rPr lang="nl-NL" sz="1400" b="1">
                <a:solidFill>
                  <a:schemeClr val="tx1">
                    <a:lumMod val="50000"/>
                  </a:schemeClr>
                </a:solidFill>
                <a:cs typeface="Arial" panose="020B0604020202020204" pitchFamily="34" charset="0"/>
              </a:rPr>
              <a:t> naar andere bedrijven en partners </a:t>
            </a:r>
            <a:r>
              <a:rPr lang="nl-NL" sz="1400">
                <a:solidFill>
                  <a:schemeClr val="tx1">
                    <a:lumMod val="50000"/>
                  </a:schemeClr>
                </a:solidFill>
                <a:cs typeface="Arial" panose="020B0604020202020204" pitchFamily="34" charset="0"/>
              </a:rPr>
              <a:t>en heeft het een </a:t>
            </a:r>
            <a:r>
              <a:rPr lang="nl-NL" sz="1400" b="1">
                <a:solidFill>
                  <a:schemeClr val="tx1">
                    <a:lumMod val="50000"/>
                  </a:schemeClr>
                </a:solidFill>
                <a:cs typeface="Arial" panose="020B0604020202020204" pitchFamily="34" charset="0"/>
              </a:rPr>
              <a:t>verbindende </a:t>
            </a:r>
            <a:r>
              <a:rPr lang="nl-NL" sz="1400">
                <a:solidFill>
                  <a:schemeClr val="tx1">
                    <a:lumMod val="50000"/>
                  </a:schemeClr>
                </a:solidFill>
                <a:cs typeface="Arial" panose="020B0604020202020204" pitchFamily="34" charset="0"/>
              </a:rPr>
              <a:t>werking. </a:t>
            </a:r>
          </a:p>
        </p:txBody>
      </p:sp>
      <p:sp>
        <p:nvSpPr>
          <p:cNvPr id="5" name="TextBox 4">
            <a:extLst>
              <a:ext uri="{FF2B5EF4-FFF2-40B4-BE49-F238E27FC236}">
                <a16:creationId xmlns:a16="http://schemas.microsoft.com/office/drawing/2014/main" id="{A9799770-A658-6BA1-D902-790674F19843}"/>
              </a:ext>
            </a:extLst>
          </p:cNvPr>
          <p:cNvSpPr txBox="1"/>
          <p:nvPr/>
        </p:nvSpPr>
        <p:spPr>
          <a:xfrm>
            <a:off x="559567" y="3654890"/>
            <a:ext cx="3068403" cy="338554"/>
          </a:xfrm>
          <a:prstGeom prst="rect">
            <a:avLst/>
          </a:prstGeom>
          <a:solidFill>
            <a:schemeClr val="tx1">
              <a:lumMod val="75000"/>
            </a:schemeClr>
          </a:solidFill>
        </p:spPr>
        <p:txBody>
          <a:bodyPr wrap="square" rtlCol="0">
            <a:spAutoFit/>
          </a:bodyPr>
          <a:lstStyle/>
          <a:p>
            <a:pPr algn="ctr"/>
            <a:r>
              <a:rPr lang="nl-NL" sz="1600" b="1">
                <a:solidFill>
                  <a:schemeClr val="bg1"/>
                </a:solidFill>
              </a:rPr>
              <a:t>Ontwikkelactiviteiten</a:t>
            </a:r>
          </a:p>
        </p:txBody>
      </p:sp>
      <p:pic>
        <p:nvPicPr>
          <p:cNvPr id="7" name="Picture 6" descr="A table with a computer and a shelf&#10;&#10;Description automatically generated">
            <a:extLst>
              <a:ext uri="{FF2B5EF4-FFF2-40B4-BE49-F238E27FC236}">
                <a16:creationId xmlns:a16="http://schemas.microsoft.com/office/drawing/2014/main" id="{47067BB7-EE78-C7A2-3C17-4ABE09622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620" y="3412454"/>
            <a:ext cx="5038285" cy="1712846"/>
          </a:xfrm>
          <a:prstGeom prst="rect">
            <a:avLst/>
          </a:prstGeom>
        </p:spPr>
      </p:pic>
      <p:pic>
        <p:nvPicPr>
          <p:cNvPr id="12" name="Picture Placeholder 11" descr="A person and two boys sitting at a table&#10;&#10;Description automatically generated">
            <a:extLst>
              <a:ext uri="{FF2B5EF4-FFF2-40B4-BE49-F238E27FC236}">
                <a16:creationId xmlns:a16="http://schemas.microsoft.com/office/drawing/2014/main" id="{938C8CED-8197-6375-C738-5DE16C4BD7F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8011" b="8011"/>
          <a:stretch>
            <a:fillRect/>
          </a:stretch>
        </p:blipFill>
        <p:spPr>
          <a:xfrm>
            <a:off x="559568" y="2021211"/>
            <a:ext cx="3068403" cy="1650597"/>
          </a:xfrm>
        </p:spPr>
      </p:pic>
      <p:sp>
        <p:nvSpPr>
          <p:cNvPr id="14" name="TextBox 13">
            <a:extLst>
              <a:ext uri="{FF2B5EF4-FFF2-40B4-BE49-F238E27FC236}">
                <a16:creationId xmlns:a16="http://schemas.microsoft.com/office/drawing/2014/main" id="{C557B044-5E52-D863-486B-FAA9893EC28B}"/>
              </a:ext>
            </a:extLst>
          </p:cNvPr>
          <p:cNvSpPr txBox="1"/>
          <p:nvPr/>
        </p:nvSpPr>
        <p:spPr>
          <a:xfrm>
            <a:off x="465140" y="992138"/>
            <a:ext cx="107864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i="1">
                <a:solidFill>
                  <a:schemeClr val="tx1">
                    <a:lumMod val="50000"/>
                  </a:schemeClr>
                </a:solidFill>
                <a:cs typeface="Arial"/>
              </a:rPr>
              <a:t>‘De wereld van het kind vergroten is een bewezen interventie om kinderen op een hoger plan te krijgen. Het ontmoeten van rolmodellen, het ontdekken van nieuwe kansen, het laten zien dat je anders kan en mag zijn’. </a:t>
            </a:r>
          </a:p>
          <a:p>
            <a:r>
              <a:rPr lang="nl-NL" sz="1200">
                <a:solidFill>
                  <a:schemeClr val="tx1">
                    <a:lumMod val="50000"/>
                  </a:schemeClr>
                </a:solidFill>
                <a:cs typeface="Arial"/>
              </a:rPr>
              <a:t>Inge de Wolf – </a:t>
            </a:r>
            <a:r>
              <a:rPr lang="nl-NL" sz="1200" err="1">
                <a:solidFill>
                  <a:schemeClr val="tx1">
                    <a:lumMod val="50000"/>
                  </a:schemeClr>
                </a:solidFill>
                <a:cs typeface="Arial"/>
              </a:rPr>
              <a:t>Education</a:t>
            </a:r>
            <a:r>
              <a:rPr lang="nl-NL" sz="1200">
                <a:solidFill>
                  <a:schemeClr val="tx1">
                    <a:lumMod val="50000"/>
                  </a:schemeClr>
                </a:solidFill>
                <a:cs typeface="Arial"/>
              </a:rPr>
              <a:t> Lab – mini-documentaire Gelijke Kansen in het Onderwijs </a:t>
            </a:r>
          </a:p>
        </p:txBody>
      </p:sp>
      <p:sp>
        <p:nvSpPr>
          <p:cNvPr id="8" name="TextBox 7">
            <a:extLst>
              <a:ext uri="{FF2B5EF4-FFF2-40B4-BE49-F238E27FC236}">
                <a16:creationId xmlns:a16="http://schemas.microsoft.com/office/drawing/2014/main" id="{D74F5195-5BF0-76B4-12B9-9422E4362D89}"/>
              </a:ext>
            </a:extLst>
          </p:cNvPr>
          <p:cNvSpPr txBox="1"/>
          <p:nvPr/>
        </p:nvSpPr>
        <p:spPr>
          <a:xfrm>
            <a:off x="6326620" y="4990614"/>
            <a:ext cx="5038285" cy="338554"/>
          </a:xfrm>
          <a:prstGeom prst="rect">
            <a:avLst/>
          </a:prstGeom>
          <a:solidFill>
            <a:schemeClr val="tx1">
              <a:lumMod val="75000"/>
            </a:schemeClr>
          </a:solidFill>
        </p:spPr>
        <p:txBody>
          <a:bodyPr wrap="square" rtlCol="0">
            <a:spAutoFit/>
          </a:bodyPr>
          <a:lstStyle/>
          <a:p>
            <a:pPr algn="ctr"/>
            <a:r>
              <a:rPr lang="nl-NL" sz="1600" b="1">
                <a:solidFill>
                  <a:schemeClr val="bg1"/>
                </a:solidFill>
              </a:rPr>
              <a:t>Leesvaardigheid</a:t>
            </a:r>
          </a:p>
        </p:txBody>
      </p:sp>
    </p:spTree>
    <p:extLst>
      <p:ext uri="{BB962C8B-B14F-4D97-AF65-F5344CB8AC3E}">
        <p14:creationId xmlns:p14="http://schemas.microsoft.com/office/powerpoint/2010/main" val="293647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DD775E-843B-1695-05F5-F00DEA85F9A5}"/>
              </a:ext>
            </a:extLst>
          </p:cNvPr>
          <p:cNvSpPr>
            <a:spLocks noGrp="1"/>
          </p:cNvSpPr>
          <p:nvPr>
            <p:ph type="body" sz="quarter" idx="15"/>
          </p:nvPr>
        </p:nvSpPr>
        <p:spPr/>
        <p:txBody>
          <a:bodyPr/>
          <a:lstStyle/>
          <a:p>
            <a:r>
              <a:rPr lang="en-GB"/>
              <a:t>ONZE DRIE BELANGRIJKE 'DRIVERS FOR CHANGE'</a:t>
            </a:r>
            <a:endParaRPr lang="nl-NL">
              <a:solidFill>
                <a:srgbClr val="FF0000"/>
              </a:solidFill>
            </a:endParaRPr>
          </a:p>
        </p:txBody>
      </p:sp>
      <p:pic>
        <p:nvPicPr>
          <p:cNvPr id="12" name="Picture Placeholder 11">
            <a:extLst>
              <a:ext uri="{FF2B5EF4-FFF2-40B4-BE49-F238E27FC236}">
                <a16:creationId xmlns:a16="http://schemas.microsoft.com/office/drawing/2014/main" id="{46E24149-992D-EA11-CD43-5B924F74EAE2}"/>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8850" b="18850"/>
          <a:stretch/>
        </p:blipFill>
        <p:spPr>
          <a:xfrm>
            <a:off x="4359024" y="1376732"/>
            <a:ext cx="3518496" cy="1461052"/>
          </a:xfrm>
        </p:spPr>
      </p:pic>
      <p:sp>
        <p:nvSpPr>
          <p:cNvPr id="3" name="Text Placeholder 2">
            <a:extLst>
              <a:ext uri="{FF2B5EF4-FFF2-40B4-BE49-F238E27FC236}">
                <a16:creationId xmlns:a16="http://schemas.microsoft.com/office/drawing/2014/main" id="{6675800F-F709-EDFA-23A6-C666184323BF}"/>
              </a:ext>
            </a:extLst>
          </p:cNvPr>
          <p:cNvSpPr>
            <a:spLocks noGrp="1"/>
          </p:cNvSpPr>
          <p:nvPr>
            <p:ph type="body" sz="quarter" idx="20"/>
          </p:nvPr>
        </p:nvSpPr>
        <p:spPr>
          <a:xfrm>
            <a:off x="484190" y="3057923"/>
            <a:ext cx="3525360" cy="2946231"/>
          </a:xfrm>
        </p:spPr>
        <p:txBody>
          <a:bodyPr vert="horz" lIns="0" tIns="0" rIns="0" bIns="0" rtlCol="0" anchor="t">
            <a:noAutofit/>
          </a:bodyPr>
          <a:lstStyle/>
          <a:p>
            <a:pPr marL="0" indent="0">
              <a:buNone/>
            </a:pPr>
            <a:r>
              <a:rPr lang="en-GB" b="1"/>
              <a:t>KINDEREN </a:t>
            </a:r>
          </a:p>
          <a:p>
            <a:pPr marL="0" indent="0">
              <a:buNone/>
            </a:pPr>
            <a:r>
              <a:rPr lang="nl-NL" sz="1400" i="1"/>
              <a:t>We bieden kinderen vanaf groep 4 buitenschoolse leerervaringen binnen de thema’s sport en kunst &amp; cultuur en dragen bij aan taalontwikkeling.</a:t>
            </a:r>
          </a:p>
        </p:txBody>
      </p:sp>
      <p:sp>
        <p:nvSpPr>
          <p:cNvPr id="8" name="Text Placeholder 7">
            <a:extLst>
              <a:ext uri="{FF2B5EF4-FFF2-40B4-BE49-F238E27FC236}">
                <a16:creationId xmlns:a16="http://schemas.microsoft.com/office/drawing/2014/main" id="{3BB7491D-0250-0164-0520-6E9B0B251CF7}"/>
              </a:ext>
            </a:extLst>
          </p:cNvPr>
          <p:cNvSpPr>
            <a:spLocks noGrp="1"/>
          </p:cNvSpPr>
          <p:nvPr>
            <p:ph type="body" sz="quarter" idx="21"/>
          </p:nvPr>
        </p:nvSpPr>
        <p:spPr>
          <a:xfrm>
            <a:off x="4359024" y="3052631"/>
            <a:ext cx="3716567" cy="2951523"/>
          </a:xfrm>
        </p:spPr>
        <p:txBody>
          <a:bodyPr vert="horz" lIns="0" tIns="0" rIns="0" bIns="0" rtlCol="0" anchor="t">
            <a:noAutofit/>
          </a:bodyPr>
          <a:lstStyle/>
          <a:p>
            <a:pPr marL="0" indent="0">
              <a:buNone/>
            </a:pPr>
            <a:r>
              <a:rPr lang="nl-NL" b="1"/>
              <a:t>MEDEWERKERS</a:t>
            </a:r>
          </a:p>
          <a:p>
            <a:pPr marL="0" indent="0">
              <a:buNone/>
            </a:pPr>
            <a:r>
              <a:rPr lang="nl-NL" sz="1400" i="1"/>
              <a:t>We organiseren afwisselende en kwalitatieve activiteiten voor medewerkers waardoor ze verbondenheid met elkaar en met de maatschappij voelen. </a:t>
            </a:r>
            <a:endParaRPr lang="nl-NL" b="1"/>
          </a:p>
          <a:p>
            <a:pPr marL="0" indent="0">
              <a:buNone/>
            </a:pPr>
            <a:endParaRPr lang="nl-NL"/>
          </a:p>
        </p:txBody>
      </p:sp>
      <p:pic>
        <p:nvPicPr>
          <p:cNvPr id="14" name="Picture Placeholder 13">
            <a:extLst>
              <a:ext uri="{FF2B5EF4-FFF2-40B4-BE49-F238E27FC236}">
                <a16:creationId xmlns:a16="http://schemas.microsoft.com/office/drawing/2014/main" id="{B9046C8C-34B5-9297-C66C-E1C3AF0F343C}"/>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t="17414" b="17414"/>
          <a:stretch/>
        </p:blipFill>
        <p:spPr>
          <a:xfrm>
            <a:off x="484190" y="1380789"/>
            <a:ext cx="3525359" cy="1456995"/>
          </a:xfrm>
        </p:spPr>
      </p:pic>
      <p:sp>
        <p:nvSpPr>
          <p:cNvPr id="10" name="Text Placeholder 9">
            <a:extLst>
              <a:ext uri="{FF2B5EF4-FFF2-40B4-BE49-F238E27FC236}">
                <a16:creationId xmlns:a16="http://schemas.microsoft.com/office/drawing/2014/main" id="{75F815C6-AD18-342E-BC0F-83165E03CC6E}"/>
              </a:ext>
            </a:extLst>
          </p:cNvPr>
          <p:cNvSpPr>
            <a:spLocks noGrp="1"/>
          </p:cNvSpPr>
          <p:nvPr>
            <p:ph type="body" sz="quarter" idx="23"/>
          </p:nvPr>
        </p:nvSpPr>
        <p:spPr>
          <a:xfrm>
            <a:off x="8182451" y="3052631"/>
            <a:ext cx="3525359" cy="2951523"/>
          </a:xfrm>
        </p:spPr>
        <p:txBody>
          <a:bodyPr vert="horz" lIns="0" tIns="0" rIns="0" bIns="0" rtlCol="0" anchor="t">
            <a:noAutofit/>
          </a:bodyPr>
          <a:lstStyle/>
          <a:p>
            <a:pPr marL="0" indent="0">
              <a:buNone/>
            </a:pPr>
            <a:r>
              <a:rPr lang="nl-NL" b="1"/>
              <a:t>MAATSCHAPPIJ</a:t>
            </a:r>
          </a:p>
          <a:p>
            <a:pPr marL="0" indent="-299">
              <a:spcBef>
                <a:spcPts val="800"/>
              </a:spcBef>
              <a:buClr>
                <a:srgbClr val="009286"/>
              </a:buClr>
              <a:buSzPct val="130000"/>
              <a:buNone/>
              <a:tabLst/>
              <a:defRPr/>
            </a:pPr>
            <a:r>
              <a:rPr lang="nl-NL" sz="1400" i="1"/>
              <a:t>We voeren continu gesprekken met relevante stakeholders en laten gezamenlijk onderzoek doen. </a:t>
            </a:r>
            <a:endParaRPr kumimoji="0" lang="en-US" sz="1400" b="0" i="1" u="none" strike="noStrike" kern="1200" cap="none" spc="0" normalizeH="0" baseline="0" noProof="0">
              <a:ln>
                <a:noFill/>
              </a:ln>
              <a:solidFill>
                <a:schemeClr val="accent2">
                  <a:lumMod val="75000"/>
                </a:schemeClr>
              </a:solidFill>
              <a:effectLst/>
              <a:uLnTx/>
              <a:uFillTx/>
              <a:latin typeface="Arial"/>
              <a:ea typeface="+mn-ea"/>
              <a:cs typeface="+mn-cs"/>
            </a:endParaRPr>
          </a:p>
        </p:txBody>
      </p:sp>
      <p:sp>
        <p:nvSpPr>
          <p:cNvPr id="4" name="Rectangle 3">
            <a:extLst>
              <a:ext uri="{FF2B5EF4-FFF2-40B4-BE49-F238E27FC236}">
                <a16:creationId xmlns:a16="http://schemas.microsoft.com/office/drawing/2014/main" id="{94B4C06F-5160-E892-7AA2-0D589719058A}"/>
              </a:ext>
            </a:extLst>
          </p:cNvPr>
          <p:cNvSpPr/>
          <p:nvPr/>
        </p:nvSpPr>
        <p:spPr>
          <a:xfrm>
            <a:off x="0" y="4543102"/>
            <a:ext cx="12192000" cy="34966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IMPACT</a:t>
            </a:r>
            <a:endParaRPr lang="nl-NL" b="1"/>
          </a:p>
        </p:txBody>
      </p:sp>
      <p:sp>
        <p:nvSpPr>
          <p:cNvPr id="5" name="Text Placeholder 2">
            <a:extLst>
              <a:ext uri="{FF2B5EF4-FFF2-40B4-BE49-F238E27FC236}">
                <a16:creationId xmlns:a16="http://schemas.microsoft.com/office/drawing/2014/main" id="{AE029DE4-3BA4-E303-CCA6-F36475AFECF4}"/>
              </a:ext>
            </a:extLst>
          </p:cNvPr>
          <p:cNvSpPr txBox="1">
            <a:spLocks/>
          </p:cNvSpPr>
          <p:nvPr/>
        </p:nvSpPr>
        <p:spPr>
          <a:xfrm>
            <a:off x="484190" y="5133953"/>
            <a:ext cx="3525360" cy="1090340"/>
          </a:xfrm>
          <a:prstGeom prst="rect">
            <a:avLst/>
          </a:prstGeom>
        </p:spPr>
        <p:txBody>
          <a:bodyPr vert="horz" lIns="0" tIns="0" rIns="0" bIns="0" rtlCol="0" anchor="t">
            <a:noAutofit/>
          </a:bodyPr>
          <a:lstStyle>
            <a:lvl1pPr marL="385744" indent="-385744" algn="l" defTabSz="914354" rtl="0" eaLnBrk="1" latinLnBrk="0" hangingPunct="1">
              <a:lnSpc>
                <a:spcPct val="100000"/>
              </a:lnSpc>
              <a:spcBef>
                <a:spcPts val="1000"/>
              </a:spcBef>
              <a:buClr>
                <a:schemeClr val="tx2"/>
              </a:buClr>
              <a:buSzPct val="150000"/>
              <a:buFont typeface="Arial" panose="020B0604020202020204" pitchFamily="34" charset="0"/>
              <a:buChar char="•"/>
              <a:tabLst>
                <a:tab pos="363522" algn="l"/>
              </a:tabLst>
              <a:defRPr lang="nl-NL" sz="1600" kern="1200" dirty="0" smtClean="0">
                <a:solidFill>
                  <a:schemeClr val="bg2"/>
                </a:solidFill>
                <a:latin typeface="+mn-lt"/>
                <a:ea typeface="+mn-ea"/>
                <a:cs typeface="+mn-cs"/>
              </a:defRPr>
            </a:lvl1pPr>
            <a:lvl2pPr marL="749263" indent="-385744" algn="l" defTabSz="914354" rtl="0" eaLnBrk="1" latinLnBrk="0" hangingPunct="1">
              <a:lnSpc>
                <a:spcPct val="100000"/>
              </a:lnSpc>
              <a:spcBef>
                <a:spcPts val="800"/>
              </a:spcBef>
              <a:buClr>
                <a:schemeClr val="tx2"/>
              </a:buClr>
              <a:buSzPct val="130000"/>
              <a:buFont typeface="Wingdings" panose="05000000000000000000" pitchFamily="2" charset="2"/>
              <a:buChar char="§"/>
              <a:defRPr sz="1600" kern="1200">
                <a:solidFill>
                  <a:schemeClr val="bg2"/>
                </a:solidFill>
                <a:latin typeface="+mn-lt"/>
                <a:ea typeface="+mn-ea"/>
                <a:cs typeface="+mn-cs"/>
              </a:defRPr>
            </a:lvl2pPr>
            <a:lvl3pPr marL="1157230" indent="-407968" algn="l" defTabSz="914354" rtl="0" eaLnBrk="1" latinLnBrk="0" hangingPunct="1">
              <a:lnSpc>
                <a:spcPct val="100000"/>
              </a:lnSpc>
              <a:spcBef>
                <a:spcPts val="800"/>
              </a:spcBef>
              <a:buClr>
                <a:schemeClr val="tx2"/>
              </a:buClr>
              <a:buSzPct val="130000"/>
              <a:buFont typeface="Arial" panose="020B0604020202020204" pitchFamily="34" charset="0"/>
              <a:buChar char="+"/>
              <a:defRPr sz="1600" kern="1200">
                <a:solidFill>
                  <a:schemeClr val="bg2"/>
                </a:solidFill>
                <a:latin typeface="+mn-lt"/>
                <a:ea typeface="+mn-ea"/>
                <a:cs typeface="+mn-cs"/>
              </a:defRPr>
            </a:lvl3pPr>
            <a:lvl4pPr marL="1531862" indent="-385744" algn="l" defTabSz="914354" rtl="0" eaLnBrk="1" latinLnBrk="0" hangingPunct="1">
              <a:lnSpc>
                <a:spcPct val="100000"/>
              </a:lnSpc>
              <a:spcBef>
                <a:spcPts val="800"/>
              </a:spcBef>
              <a:buClr>
                <a:schemeClr val="tx2"/>
              </a:buClr>
              <a:buSzPct val="130000"/>
              <a:buFont typeface="Courier New" panose="02070309020205020404" pitchFamily="49" charset="0"/>
              <a:buChar char="o"/>
              <a:defRPr sz="1600" kern="1200">
                <a:solidFill>
                  <a:schemeClr val="bg2"/>
                </a:solidFill>
                <a:latin typeface="+mn-lt"/>
                <a:ea typeface="+mn-ea"/>
                <a:cs typeface="+mn-cs"/>
              </a:defRPr>
            </a:lvl4pPr>
            <a:lvl5pPr marL="0" indent="0" algn="l" defTabSz="914354" rtl="0" eaLnBrk="1" latinLnBrk="0" hangingPunct="1">
              <a:lnSpc>
                <a:spcPct val="100000"/>
              </a:lnSpc>
              <a:spcBef>
                <a:spcPts val="800"/>
              </a:spcBef>
              <a:buClr>
                <a:schemeClr val="tx2"/>
              </a:buClr>
              <a:buSzPct val="115000"/>
              <a:buFont typeface="Arial" panose="020B0604020202020204" pitchFamily="34" charset="0"/>
              <a:buNone/>
              <a:defRPr sz="1600" kern="1200">
                <a:solidFill>
                  <a:schemeClr val="bg2"/>
                </a:solidFill>
                <a:latin typeface="+mn-lt"/>
                <a:ea typeface="+mn-ea"/>
                <a:cs typeface="+mn-cs"/>
              </a:defRPr>
            </a:lvl5pPr>
            <a:lvl6pPr marL="0" indent="0" algn="l" defTabSz="914354" rtl="0" eaLnBrk="1" latinLnBrk="0" hangingPunct="1">
              <a:lnSpc>
                <a:spcPct val="100000"/>
              </a:lnSpc>
              <a:spcBef>
                <a:spcPts val="500"/>
              </a:spcBef>
              <a:buClr>
                <a:schemeClr val="tx2"/>
              </a:buClr>
              <a:buFont typeface="Arial" panose="020B0604020202020204" pitchFamily="34" charset="0"/>
              <a:buNone/>
              <a:defRPr sz="1467" b="0" i="1" kern="1200">
                <a:solidFill>
                  <a:schemeClr val="bg2"/>
                </a:solidFill>
                <a:latin typeface="+mn-lt"/>
                <a:ea typeface="+mn-ea"/>
                <a:cs typeface="+mn-cs"/>
              </a:defRPr>
            </a:lvl6pPr>
            <a:lvl7pPr marL="0" indent="0" algn="l" defTabSz="914354" rtl="0" eaLnBrk="1" latinLnBrk="0" hangingPunct="1">
              <a:lnSpc>
                <a:spcPct val="100000"/>
              </a:lnSpc>
              <a:spcBef>
                <a:spcPts val="500"/>
              </a:spcBef>
              <a:buClr>
                <a:schemeClr val="tx2"/>
              </a:buClr>
              <a:buFont typeface="Arial" panose="020B0604020202020204" pitchFamily="34" charset="0"/>
              <a:buNone/>
              <a:defRPr sz="1600" b="1" i="0" kern="1200">
                <a:solidFill>
                  <a:schemeClr val="bg2"/>
                </a:solidFill>
                <a:latin typeface="+mn-lt"/>
                <a:ea typeface="+mn-ea"/>
                <a:cs typeface="+mn-cs"/>
              </a:defRPr>
            </a:lvl7pPr>
            <a:lvl8pPr marL="0" indent="0" algn="l" defTabSz="914354" rtl="0" eaLnBrk="1" latinLnBrk="0" hangingPunct="1">
              <a:lnSpc>
                <a:spcPct val="100000"/>
              </a:lnSpc>
              <a:spcBef>
                <a:spcPts val="500"/>
              </a:spcBef>
              <a:buClr>
                <a:schemeClr val="tx2"/>
              </a:buClr>
              <a:buFont typeface="Arial" panose="020B0604020202020204" pitchFamily="34" charset="0"/>
              <a:buNone/>
              <a:defRPr sz="1200" i="0" u="none" kern="1200">
                <a:solidFill>
                  <a:schemeClr val="tx2"/>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buFont typeface="Wingdings" panose="05000000000000000000" pitchFamily="2" charset="2"/>
              <a:buChar char="ü"/>
            </a:pPr>
            <a:r>
              <a:rPr lang="nl-NL">
                <a:solidFill>
                  <a:schemeClr val="tx1">
                    <a:lumMod val="50000"/>
                  </a:schemeClr>
                </a:solidFill>
              </a:rPr>
              <a:t>Horizonverbreding </a:t>
            </a:r>
          </a:p>
          <a:p>
            <a:pPr>
              <a:buFont typeface="Wingdings" panose="05000000000000000000" pitchFamily="2" charset="2"/>
              <a:buChar char="ü"/>
            </a:pPr>
            <a:r>
              <a:rPr lang="nl-NL">
                <a:solidFill>
                  <a:schemeClr val="tx1">
                    <a:lumMod val="50000"/>
                  </a:schemeClr>
                </a:solidFill>
              </a:rPr>
              <a:t>Geloof in eigen kunnen</a:t>
            </a:r>
            <a:endParaRPr lang="nl-NL">
              <a:solidFill>
                <a:schemeClr val="tx1">
                  <a:lumMod val="50000"/>
                </a:schemeClr>
              </a:solidFill>
              <a:cs typeface="Arial"/>
            </a:endParaRPr>
          </a:p>
          <a:p>
            <a:pPr>
              <a:buFont typeface="Wingdings" panose="05000000000000000000" pitchFamily="2" charset="2"/>
              <a:buChar char="ü"/>
            </a:pPr>
            <a:r>
              <a:rPr lang="nl-NL">
                <a:solidFill>
                  <a:schemeClr val="tx1">
                    <a:lumMod val="50000"/>
                  </a:schemeClr>
                </a:solidFill>
              </a:rPr>
              <a:t>Ontwikkeling sociale vaardigheden</a:t>
            </a:r>
          </a:p>
        </p:txBody>
      </p:sp>
      <p:sp>
        <p:nvSpPr>
          <p:cNvPr id="7" name="Text Placeholder 7">
            <a:extLst>
              <a:ext uri="{FF2B5EF4-FFF2-40B4-BE49-F238E27FC236}">
                <a16:creationId xmlns:a16="http://schemas.microsoft.com/office/drawing/2014/main" id="{D7AF8353-A201-E246-8AC1-1A33B8CFA7B4}"/>
              </a:ext>
            </a:extLst>
          </p:cNvPr>
          <p:cNvSpPr txBox="1">
            <a:spLocks/>
          </p:cNvSpPr>
          <p:nvPr/>
        </p:nvSpPr>
        <p:spPr>
          <a:xfrm>
            <a:off x="4364253" y="5135048"/>
            <a:ext cx="3374883" cy="1461052"/>
          </a:xfrm>
          <a:prstGeom prst="rect">
            <a:avLst/>
          </a:prstGeom>
        </p:spPr>
        <p:txBody>
          <a:bodyPr vert="horz" lIns="0" tIns="0" rIns="0" bIns="0" rtlCol="0" anchor="t">
            <a:noAutofit/>
          </a:bodyPr>
          <a:lstStyle>
            <a:lvl1pPr marL="385744" indent="-385744" algn="l" defTabSz="914354" rtl="0" eaLnBrk="1" latinLnBrk="0" hangingPunct="1">
              <a:lnSpc>
                <a:spcPct val="100000"/>
              </a:lnSpc>
              <a:spcBef>
                <a:spcPts val="1000"/>
              </a:spcBef>
              <a:buClr>
                <a:schemeClr val="tx2"/>
              </a:buClr>
              <a:buSzPct val="150000"/>
              <a:buFont typeface="Arial" panose="020B0604020202020204" pitchFamily="34" charset="0"/>
              <a:buChar char="•"/>
              <a:tabLst>
                <a:tab pos="363522" algn="l"/>
              </a:tabLst>
              <a:defRPr lang="nl-NL" sz="1600" kern="1200" dirty="0" smtClean="0">
                <a:solidFill>
                  <a:schemeClr val="bg2"/>
                </a:solidFill>
                <a:latin typeface="+mn-lt"/>
                <a:ea typeface="+mn-ea"/>
                <a:cs typeface="+mn-cs"/>
              </a:defRPr>
            </a:lvl1pPr>
            <a:lvl2pPr marL="749263" indent="-385744" algn="l" defTabSz="914354" rtl="0" eaLnBrk="1" latinLnBrk="0" hangingPunct="1">
              <a:lnSpc>
                <a:spcPct val="100000"/>
              </a:lnSpc>
              <a:spcBef>
                <a:spcPts val="800"/>
              </a:spcBef>
              <a:buClr>
                <a:schemeClr val="tx2"/>
              </a:buClr>
              <a:buSzPct val="130000"/>
              <a:buFont typeface="Wingdings" panose="05000000000000000000" pitchFamily="2" charset="2"/>
              <a:buChar char="§"/>
              <a:defRPr sz="1600" kern="1200">
                <a:solidFill>
                  <a:schemeClr val="bg2"/>
                </a:solidFill>
                <a:latin typeface="+mn-lt"/>
                <a:ea typeface="+mn-ea"/>
                <a:cs typeface="+mn-cs"/>
              </a:defRPr>
            </a:lvl2pPr>
            <a:lvl3pPr marL="1157230" indent="-407968" algn="l" defTabSz="914354" rtl="0" eaLnBrk="1" latinLnBrk="0" hangingPunct="1">
              <a:lnSpc>
                <a:spcPct val="100000"/>
              </a:lnSpc>
              <a:spcBef>
                <a:spcPts val="800"/>
              </a:spcBef>
              <a:buClr>
                <a:schemeClr val="tx2"/>
              </a:buClr>
              <a:buSzPct val="130000"/>
              <a:buFont typeface="Arial" panose="020B0604020202020204" pitchFamily="34" charset="0"/>
              <a:buChar char="+"/>
              <a:defRPr sz="1600" kern="1200">
                <a:solidFill>
                  <a:schemeClr val="bg2"/>
                </a:solidFill>
                <a:latin typeface="+mn-lt"/>
                <a:ea typeface="+mn-ea"/>
                <a:cs typeface="+mn-cs"/>
              </a:defRPr>
            </a:lvl3pPr>
            <a:lvl4pPr marL="1531862" indent="-385744" algn="l" defTabSz="914354" rtl="0" eaLnBrk="1" latinLnBrk="0" hangingPunct="1">
              <a:lnSpc>
                <a:spcPct val="100000"/>
              </a:lnSpc>
              <a:spcBef>
                <a:spcPts val="800"/>
              </a:spcBef>
              <a:buClr>
                <a:schemeClr val="tx2"/>
              </a:buClr>
              <a:buSzPct val="130000"/>
              <a:buFont typeface="Courier New" panose="02070309020205020404" pitchFamily="49" charset="0"/>
              <a:buChar char="o"/>
              <a:defRPr sz="1600" kern="1200">
                <a:solidFill>
                  <a:schemeClr val="bg2"/>
                </a:solidFill>
                <a:latin typeface="+mn-lt"/>
                <a:ea typeface="+mn-ea"/>
                <a:cs typeface="+mn-cs"/>
              </a:defRPr>
            </a:lvl4pPr>
            <a:lvl5pPr marL="0" indent="0" algn="l" defTabSz="914354" rtl="0" eaLnBrk="1" latinLnBrk="0" hangingPunct="1">
              <a:lnSpc>
                <a:spcPct val="100000"/>
              </a:lnSpc>
              <a:spcBef>
                <a:spcPts val="800"/>
              </a:spcBef>
              <a:buClr>
                <a:schemeClr val="tx2"/>
              </a:buClr>
              <a:buSzPct val="115000"/>
              <a:buFont typeface="Arial" panose="020B0604020202020204" pitchFamily="34" charset="0"/>
              <a:buNone/>
              <a:defRPr sz="1600" kern="1200">
                <a:solidFill>
                  <a:schemeClr val="bg2"/>
                </a:solidFill>
                <a:latin typeface="+mn-lt"/>
                <a:ea typeface="+mn-ea"/>
                <a:cs typeface="+mn-cs"/>
              </a:defRPr>
            </a:lvl5pPr>
            <a:lvl6pPr marL="0" indent="0" algn="l" defTabSz="914354" rtl="0" eaLnBrk="1" latinLnBrk="0" hangingPunct="1">
              <a:lnSpc>
                <a:spcPct val="100000"/>
              </a:lnSpc>
              <a:spcBef>
                <a:spcPts val="500"/>
              </a:spcBef>
              <a:buClr>
                <a:schemeClr val="tx2"/>
              </a:buClr>
              <a:buFont typeface="Arial" panose="020B0604020202020204" pitchFamily="34" charset="0"/>
              <a:buNone/>
              <a:defRPr sz="1467" b="0" i="1" kern="1200">
                <a:solidFill>
                  <a:schemeClr val="bg2"/>
                </a:solidFill>
                <a:latin typeface="+mn-lt"/>
                <a:ea typeface="+mn-ea"/>
                <a:cs typeface="+mn-cs"/>
              </a:defRPr>
            </a:lvl6pPr>
            <a:lvl7pPr marL="0" indent="0" algn="l" defTabSz="914354" rtl="0" eaLnBrk="1" latinLnBrk="0" hangingPunct="1">
              <a:lnSpc>
                <a:spcPct val="100000"/>
              </a:lnSpc>
              <a:spcBef>
                <a:spcPts val="500"/>
              </a:spcBef>
              <a:buClr>
                <a:schemeClr val="tx2"/>
              </a:buClr>
              <a:buFont typeface="Arial" panose="020B0604020202020204" pitchFamily="34" charset="0"/>
              <a:buNone/>
              <a:defRPr sz="1600" b="1" i="0" kern="1200">
                <a:solidFill>
                  <a:schemeClr val="bg2"/>
                </a:solidFill>
                <a:latin typeface="+mn-lt"/>
                <a:ea typeface="+mn-ea"/>
                <a:cs typeface="+mn-cs"/>
              </a:defRPr>
            </a:lvl7pPr>
            <a:lvl8pPr marL="0" indent="0" algn="l" defTabSz="914354" rtl="0" eaLnBrk="1" latinLnBrk="0" hangingPunct="1">
              <a:lnSpc>
                <a:spcPct val="100000"/>
              </a:lnSpc>
              <a:spcBef>
                <a:spcPts val="500"/>
              </a:spcBef>
              <a:buClr>
                <a:schemeClr val="tx2"/>
              </a:buClr>
              <a:buFont typeface="Arial" panose="020B0604020202020204" pitchFamily="34" charset="0"/>
              <a:buNone/>
              <a:defRPr sz="1200" i="0" u="none" kern="1200">
                <a:solidFill>
                  <a:schemeClr val="tx2"/>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buFont typeface="Wingdings" panose="05000000000000000000" pitchFamily="2" charset="2"/>
              <a:buChar char="ü"/>
            </a:pPr>
            <a:r>
              <a:rPr lang="nl-NL">
                <a:solidFill>
                  <a:schemeClr val="tx1">
                    <a:lumMod val="50000"/>
                  </a:schemeClr>
                </a:solidFill>
              </a:rPr>
              <a:t>Trots op ABN AMRO</a:t>
            </a:r>
          </a:p>
          <a:p>
            <a:pPr>
              <a:buFont typeface="Wingdings" panose="05000000000000000000" pitchFamily="2" charset="2"/>
              <a:buChar char="ü"/>
            </a:pPr>
            <a:r>
              <a:rPr lang="nl-NL">
                <a:solidFill>
                  <a:schemeClr val="tx1">
                    <a:lumMod val="50000"/>
                  </a:schemeClr>
                </a:solidFill>
              </a:rPr>
              <a:t>Persoonlijke ontwikkeling</a:t>
            </a:r>
          </a:p>
          <a:p>
            <a:pPr>
              <a:buFont typeface="Wingdings" panose="05000000000000000000" pitchFamily="2" charset="2"/>
              <a:buChar char="ü"/>
            </a:pPr>
            <a:r>
              <a:rPr lang="nl-NL">
                <a:solidFill>
                  <a:schemeClr val="tx1">
                    <a:lumMod val="50000"/>
                  </a:schemeClr>
                </a:solidFill>
              </a:rPr>
              <a:t>Bewustwording en gedragsverandering</a:t>
            </a:r>
          </a:p>
        </p:txBody>
      </p:sp>
      <p:sp>
        <p:nvSpPr>
          <p:cNvPr id="9" name="Text Placeholder 9">
            <a:extLst>
              <a:ext uri="{FF2B5EF4-FFF2-40B4-BE49-F238E27FC236}">
                <a16:creationId xmlns:a16="http://schemas.microsoft.com/office/drawing/2014/main" id="{64F082B7-66E0-406B-1405-16849AA0B0C5}"/>
              </a:ext>
            </a:extLst>
          </p:cNvPr>
          <p:cNvSpPr txBox="1">
            <a:spLocks/>
          </p:cNvSpPr>
          <p:nvPr/>
        </p:nvSpPr>
        <p:spPr>
          <a:xfrm>
            <a:off x="8193559" y="5147748"/>
            <a:ext cx="3525359" cy="1136745"/>
          </a:xfrm>
          <a:prstGeom prst="rect">
            <a:avLst/>
          </a:prstGeom>
        </p:spPr>
        <p:txBody>
          <a:bodyPr vert="horz" lIns="0" tIns="0" rIns="0" bIns="0" rtlCol="0" anchor="t">
            <a:noAutofit/>
          </a:bodyPr>
          <a:lstStyle>
            <a:lvl1pPr marL="385744" indent="-385744" algn="l" defTabSz="914354" rtl="0" eaLnBrk="1" latinLnBrk="0" hangingPunct="1">
              <a:lnSpc>
                <a:spcPct val="100000"/>
              </a:lnSpc>
              <a:spcBef>
                <a:spcPts val="1000"/>
              </a:spcBef>
              <a:buClr>
                <a:schemeClr val="tx2"/>
              </a:buClr>
              <a:buSzPct val="150000"/>
              <a:buFont typeface="Arial" panose="020B0604020202020204" pitchFamily="34" charset="0"/>
              <a:buChar char="•"/>
              <a:tabLst>
                <a:tab pos="363522" algn="l"/>
              </a:tabLst>
              <a:defRPr lang="nl-NL" sz="1600" kern="1200" dirty="0" smtClean="0">
                <a:solidFill>
                  <a:schemeClr val="bg2"/>
                </a:solidFill>
                <a:latin typeface="+mn-lt"/>
                <a:ea typeface="+mn-ea"/>
                <a:cs typeface="+mn-cs"/>
              </a:defRPr>
            </a:lvl1pPr>
            <a:lvl2pPr marL="749263" indent="-385744" algn="l" defTabSz="914354" rtl="0" eaLnBrk="1" latinLnBrk="0" hangingPunct="1">
              <a:lnSpc>
                <a:spcPct val="100000"/>
              </a:lnSpc>
              <a:spcBef>
                <a:spcPts val="800"/>
              </a:spcBef>
              <a:buClr>
                <a:schemeClr val="tx2"/>
              </a:buClr>
              <a:buSzPct val="130000"/>
              <a:buFont typeface="Wingdings" panose="05000000000000000000" pitchFamily="2" charset="2"/>
              <a:buChar char="§"/>
              <a:defRPr sz="1600" kern="1200">
                <a:solidFill>
                  <a:schemeClr val="bg2"/>
                </a:solidFill>
                <a:latin typeface="+mn-lt"/>
                <a:ea typeface="+mn-ea"/>
                <a:cs typeface="+mn-cs"/>
              </a:defRPr>
            </a:lvl2pPr>
            <a:lvl3pPr marL="1157230" indent="-407968" algn="l" defTabSz="914354" rtl="0" eaLnBrk="1" latinLnBrk="0" hangingPunct="1">
              <a:lnSpc>
                <a:spcPct val="100000"/>
              </a:lnSpc>
              <a:spcBef>
                <a:spcPts val="800"/>
              </a:spcBef>
              <a:buClr>
                <a:schemeClr val="tx2"/>
              </a:buClr>
              <a:buSzPct val="130000"/>
              <a:buFont typeface="Arial" panose="020B0604020202020204" pitchFamily="34" charset="0"/>
              <a:buChar char="+"/>
              <a:defRPr sz="1600" kern="1200">
                <a:solidFill>
                  <a:schemeClr val="bg2"/>
                </a:solidFill>
                <a:latin typeface="+mn-lt"/>
                <a:ea typeface="+mn-ea"/>
                <a:cs typeface="+mn-cs"/>
              </a:defRPr>
            </a:lvl3pPr>
            <a:lvl4pPr marL="1531862" indent="-385744" algn="l" defTabSz="914354" rtl="0" eaLnBrk="1" latinLnBrk="0" hangingPunct="1">
              <a:lnSpc>
                <a:spcPct val="100000"/>
              </a:lnSpc>
              <a:spcBef>
                <a:spcPts val="800"/>
              </a:spcBef>
              <a:buClr>
                <a:schemeClr val="tx2"/>
              </a:buClr>
              <a:buSzPct val="130000"/>
              <a:buFont typeface="Courier New" panose="02070309020205020404" pitchFamily="49" charset="0"/>
              <a:buChar char="o"/>
              <a:defRPr sz="1600" kern="1200">
                <a:solidFill>
                  <a:schemeClr val="bg2"/>
                </a:solidFill>
                <a:latin typeface="+mn-lt"/>
                <a:ea typeface="+mn-ea"/>
                <a:cs typeface="+mn-cs"/>
              </a:defRPr>
            </a:lvl4pPr>
            <a:lvl5pPr marL="0" indent="0" algn="l" defTabSz="914354" rtl="0" eaLnBrk="1" latinLnBrk="0" hangingPunct="1">
              <a:lnSpc>
                <a:spcPct val="100000"/>
              </a:lnSpc>
              <a:spcBef>
                <a:spcPts val="800"/>
              </a:spcBef>
              <a:buClr>
                <a:schemeClr val="tx2"/>
              </a:buClr>
              <a:buSzPct val="115000"/>
              <a:buFont typeface="Arial" panose="020B0604020202020204" pitchFamily="34" charset="0"/>
              <a:buNone/>
              <a:defRPr sz="1600" kern="1200">
                <a:solidFill>
                  <a:schemeClr val="bg2"/>
                </a:solidFill>
                <a:latin typeface="+mn-lt"/>
                <a:ea typeface="+mn-ea"/>
                <a:cs typeface="+mn-cs"/>
              </a:defRPr>
            </a:lvl5pPr>
            <a:lvl6pPr marL="0" indent="0" algn="l" defTabSz="914354" rtl="0" eaLnBrk="1" latinLnBrk="0" hangingPunct="1">
              <a:lnSpc>
                <a:spcPct val="100000"/>
              </a:lnSpc>
              <a:spcBef>
                <a:spcPts val="500"/>
              </a:spcBef>
              <a:buClr>
                <a:schemeClr val="tx2"/>
              </a:buClr>
              <a:buFont typeface="Arial" panose="020B0604020202020204" pitchFamily="34" charset="0"/>
              <a:buNone/>
              <a:defRPr sz="1467" b="0" i="1" kern="1200">
                <a:solidFill>
                  <a:schemeClr val="bg2"/>
                </a:solidFill>
                <a:latin typeface="+mn-lt"/>
                <a:ea typeface="+mn-ea"/>
                <a:cs typeface="+mn-cs"/>
              </a:defRPr>
            </a:lvl6pPr>
            <a:lvl7pPr marL="0" indent="0" algn="l" defTabSz="914354" rtl="0" eaLnBrk="1" latinLnBrk="0" hangingPunct="1">
              <a:lnSpc>
                <a:spcPct val="100000"/>
              </a:lnSpc>
              <a:spcBef>
                <a:spcPts val="500"/>
              </a:spcBef>
              <a:buClr>
                <a:schemeClr val="tx2"/>
              </a:buClr>
              <a:buFont typeface="Arial" panose="020B0604020202020204" pitchFamily="34" charset="0"/>
              <a:buNone/>
              <a:defRPr sz="1600" b="1" i="0" kern="1200">
                <a:solidFill>
                  <a:schemeClr val="bg2"/>
                </a:solidFill>
                <a:latin typeface="+mn-lt"/>
                <a:ea typeface="+mn-ea"/>
                <a:cs typeface="+mn-cs"/>
              </a:defRPr>
            </a:lvl7pPr>
            <a:lvl8pPr marL="0" indent="0" algn="l" defTabSz="914354" rtl="0" eaLnBrk="1" latinLnBrk="0" hangingPunct="1">
              <a:lnSpc>
                <a:spcPct val="100000"/>
              </a:lnSpc>
              <a:spcBef>
                <a:spcPts val="500"/>
              </a:spcBef>
              <a:buClr>
                <a:schemeClr val="tx2"/>
              </a:buClr>
              <a:buFont typeface="Arial" panose="020B0604020202020204" pitchFamily="34" charset="0"/>
              <a:buNone/>
              <a:defRPr sz="1200" i="0" u="none" kern="1200">
                <a:solidFill>
                  <a:schemeClr val="tx2"/>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buFont typeface="Wingdings" panose="05000000000000000000" pitchFamily="2" charset="2"/>
              <a:buChar char="ü"/>
            </a:pPr>
            <a:r>
              <a:rPr lang="nl-NL">
                <a:solidFill>
                  <a:schemeClr val="tx1">
                    <a:lumMod val="50000"/>
                  </a:schemeClr>
                </a:solidFill>
              </a:rPr>
              <a:t>Bewustwording</a:t>
            </a:r>
            <a:endParaRPr lang="nl-NL">
              <a:solidFill>
                <a:schemeClr val="tx1">
                  <a:lumMod val="50000"/>
                </a:schemeClr>
              </a:solidFill>
              <a:cs typeface="Arial"/>
            </a:endParaRPr>
          </a:p>
          <a:p>
            <a:pPr>
              <a:buFont typeface="Wingdings" panose="05000000000000000000" pitchFamily="2" charset="2"/>
              <a:buChar char="ü"/>
            </a:pPr>
            <a:r>
              <a:rPr lang="nl-NL">
                <a:solidFill>
                  <a:schemeClr val="tx1">
                    <a:lumMod val="50000"/>
                  </a:schemeClr>
                </a:solidFill>
              </a:rPr>
              <a:t>Systeemverandering</a:t>
            </a:r>
          </a:p>
          <a:p>
            <a:pPr>
              <a:buFont typeface="Wingdings" panose="05000000000000000000" pitchFamily="2" charset="2"/>
              <a:buChar char="ü"/>
            </a:pPr>
            <a:r>
              <a:rPr lang="nl-NL">
                <a:solidFill>
                  <a:schemeClr val="tx1">
                    <a:lumMod val="50000"/>
                  </a:schemeClr>
                </a:solidFill>
              </a:rPr>
              <a:t>Maatschappelijke rol van de bank</a:t>
            </a:r>
          </a:p>
        </p:txBody>
      </p:sp>
      <p:pic>
        <p:nvPicPr>
          <p:cNvPr id="15" name="Picture Placeholder 14" descr="A group of people working on a table&#10;&#10;Description automatically generated">
            <a:extLst>
              <a:ext uri="{FF2B5EF4-FFF2-40B4-BE49-F238E27FC236}">
                <a16:creationId xmlns:a16="http://schemas.microsoft.com/office/drawing/2014/main" id="{96D5341E-E025-02BB-E78D-A94449229DDD}"/>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9042" b="19042"/>
          <a:stretch>
            <a:fillRect/>
          </a:stretch>
        </p:blipFill>
        <p:spPr>
          <a:xfrm>
            <a:off x="8171343" y="1376732"/>
            <a:ext cx="3536467" cy="1456995"/>
          </a:xfrm>
        </p:spPr>
      </p:pic>
    </p:spTree>
    <p:extLst>
      <p:ext uri="{BB962C8B-B14F-4D97-AF65-F5344CB8AC3E}">
        <p14:creationId xmlns:p14="http://schemas.microsoft.com/office/powerpoint/2010/main" val="259172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BoSQdchB0.M5BurtGzkc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223zVD2c0.5ArztPZ1xh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o0V7tEoZke4k1_faZ6v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UwrtB1ghUWQI7j7Yv7O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HmLmtELKk.dE1NNAEUH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aj4BT5Q2ECGLOqDhkAQ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i1sj.2eX0SWRKM7hLEw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BoSQdchB0.M5BurtGzk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i1sj.2eX0SWRKM7hLEw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BoSQdchB0.M5BurtGzkc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i1sj.2eX0SWRKM7hLEw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kPpYcjxNUWMtZhOAP.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xtern 16x9 EN">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EN.potx" id="{732F7AAE-5A20-4D40-A005-8ACF015CAE8C}" vid="{B18A1B3A-248C-46B7-9F8A-52AEA66AF423}"/>
    </a:ext>
  </a:extLst>
</a:theme>
</file>

<file path=ppt/theme/theme2.xml><?xml version="1.0" encoding="utf-8"?>
<a:theme xmlns:a="http://schemas.openxmlformats.org/drawingml/2006/main" name="Kantoorthema">
  <a:themeElements>
    <a:clrScheme name="Custom 3">
      <a:dk1>
        <a:srgbClr val="5A6269"/>
      </a:dk1>
      <a:lt1>
        <a:sysClr val="window" lastClr="FFFFFF"/>
      </a:lt1>
      <a:dk2>
        <a:srgbClr val="009286"/>
      </a:dk2>
      <a:lt2>
        <a:srgbClr val="004C4C"/>
      </a:lt2>
      <a:accent1>
        <a:srgbClr val="79838C"/>
      </a:accent1>
      <a:accent2>
        <a:srgbClr val="009286"/>
      </a:accent2>
      <a:accent3>
        <a:srgbClr val="BBBEC3"/>
      </a:accent3>
      <a:accent4>
        <a:srgbClr val="005E5D"/>
      </a:accent4>
      <a:accent5>
        <a:srgbClr val="F3C000"/>
      </a:accent5>
      <a:accent6>
        <a:srgbClr val="006480"/>
      </a:accent6>
      <a:hlink>
        <a:srgbClr val="BBC800"/>
      </a:hlink>
      <a:folHlink>
        <a:srgbClr val="0067B2"/>
      </a:folHlink>
    </a:clrScheme>
    <a:fontScheme name="Aangepast 5">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2"/>
          </a:solidFill>
          <a:headEnd type="none" w="med" len="med"/>
          <a:tailEnd type="oval"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2b685a-c69b-4788-ae63-bb7523436380" xsi:nil="true"/>
    <lcf76f155ced4ddcb4097134ff3c332f xmlns="6fff26f6-0b69-451e-aa53-192b5edad462">
      <Terms xmlns="http://schemas.microsoft.com/office/infopath/2007/PartnerControls"/>
    </lcf76f155ced4ddcb4097134ff3c332f>
    <SharedWithUsers xmlns="462b685a-c69b-4788-ae63-bb7523436380">
      <UserInfo>
        <DisplayName>Else Hofland</DisplayName>
        <AccountId>46</AccountId>
        <AccountType/>
      </UserInfo>
      <UserInfo>
        <DisplayName>Roos Prins</DisplayName>
        <AccountId>41</AccountId>
        <AccountType/>
      </UserInfo>
    </SharedWithUsers>
    <Title0 xmlns="6fff26f6-0b69-451e-aa53-192b5edad4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D2207A8CAE8047B9F0630D790CD748" ma:contentTypeVersion="15" ma:contentTypeDescription="Een nieuw document maken." ma:contentTypeScope="" ma:versionID="6a8116a1a1b3baf4630ced7fcd66b34d">
  <xsd:schema xmlns:xsd="http://www.w3.org/2001/XMLSchema" xmlns:xs="http://www.w3.org/2001/XMLSchema" xmlns:p="http://schemas.microsoft.com/office/2006/metadata/properties" xmlns:ns2="6fff26f6-0b69-451e-aa53-192b5edad462" xmlns:ns3="462b685a-c69b-4788-ae63-bb7523436380" targetNamespace="http://schemas.microsoft.com/office/2006/metadata/properties" ma:root="true" ma:fieldsID="0b37aba2fd66fd02c70d96f4ab2e7b2f" ns2:_="" ns3:_="">
    <xsd:import namespace="6fff26f6-0b69-451e-aa53-192b5edad462"/>
    <xsd:import namespace="462b685a-c69b-4788-ae63-bb7523436380"/>
    <xsd:element name="properties">
      <xsd:complexType>
        <xsd:sequence>
          <xsd:element name="documentManagement">
            <xsd:complexType>
              <xsd:all>
                <xsd:element ref="ns2:Title0" minOccurs="0"/>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f26f6-0b69-451e-aa53-192b5edad462" elementFormDefault="qualified">
    <xsd:import namespace="http://schemas.microsoft.com/office/2006/documentManagement/types"/>
    <xsd:import namespace="http://schemas.microsoft.com/office/infopath/2007/PartnerControls"/>
    <xsd:element name="Title0" ma:index="8" nillable="true" ma:displayName="Title" ma:description="" ma:internalName="Title0">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b914e6b1-0896-40a9-85da-0b0e1f3ba41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b685a-c69b-4788-ae63-bb75234363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375126a-8de4-429b-b0aa-8fd9eea2d14b}" ma:internalName="TaxCatchAll" ma:showField="CatchAllData" ma:web="462b685a-c69b-4788-ae63-bb752343638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9BC30-6DAE-4CB9-95E3-B94DF6F62A05}">
  <ds:schemaRefs>
    <ds:schemaRef ds:uri="462b685a-c69b-4788-ae63-bb7523436380"/>
    <ds:schemaRef ds:uri="6fff26f6-0b69-451e-aa53-192b5edad4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CECDF8-CC99-4F9F-A21C-DB7FCC515D0D}">
  <ds:schemaRefs>
    <ds:schemaRef ds:uri="462b685a-c69b-4788-ae63-bb7523436380"/>
    <ds:schemaRef ds:uri="6fff26f6-0b69-451e-aa53-192b5edad4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89E066-47AB-4A3C-92E6-ACB096E07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Breedbeeld</PresentationFormat>
  <Paragraphs>37</Paragraphs>
  <Slides>4</Slides>
  <Notes>2</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4</vt:i4>
      </vt:variant>
    </vt:vector>
  </HeadingPairs>
  <TitlesOfParts>
    <vt:vector size="12" baseType="lpstr">
      <vt:lpstr>Arial</vt:lpstr>
      <vt:lpstr>Calibri</vt:lpstr>
      <vt:lpstr>Courier New</vt:lpstr>
      <vt:lpstr>Wingdings</vt:lpstr>
      <vt:lpstr>Wingdings 3</vt:lpstr>
      <vt:lpstr>Extern 16x9 EN</vt:lpstr>
      <vt:lpstr>Kantoorthema</vt:lpstr>
      <vt:lpstr>think-cell Slide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Robin van Bemmelen</dc:creator>
  <cp:lastModifiedBy>Else Hofland</cp:lastModifiedBy>
  <cp:revision>3</cp:revision>
  <dcterms:created xsi:type="dcterms:W3CDTF">2023-06-20T07:49:20Z</dcterms:created>
  <dcterms:modified xsi:type="dcterms:W3CDTF">2024-09-04T10:59:54Z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ffcf47-be15-40bf-818d-0da39af9f75a_Enabled">
    <vt:lpwstr>true</vt:lpwstr>
  </property>
  <property fmtid="{D5CDD505-2E9C-101B-9397-08002B2CF9AE}" pid="3" name="MSIP_Label_42ffcf47-be15-40bf-818d-0da39af9f75a_SetDate">
    <vt:lpwstr>2023-06-20T07:49:42Z</vt:lpwstr>
  </property>
  <property fmtid="{D5CDD505-2E9C-101B-9397-08002B2CF9AE}" pid="4" name="MSIP_Label_42ffcf47-be15-40bf-818d-0da39af9f75a_Method">
    <vt:lpwstr>Privileged</vt:lpwstr>
  </property>
  <property fmtid="{D5CDD505-2E9C-101B-9397-08002B2CF9AE}" pid="5" name="MSIP_Label_42ffcf47-be15-40bf-818d-0da39af9f75a_Name">
    <vt:lpwstr>42ffcf47-be15-40bf-818d-0da39af9f75a</vt:lpwstr>
  </property>
  <property fmtid="{D5CDD505-2E9C-101B-9397-08002B2CF9AE}" pid="6" name="MSIP_Label_42ffcf47-be15-40bf-818d-0da39af9f75a_SiteId">
    <vt:lpwstr>3a15904d-3fd9-4256-a753-beb05cdf0c6d</vt:lpwstr>
  </property>
  <property fmtid="{D5CDD505-2E9C-101B-9397-08002B2CF9AE}" pid="7" name="MSIP_Label_42ffcf47-be15-40bf-818d-0da39af9f75a_ActionId">
    <vt:lpwstr>7718f99c-abef-4682-bd88-7fc48e0fc528</vt:lpwstr>
  </property>
  <property fmtid="{D5CDD505-2E9C-101B-9397-08002B2CF9AE}" pid="8" name="MSIP_Label_42ffcf47-be15-40bf-818d-0da39af9f75a_ContentBits">
    <vt:lpwstr>0</vt:lpwstr>
  </property>
  <property fmtid="{D5CDD505-2E9C-101B-9397-08002B2CF9AE}" pid="9" name="ContentTypeId">
    <vt:lpwstr>0x01010048D2207A8CAE8047B9F0630D790CD748</vt:lpwstr>
  </property>
  <property fmtid="{D5CDD505-2E9C-101B-9397-08002B2CF9AE}" pid="10" name="MediaServiceImageTags">
    <vt:lpwstr/>
  </property>
</Properties>
</file>