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8" r:id="rId5"/>
    <p:sldMasterId id="2147483690" r:id="rId6"/>
    <p:sldMasterId id="2147483892" r:id="rId7"/>
  </p:sldMasterIdLst>
  <p:notesMasterIdLst>
    <p:notesMasterId r:id="rId70"/>
  </p:notesMasterIdLst>
  <p:handoutMasterIdLst>
    <p:handoutMasterId r:id="rId71"/>
  </p:handoutMasterIdLst>
  <p:sldIdLst>
    <p:sldId id="283" r:id="rId8"/>
    <p:sldId id="285" r:id="rId9"/>
    <p:sldId id="262" r:id="rId10"/>
    <p:sldId id="286" r:id="rId11"/>
    <p:sldId id="265" r:id="rId12"/>
    <p:sldId id="2146847246" r:id="rId13"/>
    <p:sldId id="2146847247" r:id="rId14"/>
    <p:sldId id="2146847248" r:id="rId15"/>
    <p:sldId id="2146847249" r:id="rId16"/>
    <p:sldId id="2146847250" r:id="rId17"/>
    <p:sldId id="2146847251" r:id="rId18"/>
    <p:sldId id="2147483583" r:id="rId19"/>
    <p:sldId id="2146847253" r:id="rId20"/>
    <p:sldId id="284" r:id="rId21"/>
    <p:sldId id="2146847032" r:id="rId22"/>
    <p:sldId id="2146847038" r:id="rId23"/>
    <p:sldId id="2146847033" r:id="rId24"/>
    <p:sldId id="2146847039" r:id="rId25"/>
    <p:sldId id="2146847034" r:id="rId26"/>
    <p:sldId id="2146847040" r:id="rId27"/>
    <p:sldId id="2146847037" r:id="rId28"/>
    <p:sldId id="2146847041" r:id="rId29"/>
    <p:sldId id="2146847035" r:id="rId30"/>
    <p:sldId id="278" r:id="rId31"/>
    <p:sldId id="261" r:id="rId32"/>
    <p:sldId id="312" r:id="rId33"/>
    <p:sldId id="314" r:id="rId34"/>
    <p:sldId id="319" r:id="rId35"/>
    <p:sldId id="315" r:id="rId36"/>
    <p:sldId id="2146847238" r:id="rId37"/>
    <p:sldId id="2146847036" r:id="rId38"/>
    <p:sldId id="2146847048" r:id="rId39"/>
    <p:sldId id="2146847049" r:id="rId40"/>
    <p:sldId id="2146847050" r:id="rId41"/>
    <p:sldId id="2146847051" r:id="rId42"/>
    <p:sldId id="2146847054" r:id="rId43"/>
    <p:sldId id="2146847053" r:id="rId44"/>
    <p:sldId id="2146847055" r:id="rId45"/>
    <p:sldId id="2146847056" r:id="rId46"/>
    <p:sldId id="2146847239" r:id="rId47"/>
    <p:sldId id="2146847063" r:id="rId48"/>
    <p:sldId id="2146847081" r:id="rId49"/>
    <p:sldId id="2146847065" r:id="rId50"/>
    <p:sldId id="2146847066" r:id="rId51"/>
    <p:sldId id="2146847067" r:id="rId52"/>
    <p:sldId id="2146847068" r:id="rId53"/>
    <p:sldId id="2146847244" r:id="rId54"/>
    <p:sldId id="2146847240" r:id="rId55"/>
    <p:sldId id="2146847071" r:id="rId56"/>
    <p:sldId id="2146847072" r:id="rId57"/>
    <p:sldId id="2146847242" r:id="rId58"/>
    <p:sldId id="2146847241" r:id="rId59"/>
    <p:sldId id="2146847074" r:id="rId60"/>
    <p:sldId id="2146847243" r:id="rId61"/>
    <p:sldId id="2146847075" r:id="rId62"/>
    <p:sldId id="2146847076" r:id="rId63"/>
    <p:sldId id="2146847077" r:id="rId64"/>
    <p:sldId id="2146847078" r:id="rId65"/>
    <p:sldId id="2146847079" r:id="rId66"/>
    <p:sldId id="257" r:id="rId67"/>
    <p:sldId id="258" r:id="rId68"/>
    <p:sldId id="259" r:id="rId69"/>
  </p:sldIdLst>
  <p:sldSz cx="12192000" cy="6858000"/>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77047" algn="l" rtl="0" fontAlgn="base">
      <a:spcBef>
        <a:spcPct val="0"/>
      </a:spcBef>
      <a:spcAft>
        <a:spcPct val="0"/>
      </a:spcAft>
      <a:defRPr kern="1200">
        <a:solidFill>
          <a:schemeClr val="tx1"/>
        </a:solidFill>
        <a:latin typeface="Arial" charset="0"/>
        <a:ea typeface="+mn-ea"/>
        <a:cs typeface="Arial" charset="0"/>
      </a:defRPr>
    </a:lvl2pPr>
    <a:lvl3pPr marL="954092" algn="l" rtl="0" fontAlgn="base">
      <a:spcBef>
        <a:spcPct val="0"/>
      </a:spcBef>
      <a:spcAft>
        <a:spcPct val="0"/>
      </a:spcAft>
      <a:defRPr kern="1200">
        <a:solidFill>
          <a:schemeClr val="tx1"/>
        </a:solidFill>
        <a:latin typeface="Arial" charset="0"/>
        <a:ea typeface="+mn-ea"/>
        <a:cs typeface="Arial" charset="0"/>
      </a:defRPr>
    </a:lvl3pPr>
    <a:lvl4pPr marL="1431138" algn="l" rtl="0" fontAlgn="base">
      <a:spcBef>
        <a:spcPct val="0"/>
      </a:spcBef>
      <a:spcAft>
        <a:spcPct val="0"/>
      </a:spcAft>
      <a:defRPr kern="1200">
        <a:solidFill>
          <a:schemeClr val="tx1"/>
        </a:solidFill>
        <a:latin typeface="Arial" charset="0"/>
        <a:ea typeface="+mn-ea"/>
        <a:cs typeface="Arial" charset="0"/>
      </a:defRPr>
    </a:lvl4pPr>
    <a:lvl5pPr marL="1908184" algn="l" rtl="0" fontAlgn="base">
      <a:spcBef>
        <a:spcPct val="0"/>
      </a:spcBef>
      <a:spcAft>
        <a:spcPct val="0"/>
      </a:spcAft>
      <a:defRPr kern="1200">
        <a:solidFill>
          <a:schemeClr val="tx1"/>
        </a:solidFill>
        <a:latin typeface="Arial" charset="0"/>
        <a:ea typeface="+mn-ea"/>
        <a:cs typeface="Arial" charset="0"/>
      </a:defRPr>
    </a:lvl5pPr>
    <a:lvl6pPr marL="2385230" algn="l" defTabSz="954092" rtl="0" eaLnBrk="1" latinLnBrk="0" hangingPunct="1">
      <a:defRPr kern="1200">
        <a:solidFill>
          <a:schemeClr val="tx1"/>
        </a:solidFill>
        <a:latin typeface="Arial" charset="0"/>
        <a:ea typeface="+mn-ea"/>
        <a:cs typeface="Arial" charset="0"/>
      </a:defRPr>
    </a:lvl6pPr>
    <a:lvl7pPr marL="2862276" algn="l" defTabSz="954092" rtl="0" eaLnBrk="1" latinLnBrk="0" hangingPunct="1">
      <a:defRPr kern="1200">
        <a:solidFill>
          <a:schemeClr val="tx1"/>
        </a:solidFill>
        <a:latin typeface="Arial" charset="0"/>
        <a:ea typeface="+mn-ea"/>
        <a:cs typeface="Arial" charset="0"/>
      </a:defRPr>
    </a:lvl7pPr>
    <a:lvl8pPr marL="3339322" algn="l" defTabSz="954092" rtl="0" eaLnBrk="1" latinLnBrk="0" hangingPunct="1">
      <a:defRPr kern="1200">
        <a:solidFill>
          <a:schemeClr val="tx1"/>
        </a:solidFill>
        <a:latin typeface="Arial" charset="0"/>
        <a:ea typeface="+mn-ea"/>
        <a:cs typeface="Arial" charset="0"/>
      </a:defRPr>
    </a:lvl8pPr>
    <a:lvl9pPr marL="3816367" algn="l" defTabSz="954092"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Presentation" id="{2F717B75-EF59-47DE-AFD5-57D06B6E06A5}">
          <p14:sldIdLst>
            <p14:sldId id="283"/>
            <p14:sldId id="285"/>
            <p14:sldId id="262"/>
            <p14:sldId id="286"/>
            <p14:sldId id="265"/>
            <p14:sldId id="2146847246"/>
            <p14:sldId id="2146847247"/>
            <p14:sldId id="2146847248"/>
            <p14:sldId id="2146847249"/>
            <p14:sldId id="2146847250"/>
            <p14:sldId id="2146847251"/>
            <p14:sldId id="2147483583"/>
            <p14:sldId id="2146847253"/>
            <p14:sldId id="284"/>
            <p14:sldId id="2146847032"/>
            <p14:sldId id="2146847038"/>
            <p14:sldId id="2146847033"/>
            <p14:sldId id="2146847039"/>
            <p14:sldId id="2146847034"/>
            <p14:sldId id="2146847040"/>
            <p14:sldId id="2146847037"/>
            <p14:sldId id="2146847041"/>
            <p14:sldId id="2146847035"/>
            <p14:sldId id="278"/>
            <p14:sldId id="261"/>
            <p14:sldId id="312"/>
            <p14:sldId id="314"/>
            <p14:sldId id="319"/>
            <p14:sldId id="315"/>
            <p14:sldId id="2146847238"/>
            <p14:sldId id="2146847036"/>
            <p14:sldId id="2146847048"/>
            <p14:sldId id="2146847049"/>
            <p14:sldId id="2146847050"/>
            <p14:sldId id="2146847051"/>
            <p14:sldId id="2146847054"/>
            <p14:sldId id="2146847053"/>
            <p14:sldId id="2146847055"/>
            <p14:sldId id="2146847056"/>
            <p14:sldId id="2146847239"/>
            <p14:sldId id="2146847063"/>
            <p14:sldId id="2146847081"/>
            <p14:sldId id="2146847065"/>
            <p14:sldId id="2146847066"/>
            <p14:sldId id="2146847067"/>
            <p14:sldId id="2146847068"/>
            <p14:sldId id="2146847244"/>
            <p14:sldId id="2146847240"/>
            <p14:sldId id="2146847071"/>
            <p14:sldId id="2146847072"/>
            <p14:sldId id="2146847242"/>
            <p14:sldId id="2146847241"/>
            <p14:sldId id="2146847074"/>
            <p14:sldId id="2146847243"/>
            <p14:sldId id="2146847075"/>
            <p14:sldId id="2146847076"/>
            <p14:sldId id="2146847077"/>
            <p14:sldId id="2146847078"/>
            <p14:sldId id="2146847079"/>
            <p14:sldId id="257"/>
            <p14:sldId id="258"/>
            <p14:sldId id="259"/>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8B3455-652C-BDA4-499C-B35937EB5902}" name="Hanneke Overbeek Goeseije" initials="HO" userId="S::hanneke.goeseije@nl.ey.com::7481e3a2-41dd-48d1-b1ee-405cae6f32f8" providerId="AD"/>
  <p188:author id="{88D21E71-335F-AE42-F6C9-2A60BB5F58AD}" name="Sandra Alberts" initials="SA" userId="S::sandra.alberts@nl.abnamro.com::93fa9719-a80e-436b-a806-a0c5429a4e04" providerId="AD"/>
  <p188:author id="{FF417396-71CA-97FA-046D-873BE066A0AF}" name="John Heijning" initials="" userId="S::john.heijning@nl.abnamro.com::ad124444-6608-46bc-9cb5-3ab579d7c135" providerId="AD"/>
  <p188:author id="{49D4F8D7-E888-71FD-05F5-8F15D61B7254}" name="Elise Hesp" initials="EH" userId="S::elise.hesp@nl.ey.com::8e20c8d5-d5c5-4bb7-a858-8df3def417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4C"/>
    <a:srgbClr val="FFFFFF"/>
    <a:srgbClr val="CCECEA"/>
    <a:srgbClr val="00A296"/>
    <a:srgbClr val="F3C000"/>
    <a:srgbClr val="000000"/>
    <a:srgbClr val="00ABE9"/>
    <a:srgbClr val="94C23C"/>
    <a:srgbClr val="009286"/>
    <a:srgbClr val="798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7B3E9-A955-49AC-92AD-7B34246BF225}" v="9" dt="2026-04-23T15:18:51.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eijning" userId="ad124444-6608-46bc-9cb5-3ab579d7c135" providerId="ADAL" clId="{60C2F024-4C9C-48B2-8EA3-5E606C2AE0C4}"/>
    <pc:docChg chg="custSel addSld delSld modSld modSection">
      <pc:chgData name="John Heijning" userId="ad124444-6608-46bc-9cb5-3ab579d7c135" providerId="ADAL" clId="{60C2F024-4C9C-48B2-8EA3-5E606C2AE0C4}" dt="2026-04-15T13:06:51.274" v="231" actId="47"/>
      <pc:docMkLst>
        <pc:docMk/>
      </pc:docMkLst>
      <pc:sldChg chg="modSp mod">
        <pc:chgData name="John Heijning" userId="ad124444-6608-46bc-9cb5-3ab579d7c135" providerId="ADAL" clId="{60C2F024-4C9C-48B2-8EA3-5E606C2AE0C4}" dt="2026-04-15T13:00:04.458" v="229" actId="20577"/>
        <pc:sldMkLst>
          <pc:docMk/>
          <pc:sldMk cId="2067617198" sldId="2146847051"/>
        </pc:sldMkLst>
        <pc:spChg chg="mod">
          <ac:chgData name="John Heijning" userId="ad124444-6608-46bc-9cb5-3ab579d7c135" providerId="ADAL" clId="{60C2F024-4C9C-48B2-8EA3-5E606C2AE0C4}" dt="2026-04-15T13:00:04.458" v="229" actId="20577"/>
          <ac:spMkLst>
            <pc:docMk/>
            <pc:sldMk cId="2067617198" sldId="2146847051"/>
            <ac:spMk id="8" creationId="{E8AE663A-A371-051E-B998-20B2E9E17373}"/>
          </ac:spMkLst>
        </pc:spChg>
      </pc:sldChg>
      <pc:sldChg chg="add">
        <pc:chgData name="John Heijning" userId="ad124444-6608-46bc-9cb5-3ab579d7c135" providerId="ADAL" clId="{60C2F024-4C9C-48B2-8EA3-5E606C2AE0C4}" dt="2026-04-15T13:06:49.478" v="230"/>
        <pc:sldMkLst>
          <pc:docMk/>
          <pc:sldMk cId="1243739777" sldId="2147483583"/>
        </pc:sldMkLst>
      </pc:sldChg>
    </pc:docChg>
  </pc:docChgLst>
  <pc:docChgLst>
    <pc:chgData name="Sandra Alberts" userId="S::sandra.alberts@nl.abnamro.com::93fa9719-a80e-436b-a806-a0c5429a4e04" providerId="AD" clId="Web-{F7F53C5E-FA79-4904-AA81-F6CC150C9D92}"/>
    <pc:docChg chg="addSld modSection">
      <pc:chgData name="Sandra Alberts" userId="S::sandra.alberts@nl.abnamro.com::93fa9719-a80e-436b-a806-a0c5429a4e04" providerId="AD" clId="Web-{F7F53C5E-FA79-4904-AA81-F6CC150C9D92}" dt="2026-04-15T08:38:54.962" v="8"/>
      <pc:docMkLst>
        <pc:docMk/>
      </pc:docMkLst>
      <pc:sldChg chg="add">
        <pc:chgData name="Sandra Alberts" userId="S::sandra.alberts@nl.abnamro.com::93fa9719-a80e-436b-a806-a0c5429a4e04" providerId="AD" clId="Web-{F7F53C5E-FA79-4904-AA81-F6CC150C9D92}" dt="2026-04-15T08:38:53.180" v="1"/>
        <pc:sldMkLst>
          <pc:docMk/>
          <pc:sldMk cId="2969160518" sldId="2146847246"/>
        </pc:sldMkLst>
      </pc:sldChg>
      <pc:sldChg chg="add">
        <pc:chgData name="Sandra Alberts" userId="S::sandra.alberts@nl.abnamro.com::93fa9719-a80e-436b-a806-a0c5429a4e04" providerId="AD" clId="Web-{F7F53C5E-FA79-4904-AA81-F6CC150C9D92}" dt="2026-04-15T08:38:53.321" v="2"/>
        <pc:sldMkLst>
          <pc:docMk/>
          <pc:sldMk cId="1359534855" sldId="2146847247"/>
        </pc:sldMkLst>
      </pc:sldChg>
      <pc:sldChg chg="add">
        <pc:chgData name="Sandra Alberts" userId="S::sandra.alberts@nl.abnamro.com::93fa9719-a80e-436b-a806-a0c5429a4e04" providerId="AD" clId="Web-{F7F53C5E-FA79-4904-AA81-F6CC150C9D92}" dt="2026-04-15T08:38:53.649" v="3"/>
        <pc:sldMkLst>
          <pc:docMk/>
          <pc:sldMk cId="2596782783" sldId="2146847248"/>
        </pc:sldMkLst>
      </pc:sldChg>
      <pc:sldChg chg="add">
        <pc:chgData name="Sandra Alberts" userId="S::sandra.alberts@nl.abnamro.com::93fa9719-a80e-436b-a806-a0c5429a4e04" providerId="AD" clId="Web-{F7F53C5E-FA79-4904-AA81-F6CC150C9D92}" dt="2026-04-15T08:38:54.056" v="4"/>
        <pc:sldMkLst>
          <pc:docMk/>
          <pc:sldMk cId="2949777931" sldId="2146847249"/>
        </pc:sldMkLst>
      </pc:sldChg>
      <pc:sldChg chg="add">
        <pc:chgData name="Sandra Alberts" userId="S::sandra.alberts@nl.abnamro.com::93fa9719-a80e-436b-a806-a0c5429a4e04" providerId="AD" clId="Web-{F7F53C5E-FA79-4904-AA81-F6CC150C9D92}" dt="2026-04-15T08:38:54.212" v="5"/>
        <pc:sldMkLst>
          <pc:docMk/>
          <pc:sldMk cId="3812533917" sldId="2146847250"/>
        </pc:sldMkLst>
      </pc:sldChg>
      <pc:sldChg chg="add">
        <pc:chgData name="Sandra Alberts" userId="S::sandra.alberts@nl.abnamro.com::93fa9719-a80e-436b-a806-a0c5429a4e04" providerId="AD" clId="Web-{F7F53C5E-FA79-4904-AA81-F6CC150C9D92}" dt="2026-04-15T08:38:54.462" v="6"/>
        <pc:sldMkLst>
          <pc:docMk/>
          <pc:sldMk cId="2313581550" sldId="2146847251"/>
        </pc:sldMkLst>
      </pc:sldChg>
      <pc:sldChg chg="add">
        <pc:chgData name="Sandra Alberts" userId="S::sandra.alberts@nl.abnamro.com::93fa9719-a80e-436b-a806-a0c5429a4e04" providerId="AD" clId="Web-{F7F53C5E-FA79-4904-AA81-F6CC150C9D92}" dt="2026-04-15T08:38:54.962" v="8"/>
        <pc:sldMkLst>
          <pc:docMk/>
          <pc:sldMk cId="783479016" sldId="2146847253"/>
        </pc:sldMkLst>
      </pc:sldChg>
    </pc:docChg>
  </pc:docChgLst>
  <pc:docChgLst>
    <pc:chgData name="Sandra Alberts" userId="S::sandra.alberts@nl.abnamro.com::93fa9719-a80e-436b-a806-a0c5429a4e04" providerId="AD" clId="Web-{978F6558-C80A-4E30-855F-18EAAB2A82EB}"/>
    <pc:docChg chg="delSld modSection">
      <pc:chgData name="Sandra Alberts" userId="S::sandra.alberts@nl.abnamro.com::93fa9719-a80e-436b-a806-a0c5429a4e04" providerId="AD" clId="Web-{978F6558-C80A-4E30-855F-18EAAB2A82EB}" dt="2026-04-21T13:27:16.047" v="0"/>
      <pc:docMkLst>
        <pc:docMk/>
      </pc:docMkLst>
    </pc:docChg>
  </pc:docChgLst>
  <pc:docChgLst>
    <pc:chgData name="Sandra Alberts" userId="S::sandra.alberts@nl.abnamro.com::93fa9719-a80e-436b-a806-a0c5429a4e04" providerId="AD" clId="Web-{6E147E8D-6EEC-427B-B10D-E16C8689F58C}"/>
    <pc:docChg chg="modSld">
      <pc:chgData name="Sandra Alberts" userId="S::sandra.alberts@nl.abnamro.com::93fa9719-a80e-436b-a806-a0c5429a4e04" providerId="AD" clId="Web-{6E147E8D-6EEC-427B-B10D-E16C8689F58C}" dt="2026-04-07T07:03:39.227" v="2" actId="20577"/>
      <pc:docMkLst>
        <pc:docMk/>
      </pc:docMkLst>
      <pc:sldChg chg="modSp">
        <pc:chgData name="Sandra Alberts" userId="S::sandra.alberts@nl.abnamro.com::93fa9719-a80e-436b-a806-a0c5429a4e04" providerId="AD" clId="Web-{6E147E8D-6EEC-427B-B10D-E16C8689F58C}" dt="2026-04-07T07:03:39.227" v="2" actId="20577"/>
        <pc:sldMkLst>
          <pc:docMk/>
          <pc:sldMk cId="1750912770" sldId="2146847074"/>
        </pc:sldMkLst>
        <pc:spChg chg="mod">
          <ac:chgData name="Sandra Alberts" userId="S::sandra.alberts@nl.abnamro.com::93fa9719-a80e-436b-a806-a0c5429a4e04" providerId="AD" clId="Web-{6E147E8D-6EEC-427B-B10D-E16C8689F58C}" dt="2026-04-07T07:03:39.227" v="2" actId="20577"/>
          <ac:spMkLst>
            <pc:docMk/>
            <pc:sldMk cId="1750912770" sldId="2146847074"/>
            <ac:spMk id="2" creationId="{DE828D33-B07F-4538-29E0-3EF64B688DF3}"/>
          </ac:spMkLst>
        </pc:spChg>
      </pc:sldChg>
    </pc:docChg>
  </pc:docChgLst>
  <pc:docChgLst>
    <pc:chgData name="Sandra Alberts" userId="S::sandra.alberts@nl.abnamro.com::93fa9719-a80e-436b-a806-a0c5429a4e04" providerId="AD" clId="Web-{983A014C-653D-4926-A0F5-A069A84E4596}"/>
    <pc:docChg chg="delSld modSection">
      <pc:chgData name="Sandra Alberts" userId="S::sandra.alberts@nl.abnamro.com::93fa9719-a80e-436b-a806-a0c5429a4e04" providerId="AD" clId="Web-{983A014C-653D-4926-A0F5-A069A84E4596}" dt="2026-04-15T08:39:26.115" v="0"/>
      <pc:docMkLst>
        <pc:docMk/>
      </pc:docMkLst>
    </pc:docChg>
  </pc:docChgLst>
  <pc:docChgLst>
    <pc:chgData name="Sandra Alberts" userId="S::sandra.alberts@nl.abnamro.com::93fa9719-a80e-436b-a806-a0c5429a4e04" providerId="AD" clId="Web-{344E328A-0BA0-4259-8CE5-93B85D958462}"/>
    <pc:docChg chg="mod modSld">
      <pc:chgData name="Sandra Alberts" userId="S::sandra.alberts@nl.abnamro.com::93fa9719-a80e-436b-a806-a0c5429a4e04" providerId="AD" clId="Web-{344E328A-0BA0-4259-8CE5-93B85D958462}" dt="2026-04-07T14:15:04.429" v="5"/>
      <pc:docMkLst>
        <pc:docMk/>
      </pc:docMkLst>
      <pc:sldChg chg="modSp">
        <pc:chgData name="Sandra Alberts" userId="S::sandra.alberts@nl.abnamro.com::93fa9719-a80e-436b-a806-a0c5429a4e04" providerId="AD" clId="Web-{344E328A-0BA0-4259-8CE5-93B85D958462}" dt="2026-04-07T14:13:43.459" v="0" actId="20577"/>
        <pc:sldMkLst>
          <pc:docMk/>
          <pc:sldMk cId="0" sldId="261"/>
        </pc:sldMkLst>
        <pc:spChg chg="mod">
          <ac:chgData name="Sandra Alberts" userId="S::sandra.alberts@nl.abnamro.com::93fa9719-a80e-436b-a806-a0c5429a4e04" providerId="AD" clId="Web-{344E328A-0BA0-4259-8CE5-93B85D958462}" dt="2026-04-07T14:13:43.459" v="0" actId="20577"/>
          <ac:spMkLst>
            <pc:docMk/>
            <pc:sldMk cId="0" sldId="261"/>
            <ac:spMk id="2" creationId="{E17D7986-49D4-93AF-FC62-3AEE4C2016F8}"/>
          </ac:spMkLst>
        </pc:spChg>
      </pc:sldChg>
      <pc:sldChg chg="modSp">
        <pc:chgData name="Sandra Alberts" userId="S::sandra.alberts@nl.abnamro.com::93fa9719-a80e-436b-a806-a0c5429a4e04" providerId="AD" clId="Web-{344E328A-0BA0-4259-8CE5-93B85D958462}" dt="2026-04-07T14:14:42.429" v="4" actId="20577"/>
        <pc:sldMkLst>
          <pc:docMk/>
          <pc:sldMk cId="1265443867" sldId="315"/>
        </pc:sldMkLst>
        <pc:spChg chg="mod">
          <ac:chgData name="Sandra Alberts" userId="S::sandra.alberts@nl.abnamro.com::93fa9719-a80e-436b-a806-a0c5429a4e04" providerId="AD" clId="Web-{344E328A-0BA0-4259-8CE5-93B85D958462}" dt="2026-04-07T14:14:42.429" v="4" actId="20577"/>
          <ac:spMkLst>
            <pc:docMk/>
            <pc:sldMk cId="1265443867" sldId="315"/>
            <ac:spMk id="6" creationId="{3BC7E36F-2D90-0FAE-3766-0A15F000504A}"/>
          </ac:spMkLst>
        </pc:spChg>
      </pc:sldChg>
    </pc:docChg>
  </pc:docChgLst>
  <pc:docChgLst>
    <pc:chgData name="Sandra Alberts" userId="93fa9719-a80e-436b-a806-a0c5429a4e04" providerId="ADAL" clId="{6163C90C-2A7C-465D-80E5-E8C5D39E7D6A}"/>
    <pc:docChg chg="undo redo custSel addSld delSld modSld sldOrd modSection">
      <pc:chgData name="Sandra Alberts" userId="93fa9719-a80e-436b-a806-a0c5429a4e04" providerId="ADAL" clId="{6163C90C-2A7C-465D-80E5-E8C5D39E7D6A}" dt="2026-04-23T15:19:04.610" v="693"/>
      <pc:docMkLst>
        <pc:docMk/>
      </pc:docMkLst>
      <pc:sldChg chg="add ord">
        <pc:chgData name="Sandra Alberts" userId="93fa9719-a80e-436b-a806-a0c5429a4e04" providerId="ADAL" clId="{6163C90C-2A7C-465D-80E5-E8C5D39E7D6A}" dt="2026-04-23T15:19:04.610" v="693"/>
        <pc:sldMkLst>
          <pc:docMk/>
          <pc:sldMk cId="2903518479" sldId="257"/>
        </pc:sldMkLst>
      </pc:sldChg>
      <pc:sldChg chg="add ord">
        <pc:chgData name="Sandra Alberts" userId="93fa9719-a80e-436b-a806-a0c5429a4e04" providerId="ADAL" clId="{6163C90C-2A7C-465D-80E5-E8C5D39E7D6A}" dt="2026-04-23T15:19:04.610" v="693"/>
        <pc:sldMkLst>
          <pc:docMk/>
          <pc:sldMk cId="3076437517" sldId="258"/>
        </pc:sldMkLst>
      </pc:sldChg>
      <pc:sldChg chg="add ord">
        <pc:chgData name="Sandra Alberts" userId="93fa9719-a80e-436b-a806-a0c5429a4e04" providerId="ADAL" clId="{6163C90C-2A7C-465D-80E5-E8C5D39E7D6A}" dt="2026-04-23T15:19:04.610" v="693"/>
        <pc:sldMkLst>
          <pc:docMk/>
          <pc:sldMk cId="1965937179" sldId="259"/>
        </pc:sldMkLst>
      </pc:sldChg>
      <pc:sldChg chg="modSp mod">
        <pc:chgData name="Sandra Alberts" userId="93fa9719-a80e-436b-a806-a0c5429a4e04" providerId="ADAL" clId="{6163C90C-2A7C-465D-80E5-E8C5D39E7D6A}" dt="2026-04-22T10:06:02.464" v="675" actId="20577"/>
        <pc:sldMkLst>
          <pc:docMk/>
          <pc:sldMk cId="0" sldId="261"/>
        </pc:sldMkLst>
        <pc:spChg chg="mod">
          <ac:chgData name="Sandra Alberts" userId="93fa9719-a80e-436b-a806-a0c5429a4e04" providerId="ADAL" clId="{6163C90C-2A7C-465D-80E5-E8C5D39E7D6A}" dt="2026-04-22T10:06:02.464" v="675" actId="20577"/>
          <ac:spMkLst>
            <pc:docMk/>
            <pc:sldMk cId="0" sldId="261"/>
            <ac:spMk id="36" creationId="{3A03390B-09FD-D835-37F6-C7963005E856}"/>
          </ac:spMkLst>
        </pc:spChg>
      </pc:sldChg>
      <pc:sldChg chg="modSp mod">
        <pc:chgData name="Sandra Alberts" userId="93fa9719-a80e-436b-a806-a0c5429a4e04" providerId="ADAL" clId="{6163C90C-2A7C-465D-80E5-E8C5D39E7D6A}" dt="2026-04-22T10:05:55.883" v="674" actId="20577"/>
        <pc:sldMkLst>
          <pc:docMk/>
          <pc:sldMk cId="1265443867" sldId="315"/>
        </pc:sldMkLst>
        <pc:spChg chg="mod">
          <ac:chgData name="Sandra Alberts" userId="93fa9719-a80e-436b-a806-a0c5429a4e04" providerId="ADAL" clId="{6163C90C-2A7C-465D-80E5-E8C5D39E7D6A}" dt="2026-04-22T10:05:55.883" v="674" actId="20577"/>
          <ac:spMkLst>
            <pc:docMk/>
            <pc:sldMk cId="1265443867" sldId="315"/>
            <ac:spMk id="6" creationId="{3BC7E36F-2D90-0FAE-3766-0A15F000504A}"/>
          </ac:spMkLst>
        </pc:spChg>
      </pc:sldChg>
      <pc:sldChg chg="addSp delSp modSp mod modClrScheme chgLayout">
        <pc:chgData name="Sandra Alberts" userId="93fa9719-a80e-436b-a806-a0c5429a4e04" providerId="ADAL" clId="{6163C90C-2A7C-465D-80E5-E8C5D39E7D6A}" dt="2026-04-22T10:05:40.489" v="672" actId="20577"/>
        <pc:sldMkLst>
          <pc:docMk/>
          <pc:sldMk cId="939795237" sldId="2146847038"/>
        </pc:sldMkLst>
        <pc:spChg chg="mod">
          <ac:chgData name="Sandra Alberts" userId="93fa9719-a80e-436b-a806-a0c5429a4e04" providerId="ADAL" clId="{6163C90C-2A7C-465D-80E5-E8C5D39E7D6A}" dt="2026-03-31T07:12:30.007" v="611" actId="26606"/>
          <ac:spMkLst>
            <pc:docMk/>
            <pc:sldMk cId="939795237" sldId="2146847038"/>
            <ac:spMk id="2" creationId="{3AFF8779-1CE7-A1C5-06E3-9A1ED01D551F}"/>
          </ac:spMkLst>
        </pc:spChg>
        <pc:spChg chg="mod">
          <ac:chgData name="Sandra Alberts" userId="93fa9719-a80e-436b-a806-a0c5429a4e04" providerId="ADAL" clId="{6163C90C-2A7C-465D-80E5-E8C5D39E7D6A}" dt="2026-04-22T10:05:40.489" v="672" actId="20577"/>
          <ac:spMkLst>
            <pc:docMk/>
            <pc:sldMk cId="939795237" sldId="2146847038"/>
            <ac:spMk id="3" creationId="{90ECF81E-E134-2A72-4CEC-4B378D1682E6}"/>
          </ac:spMkLst>
        </pc:spChg>
        <pc:spChg chg="mod">
          <ac:chgData name="Sandra Alberts" userId="93fa9719-a80e-436b-a806-a0c5429a4e04" providerId="ADAL" clId="{6163C90C-2A7C-465D-80E5-E8C5D39E7D6A}" dt="2026-03-31T07:12:30.007" v="611" actId="26606"/>
          <ac:spMkLst>
            <pc:docMk/>
            <pc:sldMk cId="939795237" sldId="2146847038"/>
            <ac:spMk id="4" creationId="{039EE272-4CB9-F57A-A07F-2F1D518FD8DE}"/>
          </ac:spMkLst>
        </pc:spChg>
        <pc:spChg chg="mod">
          <ac:chgData name="Sandra Alberts" userId="93fa9719-a80e-436b-a806-a0c5429a4e04" providerId="ADAL" clId="{6163C90C-2A7C-465D-80E5-E8C5D39E7D6A}" dt="2026-03-31T07:12:30.007" v="611" actId="26606"/>
          <ac:spMkLst>
            <pc:docMk/>
            <pc:sldMk cId="939795237" sldId="2146847038"/>
            <ac:spMk id="6" creationId="{3C45F703-52B8-2FE9-7C64-7752D5D44FC3}"/>
          </ac:spMkLst>
        </pc:spChg>
        <pc:picChg chg="add del mod ord">
          <ac:chgData name="Sandra Alberts" userId="93fa9719-a80e-436b-a806-a0c5429a4e04" providerId="ADAL" clId="{6163C90C-2A7C-465D-80E5-E8C5D39E7D6A}" dt="2026-03-31T07:12:53.172" v="620" actId="1076"/>
          <ac:picMkLst>
            <pc:docMk/>
            <pc:sldMk cId="939795237" sldId="2146847038"/>
            <ac:picMk id="7" creationId="{59AA36B5-F8A6-F027-6B27-FA3E17B5F6EC}"/>
          </ac:picMkLst>
        </pc:picChg>
      </pc:sldChg>
      <pc:sldChg chg="modSp mod">
        <pc:chgData name="Sandra Alberts" userId="93fa9719-a80e-436b-a806-a0c5429a4e04" providerId="ADAL" clId="{6163C90C-2A7C-465D-80E5-E8C5D39E7D6A}" dt="2026-03-31T07:16:46.829" v="633" actId="20577"/>
        <pc:sldMkLst>
          <pc:docMk/>
          <pc:sldMk cId="1399660215" sldId="2146847039"/>
        </pc:sldMkLst>
        <pc:spChg chg="mod">
          <ac:chgData name="Sandra Alberts" userId="93fa9719-a80e-436b-a806-a0c5429a4e04" providerId="ADAL" clId="{6163C90C-2A7C-465D-80E5-E8C5D39E7D6A}" dt="2026-03-31T07:16:26.060" v="628" actId="20577"/>
          <ac:spMkLst>
            <pc:docMk/>
            <pc:sldMk cId="1399660215" sldId="2146847039"/>
            <ac:spMk id="2" creationId="{227EE9E3-DB21-E599-7305-F3A4E3F19AC7}"/>
          </ac:spMkLst>
        </pc:spChg>
        <pc:spChg chg="mod">
          <ac:chgData name="Sandra Alberts" userId="93fa9719-a80e-436b-a806-a0c5429a4e04" providerId="ADAL" clId="{6163C90C-2A7C-465D-80E5-E8C5D39E7D6A}" dt="2026-03-31T07:16:46.829" v="633" actId="20577"/>
          <ac:spMkLst>
            <pc:docMk/>
            <pc:sldMk cId="1399660215" sldId="2146847039"/>
            <ac:spMk id="7" creationId="{6E978815-DFFF-FCB0-6632-48A2FBBB04D7}"/>
          </ac:spMkLst>
        </pc:spChg>
      </pc:sldChg>
      <pc:sldChg chg="modSp mod">
        <pc:chgData name="Sandra Alberts" userId="93fa9719-a80e-436b-a806-a0c5429a4e04" providerId="ADAL" clId="{6163C90C-2A7C-465D-80E5-E8C5D39E7D6A}" dt="2026-04-22T10:05:48.715" v="673" actId="20577"/>
        <pc:sldMkLst>
          <pc:docMk/>
          <pc:sldMk cId="3191495071" sldId="2146847040"/>
        </pc:sldMkLst>
        <pc:spChg chg="mod">
          <ac:chgData name="Sandra Alberts" userId="93fa9719-a80e-436b-a806-a0c5429a4e04" providerId="ADAL" clId="{6163C90C-2A7C-465D-80E5-E8C5D39E7D6A}" dt="2026-04-22T10:05:48.715" v="673" actId="20577"/>
          <ac:spMkLst>
            <pc:docMk/>
            <pc:sldMk cId="3191495071" sldId="2146847040"/>
            <ac:spMk id="3" creationId="{8A7CFFC2-4E47-4A76-312A-E4C53EBB4F52}"/>
          </ac:spMkLst>
        </pc:spChg>
      </pc:sldChg>
      <pc:sldChg chg="addSp delSp modSp mod">
        <pc:chgData name="Sandra Alberts" userId="93fa9719-a80e-436b-a806-a0c5429a4e04" providerId="ADAL" clId="{6163C90C-2A7C-465D-80E5-E8C5D39E7D6A}" dt="2026-04-16T09:42:16.608" v="667" actId="404"/>
        <pc:sldMkLst>
          <pc:docMk/>
          <pc:sldMk cId="2993347606" sldId="2146847068"/>
        </pc:sldMkLst>
        <pc:spChg chg="mod">
          <ac:chgData name="Sandra Alberts" userId="93fa9719-a80e-436b-a806-a0c5429a4e04" providerId="ADAL" clId="{6163C90C-2A7C-465D-80E5-E8C5D39E7D6A}" dt="2026-04-16T09:42:16.608" v="667" actId="404"/>
          <ac:spMkLst>
            <pc:docMk/>
            <pc:sldMk cId="2993347606" sldId="2146847068"/>
            <ac:spMk id="2" creationId="{EBA6654F-77E3-1327-2571-47A66824DFA9}"/>
          </ac:spMkLst>
        </pc:spChg>
        <pc:spChg chg="mod">
          <ac:chgData name="Sandra Alberts" userId="93fa9719-a80e-436b-a806-a0c5429a4e04" providerId="ADAL" clId="{6163C90C-2A7C-465D-80E5-E8C5D39E7D6A}" dt="2026-03-31T07:18:17.831" v="636" actId="1076"/>
          <ac:spMkLst>
            <pc:docMk/>
            <pc:sldMk cId="2993347606" sldId="2146847068"/>
            <ac:spMk id="7" creationId="{6661AA98-35F5-E708-5837-FE4D6E579DC9}"/>
          </ac:spMkLst>
        </pc:spChg>
      </pc:sldChg>
      <pc:sldChg chg="addSp delSp modSp mod">
        <pc:chgData name="Sandra Alberts" userId="93fa9719-a80e-436b-a806-a0c5429a4e04" providerId="ADAL" clId="{6163C90C-2A7C-465D-80E5-E8C5D39E7D6A}" dt="2026-04-23T15:17:45.792" v="677" actId="21"/>
        <pc:sldMkLst>
          <pc:docMk/>
          <pc:sldMk cId="3110753241" sldId="2146847078"/>
        </pc:sldMkLst>
        <pc:graphicFrameChg chg="add del mod">
          <ac:chgData name="Sandra Alberts" userId="93fa9719-a80e-436b-a806-a0c5429a4e04" providerId="ADAL" clId="{6163C90C-2A7C-465D-80E5-E8C5D39E7D6A}" dt="2026-04-23T15:17:45.792" v="677" actId="21"/>
          <ac:graphicFrameMkLst>
            <pc:docMk/>
            <pc:sldMk cId="3110753241" sldId="2146847078"/>
            <ac:graphicFrameMk id="4" creationId="{754C2F1E-11EA-956F-0EDB-641F0792F19B}"/>
          </ac:graphicFrameMkLst>
        </pc:graphicFrameChg>
      </pc:sldChg>
      <pc:sldChg chg="addSp delSp modSp new mod modClrScheme chgLayout">
        <pc:chgData name="Sandra Alberts" userId="93fa9719-a80e-436b-a806-a0c5429a4e04" providerId="ADAL" clId="{6163C90C-2A7C-465D-80E5-E8C5D39E7D6A}" dt="2026-03-31T07:17:48.067" v="635" actId="255"/>
        <pc:sldMkLst>
          <pc:docMk/>
          <pc:sldMk cId="3518330934" sldId="2146847239"/>
        </pc:sldMkLst>
        <pc:spChg chg="mod ord">
          <ac:chgData name="Sandra Alberts" userId="93fa9719-a80e-436b-a806-a0c5429a4e04" providerId="ADAL" clId="{6163C90C-2A7C-465D-80E5-E8C5D39E7D6A}" dt="2026-03-31T07:17:48.067" v="635" actId="255"/>
          <ac:spMkLst>
            <pc:docMk/>
            <pc:sldMk cId="3518330934" sldId="2146847239"/>
            <ac:spMk id="3" creationId="{13BBF75A-569B-6DFE-8DED-DC170E1A212F}"/>
          </ac:spMkLst>
        </pc:spChg>
      </pc:sldChg>
      <pc:sldChg chg="addSp delSp modSp new mod">
        <pc:chgData name="Sandra Alberts" userId="93fa9719-a80e-436b-a806-a0c5429a4e04" providerId="ADAL" clId="{6163C90C-2A7C-465D-80E5-E8C5D39E7D6A}" dt="2026-04-16T09:42:51.097" v="671" actId="255"/>
        <pc:sldMkLst>
          <pc:docMk/>
          <pc:sldMk cId="3244657499" sldId="2146847240"/>
        </pc:sldMkLst>
        <pc:spChg chg="mod">
          <ac:chgData name="Sandra Alberts" userId="93fa9719-a80e-436b-a806-a0c5429a4e04" providerId="ADAL" clId="{6163C90C-2A7C-465D-80E5-E8C5D39E7D6A}" dt="2026-04-16T09:42:51.097" v="671" actId="255"/>
          <ac:spMkLst>
            <pc:docMk/>
            <pc:sldMk cId="3244657499" sldId="2146847240"/>
            <ac:spMk id="2" creationId="{469651E8-9986-69C8-9775-1ED5CC920A23}"/>
          </ac:spMkLst>
        </pc:spChg>
        <pc:spChg chg="mod">
          <ac:chgData name="Sandra Alberts" userId="93fa9719-a80e-436b-a806-a0c5429a4e04" providerId="ADAL" clId="{6163C90C-2A7C-465D-80E5-E8C5D39E7D6A}" dt="2026-03-31T07:20:34.937" v="645" actId="1076"/>
          <ac:spMkLst>
            <pc:docMk/>
            <pc:sldMk cId="3244657499" sldId="2146847240"/>
            <ac:spMk id="3" creationId="{6D756DAA-B85E-8EF4-7995-FAE1C37363D0}"/>
          </ac:spMkLst>
        </pc:spChg>
        <pc:spChg chg="add mod">
          <ac:chgData name="Sandra Alberts" userId="93fa9719-a80e-436b-a806-a0c5429a4e04" providerId="ADAL" clId="{6163C90C-2A7C-465D-80E5-E8C5D39E7D6A}" dt="2026-03-31T07:19:06.904" v="642" actId="1076"/>
          <ac:spMkLst>
            <pc:docMk/>
            <pc:sldMk cId="3244657499" sldId="2146847240"/>
            <ac:spMk id="7" creationId="{9CB0A523-D7F5-E1CD-70A1-217F97E455DC}"/>
          </ac:spMkLst>
        </pc:spChg>
        <pc:picChg chg="add mod">
          <ac:chgData name="Sandra Alberts" userId="93fa9719-a80e-436b-a806-a0c5429a4e04" providerId="ADAL" clId="{6163C90C-2A7C-465D-80E5-E8C5D39E7D6A}" dt="2026-03-31T07:19:00.044" v="641" actId="1076"/>
          <ac:picMkLst>
            <pc:docMk/>
            <pc:sldMk cId="3244657499" sldId="2146847240"/>
            <ac:picMk id="8" creationId="{C3192259-4982-204A-4D4C-D6E434CAD86D}"/>
          </ac:picMkLst>
        </pc:picChg>
        <pc:picChg chg="add mod">
          <ac:chgData name="Sandra Alberts" userId="93fa9719-a80e-436b-a806-a0c5429a4e04" providerId="ADAL" clId="{6163C90C-2A7C-465D-80E5-E8C5D39E7D6A}" dt="2026-03-31T07:20:45.835" v="646" actId="14100"/>
          <ac:picMkLst>
            <pc:docMk/>
            <pc:sldMk cId="3244657499" sldId="2146847240"/>
            <ac:picMk id="9" creationId="{309E4513-3CFC-995E-D623-A2D4730FCDA8}"/>
          </ac:picMkLst>
        </pc:picChg>
      </pc:sldChg>
      <pc:sldChg chg="new del">
        <pc:chgData name="Sandra Alberts" userId="93fa9719-a80e-436b-a806-a0c5429a4e04" providerId="ADAL" clId="{6163C90C-2A7C-465D-80E5-E8C5D39E7D6A}" dt="2026-04-23T15:17:52.168" v="679" actId="47"/>
        <pc:sldMkLst>
          <pc:docMk/>
          <pc:sldMk cId="2659102811" sldId="2147483584"/>
        </pc:sldMkLst>
      </pc:sldChg>
      <pc:sldChg chg="addSp delSp modSp add del mod">
        <pc:chgData name="Sandra Alberts" userId="93fa9719-a80e-436b-a806-a0c5429a4e04" providerId="ADAL" clId="{6163C90C-2A7C-465D-80E5-E8C5D39E7D6A}" dt="2026-04-23T15:18:53.738" v="691" actId="47"/>
        <pc:sldMkLst>
          <pc:docMk/>
          <pc:sldMk cId="3751070351" sldId="2147483584"/>
        </pc:sldMkLst>
        <pc:spChg chg="del">
          <ac:chgData name="Sandra Alberts" userId="93fa9719-a80e-436b-a806-a0c5429a4e04" providerId="ADAL" clId="{6163C90C-2A7C-465D-80E5-E8C5D39E7D6A}" dt="2026-04-23T15:18:15.608" v="682" actId="478"/>
          <ac:spMkLst>
            <pc:docMk/>
            <pc:sldMk cId="3751070351" sldId="2147483584"/>
            <ac:spMk id="2" creationId="{80992FCD-28E9-C202-43B8-F81222A3097E}"/>
          </ac:spMkLst>
        </pc:spChg>
        <pc:spChg chg="del mod">
          <ac:chgData name="Sandra Alberts" userId="93fa9719-a80e-436b-a806-a0c5429a4e04" providerId="ADAL" clId="{6163C90C-2A7C-465D-80E5-E8C5D39E7D6A}" dt="2026-04-23T15:18:17.265" v="683" actId="478"/>
          <ac:spMkLst>
            <pc:docMk/>
            <pc:sldMk cId="3751070351" sldId="2147483584"/>
            <ac:spMk id="7" creationId="{5B3A39B6-E9DF-03EB-72D1-F66B1329B363}"/>
          </ac:spMkLst>
        </pc:spChg>
        <pc:spChg chg="add del mod">
          <ac:chgData name="Sandra Alberts" userId="93fa9719-a80e-436b-a806-a0c5429a4e04" providerId="ADAL" clId="{6163C90C-2A7C-465D-80E5-E8C5D39E7D6A}" dt="2026-04-23T15:18:22.042" v="687" actId="478"/>
          <ac:spMkLst>
            <pc:docMk/>
            <pc:sldMk cId="3751070351" sldId="2147483584"/>
            <ac:spMk id="8" creationId="{51114285-0F11-FD5B-3794-420CD6C3CE55}"/>
          </ac:spMkLst>
        </pc:spChg>
        <pc:spChg chg="del">
          <ac:chgData name="Sandra Alberts" userId="93fa9719-a80e-436b-a806-a0c5429a4e04" providerId="ADAL" clId="{6163C90C-2A7C-465D-80E5-E8C5D39E7D6A}" dt="2026-04-23T15:18:19.677" v="685" actId="478"/>
          <ac:spMkLst>
            <pc:docMk/>
            <pc:sldMk cId="3751070351" sldId="2147483584"/>
            <ac:spMk id="11" creationId="{1224457D-100F-FBDF-0065-C6F14C04D7DD}"/>
          </ac:spMkLst>
        </pc:spChg>
        <pc:picChg chg="del">
          <ac:chgData name="Sandra Alberts" userId="93fa9719-a80e-436b-a806-a0c5429a4e04" providerId="ADAL" clId="{6163C90C-2A7C-465D-80E5-E8C5D39E7D6A}" dt="2026-04-23T15:18:18.060" v="684" actId="478"/>
          <ac:picMkLst>
            <pc:docMk/>
            <pc:sldMk cId="3751070351" sldId="2147483584"/>
            <ac:picMk id="5" creationId="{54ABEE76-43B2-71E0-D10B-A36290043D22}"/>
          </ac:picMkLst>
        </pc:picChg>
        <pc:picChg chg="del">
          <ac:chgData name="Sandra Alberts" userId="93fa9719-a80e-436b-a806-a0c5429a4e04" providerId="ADAL" clId="{6163C90C-2A7C-465D-80E5-E8C5D39E7D6A}" dt="2026-04-23T15:18:20.309" v="686" actId="478"/>
          <ac:picMkLst>
            <pc:docMk/>
            <pc:sldMk cId="3751070351" sldId="2147483584"/>
            <ac:picMk id="12" creationId="{94DE3B7A-FA67-517C-C8BC-3E2471AFDCCA}"/>
          </ac:picMkLst>
        </pc:picChg>
      </pc:sldChg>
      <pc:sldChg chg="add del">
        <pc:chgData name="Sandra Alberts" userId="93fa9719-a80e-436b-a806-a0c5429a4e04" providerId="ADAL" clId="{6163C90C-2A7C-465D-80E5-E8C5D39E7D6A}" dt="2026-04-23T15:18:25.770" v="689"/>
        <pc:sldMkLst>
          <pc:docMk/>
          <pc:sldMk cId="3073368508" sldId="214748358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952380952380953E-2"/>
          <c:y val="0.15476190476190477"/>
          <c:w val="0.93809523809523809"/>
          <c:h val="0.69047619047619047"/>
        </c:manualLayout>
      </c:layout>
      <c:barChart>
        <c:barDir val="col"/>
        <c:grouping val="stacked"/>
        <c:varyColors val="0"/>
        <c:ser>
          <c:idx val="0"/>
          <c:order val="0"/>
          <c:spPr>
            <a:solidFill>
              <a:schemeClr val="accent1"/>
            </a:solidFill>
            <a:ln>
              <a:noFill/>
            </a:ln>
          </c:spPr>
          <c:invertIfNegative val="0"/>
          <c:dPt>
            <c:idx val="1"/>
            <c:invertIfNegative val="0"/>
            <c:bubble3D val="0"/>
            <c:spPr>
              <a:solidFill>
                <a:schemeClr val="bg2"/>
              </a:solidFill>
              <a:ln>
                <a:noFill/>
              </a:ln>
            </c:spPr>
            <c:extLst>
              <c:ext xmlns:c16="http://schemas.microsoft.com/office/drawing/2014/chart" uri="{C3380CC4-5D6E-409C-BE32-E72D297353CC}">
                <c16:uniqueId val="{00000000-A72E-451B-BDF9-1C6F3B53BA4D}"/>
              </c:ext>
            </c:extLst>
          </c:dPt>
          <c:val>
            <c:numRef>
              <c:f>Sheet1!$A$1:$B$1</c:f>
              <c:numCache>
                <c:formatCode>General</c:formatCode>
                <c:ptCount val="2"/>
                <c:pt idx="0">
                  <c:v>10.100000000000001</c:v>
                </c:pt>
                <c:pt idx="1">
                  <c:v>12</c:v>
                </c:pt>
              </c:numCache>
            </c:numRef>
          </c:val>
          <c:extLst>
            <c:ext xmlns:c16="http://schemas.microsoft.com/office/drawing/2014/chart" uri="{C3380CC4-5D6E-409C-BE32-E72D297353CC}">
              <c16:uniqueId val="{00000001-A72E-451B-BDF9-1C6F3B53BA4D}"/>
            </c:ext>
          </c:extLst>
        </c:ser>
        <c:dLbls>
          <c:showLegendKey val="0"/>
          <c:showVal val="0"/>
          <c:showCatName val="0"/>
          <c:showSerName val="0"/>
          <c:showPercent val="0"/>
          <c:showBubbleSize val="0"/>
        </c:dLbls>
        <c:gapWidth val="80"/>
        <c:overlap val="100"/>
        <c:axId val="1308419135"/>
        <c:axId val="1"/>
      </c:barChart>
      <c:catAx>
        <c:axId val="13084191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
          <c:min val="7"/>
        </c:scaling>
        <c:delete val="0"/>
        <c:axPos val="l"/>
        <c:majorGridlines>
          <c:spPr>
            <a:ln>
              <a:noFill/>
            </a:ln>
          </c:spPr>
        </c:majorGridlines>
        <c:numFmt formatCode="General" sourceLinked="1"/>
        <c:majorTickMark val="none"/>
        <c:minorTickMark val="none"/>
        <c:tickLblPos val="none"/>
        <c:spPr>
          <a:ln>
            <a:noFill/>
          </a:ln>
        </c:spPr>
        <c:crossAx val="130841913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952380952380953E-2"/>
          <c:y val="0.15476190476190477"/>
          <c:w val="0.93809523809523809"/>
          <c:h val="0.69047619047619047"/>
        </c:manualLayout>
      </c:layout>
      <c:barChart>
        <c:barDir val="col"/>
        <c:grouping val="stacked"/>
        <c:varyColors val="0"/>
        <c:ser>
          <c:idx val="0"/>
          <c:order val="0"/>
          <c:spPr>
            <a:solidFill>
              <a:schemeClr val="accent1"/>
            </a:solidFill>
            <a:ln>
              <a:noFill/>
            </a:ln>
          </c:spPr>
          <c:invertIfNegative val="0"/>
          <c:dPt>
            <c:idx val="1"/>
            <c:invertIfNegative val="0"/>
            <c:bubble3D val="0"/>
            <c:spPr>
              <a:solidFill>
                <a:schemeClr val="bg2"/>
              </a:solidFill>
              <a:ln>
                <a:noFill/>
              </a:ln>
            </c:spPr>
            <c:extLst>
              <c:ext xmlns:c16="http://schemas.microsoft.com/office/drawing/2014/chart" uri="{C3380CC4-5D6E-409C-BE32-E72D297353CC}">
                <c16:uniqueId val="{00000000-3EE1-4277-BB19-F40BC345C3C8}"/>
              </c:ext>
            </c:extLst>
          </c:dPt>
          <c:val>
            <c:numRef>
              <c:f>Sheet1!$A$1:$B$1</c:f>
              <c:numCache>
                <c:formatCode>General</c:formatCode>
                <c:ptCount val="2"/>
                <c:pt idx="0">
                  <c:v>62</c:v>
                </c:pt>
                <c:pt idx="1">
                  <c:v>55.000000000000007</c:v>
                </c:pt>
              </c:numCache>
            </c:numRef>
          </c:val>
          <c:extLst>
            <c:ext xmlns:c16="http://schemas.microsoft.com/office/drawing/2014/chart" uri="{C3380CC4-5D6E-409C-BE32-E72D297353CC}">
              <c16:uniqueId val="{00000001-3EE1-4277-BB19-F40BC345C3C8}"/>
            </c:ext>
          </c:extLst>
        </c:ser>
        <c:dLbls>
          <c:showLegendKey val="0"/>
          <c:showVal val="0"/>
          <c:showCatName val="0"/>
          <c:showSerName val="0"/>
          <c:showPercent val="0"/>
          <c:showBubbleSize val="0"/>
        </c:dLbls>
        <c:gapWidth val="80"/>
        <c:overlap val="100"/>
        <c:axId val="1308176255"/>
        <c:axId val="1"/>
      </c:barChart>
      <c:catAx>
        <c:axId val="13081762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2"/>
          <c:min val="45"/>
        </c:scaling>
        <c:delete val="0"/>
        <c:axPos val="l"/>
        <c:majorGridlines>
          <c:spPr>
            <a:ln>
              <a:noFill/>
            </a:ln>
          </c:spPr>
        </c:majorGridlines>
        <c:numFmt formatCode="General" sourceLinked="1"/>
        <c:majorTickMark val="none"/>
        <c:minorTickMark val="none"/>
        <c:tickLblPos val="none"/>
        <c:spPr>
          <a:ln>
            <a:noFill/>
          </a:ln>
        </c:spPr>
        <c:crossAx val="1308176255"/>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952380952380953E-2"/>
          <c:y val="0.15476190476190477"/>
          <c:w val="0.93809523809523809"/>
          <c:h val="0.69047619047619047"/>
        </c:manualLayout>
      </c:layout>
      <c:barChart>
        <c:barDir val="col"/>
        <c:grouping val="stacked"/>
        <c:varyColors val="0"/>
        <c:ser>
          <c:idx val="0"/>
          <c:order val="0"/>
          <c:spPr>
            <a:solidFill>
              <a:schemeClr val="accent1"/>
            </a:solidFill>
            <a:ln>
              <a:noFill/>
            </a:ln>
          </c:spPr>
          <c:invertIfNegative val="0"/>
          <c:dPt>
            <c:idx val="1"/>
            <c:invertIfNegative val="0"/>
            <c:bubble3D val="0"/>
            <c:spPr>
              <a:solidFill>
                <a:schemeClr val="bg2"/>
              </a:solidFill>
              <a:ln>
                <a:noFill/>
              </a:ln>
            </c:spPr>
            <c:extLst>
              <c:ext xmlns:c16="http://schemas.microsoft.com/office/drawing/2014/chart" uri="{C3380CC4-5D6E-409C-BE32-E72D297353CC}">
                <c16:uniqueId val="{00000000-E8A6-4EB5-B9F0-2DBBC3702CB2}"/>
              </c:ext>
            </c:extLst>
          </c:dPt>
          <c:val>
            <c:numRef>
              <c:f>Sheet1!$A$1:$B$1</c:f>
              <c:numCache>
                <c:formatCode>General</c:formatCode>
                <c:ptCount val="2"/>
                <c:pt idx="0">
                  <c:v>56.000000000000007</c:v>
                </c:pt>
                <c:pt idx="1">
                  <c:v>50</c:v>
                </c:pt>
              </c:numCache>
            </c:numRef>
          </c:val>
          <c:extLst>
            <c:ext xmlns:c16="http://schemas.microsoft.com/office/drawing/2014/chart" uri="{C3380CC4-5D6E-409C-BE32-E72D297353CC}">
              <c16:uniqueId val="{00000001-E8A6-4EB5-B9F0-2DBBC3702CB2}"/>
            </c:ext>
          </c:extLst>
        </c:ser>
        <c:dLbls>
          <c:showLegendKey val="0"/>
          <c:showVal val="0"/>
          <c:showCatName val="0"/>
          <c:showSerName val="0"/>
          <c:showPercent val="0"/>
          <c:showBubbleSize val="0"/>
        </c:dLbls>
        <c:gapWidth val="80"/>
        <c:overlap val="100"/>
        <c:axId val="1308180575"/>
        <c:axId val="1"/>
      </c:barChart>
      <c:catAx>
        <c:axId val="13081805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6.000000000000007"/>
          <c:min val="30"/>
        </c:scaling>
        <c:delete val="0"/>
        <c:axPos val="l"/>
        <c:majorGridlines>
          <c:spPr>
            <a:ln>
              <a:noFill/>
            </a:ln>
          </c:spPr>
        </c:majorGridlines>
        <c:numFmt formatCode="General" sourceLinked="1"/>
        <c:majorTickMark val="none"/>
        <c:minorTickMark val="none"/>
        <c:tickLblPos val="none"/>
        <c:spPr>
          <a:ln>
            <a:noFill/>
          </a:ln>
        </c:spPr>
        <c:crossAx val="130818057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952380952380953E-2"/>
          <c:y val="0.17929292929292928"/>
          <c:w val="0.93809523809523809"/>
          <c:h val="0.64141414141414144"/>
        </c:manualLayout>
      </c:layout>
      <c:barChart>
        <c:barDir val="col"/>
        <c:grouping val="stacked"/>
        <c:varyColors val="0"/>
        <c:ser>
          <c:idx val="0"/>
          <c:order val="0"/>
          <c:spPr>
            <a:solidFill>
              <a:srgbClr val="66C7C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FD9E-4F4A-8459-D6A74A09433D}"/>
              </c:ext>
            </c:extLst>
          </c:dPt>
          <c:dPt>
            <c:idx val="2"/>
            <c:invertIfNegative val="0"/>
            <c:bubble3D val="0"/>
            <c:spPr>
              <a:solidFill>
                <a:schemeClr val="bg2"/>
              </a:solidFill>
              <a:ln>
                <a:noFill/>
              </a:ln>
            </c:spPr>
            <c:extLst>
              <c:ext xmlns:c16="http://schemas.microsoft.com/office/drawing/2014/chart" uri="{C3380CC4-5D6E-409C-BE32-E72D297353CC}">
                <c16:uniqueId val="{00000001-FD9E-4F4A-8459-D6A74A09433D}"/>
              </c:ext>
            </c:extLst>
          </c:dPt>
          <c:dLbls>
            <c:dLbl>
              <c:idx val="0"/>
              <c:layout>
                <c:manualLayout>
                  <c:x val="0"/>
                  <c:y val="-0.25378787878787878"/>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9E-4F4A-8459-D6A74A09433D}"/>
                </c:ext>
              </c:extLst>
            </c:dLbl>
            <c:dLbl>
              <c:idx val="1"/>
              <c:layout>
                <c:manualLayout>
                  <c:x val="0"/>
                  <c:y val="-0.2689393939393939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9E-4F4A-8459-D6A74A0943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156.20856868999999</c:v>
                </c:pt>
                <c:pt idx="1">
                  <c:v>164.3</c:v>
                </c:pt>
                <c:pt idx="2">
                  <c:v>191.97319019908306</c:v>
                </c:pt>
              </c:numCache>
            </c:numRef>
          </c:val>
          <c:extLst>
            <c:ext xmlns:c16="http://schemas.microsoft.com/office/drawing/2014/chart" uri="{C3380CC4-5D6E-409C-BE32-E72D297353CC}">
              <c16:uniqueId val="{00000003-FD9E-4F4A-8459-D6A74A09433D}"/>
            </c:ext>
          </c:extLst>
        </c:ser>
        <c:ser>
          <c:idx val="1"/>
          <c:order val="1"/>
          <c:spPr>
            <a:solidFill>
              <a:srgbClr val="FFF4CA"/>
            </a:solidFill>
            <a:ln>
              <a:noFill/>
            </a:ln>
          </c:spPr>
          <c:invertIfNegative val="0"/>
          <c:val>
            <c:numRef>
              <c:f>Sheet1!$A$2:$C$2</c:f>
              <c:numCache>
                <c:formatCode>General</c:formatCode>
                <c:ptCount val="3"/>
                <c:pt idx="2">
                  <c:v>14.50200237887401</c:v>
                </c:pt>
              </c:numCache>
            </c:numRef>
          </c:val>
          <c:extLst>
            <c:ext xmlns:c16="http://schemas.microsoft.com/office/drawing/2014/chart" uri="{C3380CC4-5D6E-409C-BE32-E72D297353CC}">
              <c16:uniqueId val="{00000004-FD9E-4F4A-8459-D6A74A09433D}"/>
            </c:ext>
          </c:extLst>
        </c:ser>
        <c:dLbls>
          <c:showLegendKey val="0"/>
          <c:showVal val="0"/>
          <c:showCatName val="0"/>
          <c:showSerName val="0"/>
          <c:showPercent val="0"/>
          <c:showBubbleSize val="0"/>
        </c:dLbls>
        <c:gapWidth val="80"/>
        <c:overlap val="100"/>
        <c:axId val="2139518560"/>
        <c:axId val="1"/>
      </c:barChart>
      <c:catAx>
        <c:axId val="21395185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30"/>
          <c:min val="70"/>
        </c:scaling>
        <c:delete val="0"/>
        <c:axPos val="l"/>
        <c:majorGridlines>
          <c:spPr>
            <a:ln>
              <a:noFill/>
            </a:ln>
          </c:spPr>
        </c:majorGridlines>
        <c:numFmt formatCode="General" sourceLinked="1"/>
        <c:majorTickMark val="none"/>
        <c:minorTickMark val="none"/>
        <c:tickLblPos val="none"/>
        <c:spPr>
          <a:ln>
            <a:noFill/>
          </a:ln>
        </c:spPr>
        <c:crossAx val="213951856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56381066506891E-2"/>
          <c:y val="0.15795328142380421"/>
          <c:w val="0.93768723786698627"/>
          <c:h val="0.68409343715239157"/>
        </c:manualLayout>
      </c:layout>
      <c:barChart>
        <c:barDir val="col"/>
        <c:grouping val="stacked"/>
        <c:varyColors val="0"/>
        <c:ser>
          <c:idx val="0"/>
          <c:order val="0"/>
          <c:spPr>
            <a:solidFill>
              <a:srgbClr val="66C7C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3C64-4A10-A2A1-22E02A489FBC}"/>
              </c:ext>
            </c:extLst>
          </c:dPt>
          <c:dPt>
            <c:idx val="2"/>
            <c:invertIfNegative val="0"/>
            <c:bubble3D val="0"/>
            <c:spPr>
              <a:solidFill>
                <a:schemeClr val="bg2"/>
              </a:solidFill>
              <a:ln>
                <a:noFill/>
              </a:ln>
            </c:spPr>
            <c:extLst>
              <c:ext xmlns:c16="http://schemas.microsoft.com/office/drawing/2014/chart" uri="{C3380CC4-5D6E-409C-BE32-E72D297353CC}">
                <c16:uniqueId val="{00000001-3C64-4A10-A2A1-22E02A489FBC}"/>
              </c:ext>
            </c:extLst>
          </c:dPt>
          <c:dLbls>
            <c:dLbl>
              <c:idx val="0"/>
              <c:layout>
                <c:manualLayout>
                  <c:x val="0"/>
                  <c:y val="-0.1790878754171301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64-4A10-A2A1-22E02A489F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239</c:v>
                </c:pt>
                <c:pt idx="1">
                  <c:v>257</c:v>
                </c:pt>
                <c:pt idx="2">
                  <c:v>300</c:v>
                </c:pt>
              </c:numCache>
            </c:numRef>
          </c:val>
          <c:extLst>
            <c:ext xmlns:c16="http://schemas.microsoft.com/office/drawing/2014/chart" uri="{C3380CC4-5D6E-409C-BE32-E72D297353CC}">
              <c16:uniqueId val="{00000003-3C64-4A10-A2A1-22E02A489FBC}"/>
            </c:ext>
          </c:extLst>
        </c:ser>
        <c:ser>
          <c:idx val="1"/>
          <c:order val="1"/>
          <c:spPr>
            <a:solidFill>
              <a:srgbClr val="FFF4CA"/>
            </a:solidFill>
            <a:ln>
              <a:noFill/>
            </a:ln>
          </c:spPr>
          <c:invertIfNegative val="0"/>
          <c:val>
            <c:numRef>
              <c:f>Sheet1!$A$2:$C$2</c:f>
              <c:numCache>
                <c:formatCode>General</c:formatCode>
                <c:ptCount val="3"/>
                <c:pt idx="1">
                  <c:v>26</c:v>
                </c:pt>
                <c:pt idx="2">
                  <c:v>36</c:v>
                </c:pt>
              </c:numCache>
            </c:numRef>
          </c:val>
          <c:extLst>
            <c:ext xmlns:c16="http://schemas.microsoft.com/office/drawing/2014/chart" uri="{C3380CC4-5D6E-409C-BE32-E72D297353CC}">
              <c16:uniqueId val="{00000004-3C64-4A10-A2A1-22E02A489FBC}"/>
            </c:ext>
          </c:extLst>
        </c:ser>
        <c:dLbls>
          <c:showLegendKey val="0"/>
          <c:showVal val="0"/>
          <c:showCatName val="0"/>
          <c:showSerName val="0"/>
          <c:showPercent val="0"/>
          <c:showBubbleSize val="0"/>
        </c:dLbls>
        <c:gapWidth val="80"/>
        <c:overlap val="100"/>
        <c:axId val="314156416"/>
        <c:axId val="1"/>
      </c:barChart>
      <c:catAx>
        <c:axId val="3141564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30"/>
          <c:min val="150"/>
        </c:scaling>
        <c:delete val="0"/>
        <c:axPos val="l"/>
        <c:majorGridlines>
          <c:spPr>
            <a:ln>
              <a:noFill/>
            </a:ln>
          </c:spPr>
        </c:majorGridlines>
        <c:numFmt formatCode="General" sourceLinked="1"/>
        <c:majorTickMark val="none"/>
        <c:minorTickMark val="none"/>
        <c:tickLblPos val="none"/>
        <c:spPr>
          <a:ln>
            <a:noFill/>
          </a:ln>
        </c:spPr>
        <c:crossAx val="314156416"/>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952380952380953E-2"/>
          <c:y val="0.14207650273224043"/>
          <c:w val="0.93809523809523809"/>
          <c:h val="0.71584699453551914"/>
        </c:manualLayout>
      </c:layout>
      <c:barChart>
        <c:barDir val="col"/>
        <c:grouping val="stacked"/>
        <c:varyColors val="0"/>
        <c:ser>
          <c:idx val="0"/>
          <c:order val="0"/>
          <c:spPr>
            <a:solidFill>
              <a:srgbClr val="66C7C0"/>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4-9FAB-41F6-AE44-119F39F28D56}"/>
              </c:ext>
            </c:extLst>
          </c:dPt>
          <c:dPt>
            <c:idx val="1"/>
            <c:invertIfNegative val="0"/>
            <c:bubble3D val="0"/>
            <c:spPr>
              <a:solidFill>
                <a:schemeClr val="accent1"/>
              </a:solidFill>
              <a:ln>
                <a:noFill/>
              </a:ln>
            </c:spPr>
            <c:extLst>
              <c:ext xmlns:c16="http://schemas.microsoft.com/office/drawing/2014/chart" uri="{C3380CC4-5D6E-409C-BE32-E72D297353CC}">
                <c16:uniqueId val="{00000000-D276-4BF1-9425-EF768D417A99}"/>
              </c:ext>
            </c:extLst>
          </c:dPt>
          <c:dPt>
            <c:idx val="2"/>
            <c:invertIfNegative val="0"/>
            <c:bubble3D val="0"/>
            <c:spPr>
              <a:solidFill>
                <a:schemeClr val="bg2"/>
              </a:solidFill>
              <a:ln>
                <a:noFill/>
              </a:ln>
            </c:spPr>
            <c:extLst>
              <c:ext xmlns:c16="http://schemas.microsoft.com/office/drawing/2014/chart" uri="{C3380CC4-5D6E-409C-BE32-E72D297353CC}">
                <c16:uniqueId val="{00000001-D276-4BF1-9425-EF768D417A99}"/>
              </c:ext>
            </c:extLst>
          </c:dPt>
          <c:val>
            <c:numRef>
              <c:f>Sheet1!$A$1:$C$1</c:f>
              <c:numCache>
                <c:formatCode>General</c:formatCode>
                <c:ptCount val="3"/>
                <c:pt idx="0">
                  <c:v>56.000000000000007</c:v>
                </c:pt>
                <c:pt idx="1">
                  <c:v>51</c:v>
                </c:pt>
                <c:pt idx="2">
                  <c:v>50</c:v>
                </c:pt>
              </c:numCache>
            </c:numRef>
          </c:val>
          <c:extLst>
            <c:ext xmlns:c16="http://schemas.microsoft.com/office/drawing/2014/chart" uri="{C3380CC4-5D6E-409C-BE32-E72D297353CC}">
              <c16:uniqueId val="{00000002-D276-4BF1-9425-EF768D417A99}"/>
            </c:ext>
          </c:extLst>
        </c:ser>
        <c:dLbls>
          <c:showLegendKey val="0"/>
          <c:showVal val="0"/>
          <c:showCatName val="0"/>
          <c:showSerName val="0"/>
          <c:showPercent val="0"/>
          <c:showBubbleSize val="0"/>
        </c:dLbls>
        <c:gapWidth val="80"/>
        <c:overlap val="100"/>
        <c:axId val="1089931023"/>
        <c:axId val="1"/>
      </c:barChart>
      <c:catAx>
        <c:axId val="10899310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6.000000000000007"/>
          <c:min val="45"/>
        </c:scaling>
        <c:delete val="0"/>
        <c:axPos val="l"/>
        <c:majorGridlines>
          <c:spPr>
            <a:ln>
              <a:noFill/>
            </a:ln>
          </c:spPr>
        </c:majorGridlines>
        <c:numFmt formatCode="General" sourceLinked="1"/>
        <c:majorTickMark val="none"/>
        <c:minorTickMark val="none"/>
        <c:tickLblPos val="none"/>
        <c:spPr>
          <a:ln>
            <a:noFill/>
          </a:ln>
        </c:spPr>
        <c:crossAx val="1089931023"/>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19378081152827E-2"/>
          <c:y val="6.8965517241379309E-2"/>
          <c:w val="0.96056124383769437"/>
          <c:h val="0.86206896551724133"/>
        </c:manualLayout>
      </c:layout>
      <c:barChart>
        <c:barDir val="col"/>
        <c:grouping val="stacked"/>
        <c:varyColors val="0"/>
        <c:ser>
          <c:idx val="0"/>
          <c:order val="0"/>
          <c:spPr>
            <a:solidFill>
              <a:schemeClr val="accent1"/>
            </a:solidFill>
            <a:ln>
              <a:noFill/>
            </a:ln>
          </c:spPr>
          <c:invertIfNegative val="0"/>
          <c:dPt>
            <c:idx val="3"/>
            <c:invertIfNegative val="0"/>
            <c:bubble3D val="0"/>
            <c:spPr>
              <a:solidFill>
                <a:schemeClr val="accent4"/>
              </a:solidFill>
              <a:ln>
                <a:noFill/>
              </a:ln>
            </c:spPr>
            <c:extLst>
              <c:ext xmlns:c16="http://schemas.microsoft.com/office/drawing/2014/chart" uri="{C3380CC4-5D6E-409C-BE32-E72D297353CC}">
                <c16:uniqueId val="{00000000-D1C3-4B21-B178-DD2414488125}"/>
              </c:ext>
            </c:extLst>
          </c:dPt>
          <c:dLbls>
            <c:dLbl>
              <c:idx val="0"/>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C3-4B21-B178-DD2414488125}"/>
                </c:ext>
              </c:extLst>
            </c:dLbl>
            <c:dLbl>
              <c:idx val="1"/>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C3-4B21-B178-DD2414488125}"/>
                </c:ext>
              </c:extLst>
            </c:dLbl>
            <c:dLbl>
              <c:idx val="2"/>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C3-4B21-B178-DD2414488125}"/>
                </c:ext>
              </c:extLst>
            </c:dLbl>
            <c:dLbl>
              <c:idx val="4"/>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C3-4B21-B178-DD24144881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500</c:v>
                </c:pt>
                <c:pt idx="1">
                  <c:v>500</c:v>
                </c:pt>
                <c:pt idx="2">
                  <c:v>500</c:v>
                </c:pt>
                <c:pt idx="3">
                  <c:v>1125</c:v>
                </c:pt>
                <c:pt idx="4">
                  <c:v>500</c:v>
                </c:pt>
              </c:numCache>
            </c:numRef>
          </c:val>
          <c:extLst>
            <c:ext xmlns:c16="http://schemas.microsoft.com/office/drawing/2014/chart" uri="{C3380CC4-5D6E-409C-BE32-E72D297353CC}">
              <c16:uniqueId val="{00000005-D1C3-4B21-B178-DD2414488125}"/>
            </c:ext>
          </c:extLst>
        </c:ser>
        <c:ser>
          <c:idx val="1"/>
          <c:order val="1"/>
          <c:spPr>
            <a:solidFill>
              <a:schemeClr val="accent4"/>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6-D1C3-4B21-B178-DD2414488125}"/>
              </c:ext>
            </c:extLst>
          </c:dPt>
          <c:dPt>
            <c:idx val="4"/>
            <c:invertIfNegative val="0"/>
            <c:bubble3D val="0"/>
            <c:spPr>
              <a:solidFill>
                <a:schemeClr val="tx1"/>
              </a:solidFill>
              <a:ln>
                <a:noFill/>
              </a:ln>
            </c:spPr>
            <c:extLst>
              <c:ext xmlns:c16="http://schemas.microsoft.com/office/drawing/2014/chart" uri="{C3380CC4-5D6E-409C-BE32-E72D297353CC}">
                <c16:uniqueId val="{00000007-D1C3-4B21-B178-DD2414488125}"/>
              </c:ext>
            </c:extLst>
          </c:dPt>
          <c:dLbls>
            <c:dLbl>
              <c:idx val="0"/>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C3-4B21-B178-DD2414488125}"/>
                </c:ext>
              </c:extLst>
            </c:dLbl>
            <c:dLbl>
              <c:idx val="1"/>
              <c:layout>
                <c:manualLayout>
                  <c:x val="0"/>
                  <c:y val="-4.8567265662943174E-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C3-4B21-B178-DD2414488125}"/>
                </c:ext>
              </c:extLst>
            </c:dLbl>
            <c:dLbl>
              <c:idx val="4"/>
              <c:layout>
                <c:manualLayout>
                  <c:x val="0"/>
                  <c:y val="-4.8567265662943174E-4"/>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C3-4B21-B178-DD24144881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570</c:v>
                </c:pt>
                <c:pt idx="1">
                  <c:v>888</c:v>
                </c:pt>
                <c:pt idx="2">
                  <c:v>1307</c:v>
                </c:pt>
                <c:pt idx="3">
                  <c:v>0</c:v>
                </c:pt>
                <c:pt idx="4">
                  <c:v>250</c:v>
                </c:pt>
              </c:numCache>
            </c:numRef>
          </c:val>
          <c:extLst>
            <c:ext xmlns:c16="http://schemas.microsoft.com/office/drawing/2014/chart" uri="{C3380CC4-5D6E-409C-BE32-E72D297353CC}">
              <c16:uniqueId val="{0000000A-D1C3-4B21-B178-DD2414488125}"/>
            </c:ext>
          </c:extLst>
        </c:ser>
        <c:ser>
          <c:idx val="2"/>
          <c:order val="2"/>
          <c:spPr>
            <a:solidFill>
              <a:schemeClr val="accent4"/>
            </a:solidFill>
            <a:ln>
              <a:noFill/>
            </a:ln>
          </c:spPr>
          <c:invertIfNegative val="0"/>
          <c:val>
            <c:numRef>
              <c:f>Sheet1!$A$3:$E$3</c:f>
              <c:numCache>
                <c:formatCode>General</c:formatCode>
                <c:ptCount val="5"/>
                <c:pt idx="4">
                  <c:v>1025</c:v>
                </c:pt>
              </c:numCache>
            </c:numRef>
          </c:val>
          <c:extLst>
            <c:ext xmlns:c16="http://schemas.microsoft.com/office/drawing/2014/chart" uri="{C3380CC4-5D6E-409C-BE32-E72D297353CC}">
              <c16:uniqueId val="{0000000B-D1C3-4B21-B178-DD2414488125}"/>
            </c:ext>
          </c:extLst>
        </c:ser>
        <c:dLbls>
          <c:showLegendKey val="0"/>
          <c:showVal val="0"/>
          <c:showCatName val="0"/>
          <c:showSerName val="0"/>
          <c:showPercent val="0"/>
          <c:showBubbleSize val="0"/>
        </c:dLbls>
        <c:gapWidth val="80"/>
        <c:overlap val="100"/>
        <c:axId val="258409760"/>
        <c:axId val="1"/>
      </c:barChart>
      <c:lineChart>
        <c:grouping val="standard"/>
        <c:varyColors val="0"/>
        <c:ser>
          <c:idx val="3"/>
          <c:order val="3"/>
          <c:spPr>
            <a:ln w="19050" cmpd="sng" algn="ctr">
              <a:solidFill>
                <a:schemeClr val="tx2"/>
              </a:solidFill>
              <a:prstDash val="solid"/>
            </a:ln>
          </c:spPr>
          <c:marker>
            <c:symbol val="none"/>
          </c:marker>
          <c:val>
            <c:numRef>
              <c:f>Sheet1!$A$4:$E$4</c:f>
              <c:numCache>
                <c:formatCode>General</c:formatCode>
                <c:ptCount val="5"/>
                <c:pt idx="0">
                  <c:v>0.94</c:v>
                </c:pt>
                <c:pt idx="1">
                  <c:v>0.78</c:v>
                </c:pt>
                <c:pt idx="2">
                  <c:v>0.69</c:v>
                </c:pt>
                <c:pt idx="3">
                  <c:v>0.5</c:v>
                </c:pt>
                <c:pt idx="4">
                  <c:v>0.87</c:v>
                </c:pt>
              </c:numCache>
            </c:numRef>
          </c:val>
          <c:smooth val="1"/>
          <c:extLst>
            <c:ext xmlns:c16="http://schemas.microsoft.com/office/drawing/2014/chart" uri="{C3380CC4-5D6E-409C-BE32-E72D297353CC}">
              <c16:uniqueId val="{0000000C-D1C3-4B21-B178-DD2414488125}"/>
            </c:ext>
          </c:extLst>
        </c:ser>
        <c:dLbls>
          <c:showLegendKey val="0"/>
          <c:showVal val="0"/>
          <c:showCatName val="0"/>
          <c:showSerName val="0"/>
          <c:showPercent val="0"/>
          <c:showBubbleSize val="0"/>
        </c:dLbls>
        <c:marker val="1"/>
        <c:smooth val="0"/>
        <c:axId val="2"/>
        <c:axId val="3"/>
      </c:lineChart>
      <c:catAx>
        <c:axId val="2584097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00"/>
          <c:min val="0"/>
        </c:scaling>
        <c:delete val="0"/>
        <c:axPos val="l"/>
        <c:majorGridlines>
          <c:spPr>
            <a:ln>
              <a:noFill/>
            </a:ln>
          </c:spPr>
        </c:majorGridlines>
        <c:numFmt formatCode="General" sourceLinked="1"/>
        <c:majorTickMark val="out"/>
        <c:minorTickMark val="none"/>
        <c:tickLblPos val="none"/>
        <c:spPr>
          <a:ln w="9525" cmpd="sng" algn="ctr">
            <a:solidFill>
              <a:srgbClr val="D6F0EE"/>
            </a:solidFill>
            <a:prstDash val="solid"/>
          </a:ln>
        </c:spPr>
        <c:txPr>
          <a:bodyPr wrap="none"/>
          <a:lstStyle/>
          <a:p>
            <a:pPr>
              <a:defRPr sz="1000" kern="1200">
                <a:latin typeface="+mn-lt"/>
                <a:ea typeface="+mn-ea"/>
                <a:cs typeface="+mn-cs"/>
              </a:defRPr>
            </a:pPr>
            <a:endParaRPr lang="en-US"/>
          </a:p>
        </c:txPr>
        <c:crossAx val="258409760"/>
        <c:crosses val="min"/>
        <c:crossBetween val="between"/>
        <c:majorUnit val="200"/>
      </c:valAx>
      <c:catAx>
        <c:axId val="2"/>
        <c:scaling>
          <c:orientation val="minMax"/>
        </c:scaling>
        <c:delete val="0"/>
        <c:axPos val="b"/>
        <c:majorGridlines>
          <c:spPr>
            <a:ln>
              <a:noFill/>
            </a:ln>
          </c:spPr>
        </c:majorGridlines>
        <c:majorTickMark val="none"/>
        <c:minorTickMark val="none"/>
        <c:tickLblPos val="none"/>
        <c:spPr>
          <a:ln>
            <a:noFill/>
          </a:ln>
        </c:spPr>
        <c:crossAx val="3"/>
        <c:crosses val="min"/>
        <c:auto val="0"/>
        <c:lblAlgn val="ctr"/>
        <c:lblOffset val="100"/>
        <c:noMultiLvlLbl val="0"/>
      </c:catAx>
      <c:valAx>
        <c:axId val="3"/>
        <c:scaling>
          <c:orientation val="minMax"/>
          <c:max val="1"/>
          <c:min val="-1.5"/>
        </c:scaling>
        <c:delete val="0"/>
        <c:axPos val="r"/>
        <c:majorGridlines>
          <c:spPr>
            <a:ln>
              <a:noFill/>
            </a:ln>
          </c:spPr>
        </c:majorGridlines>
        <c:numFmt formatCode="General" sourceLinked="1"/>
        <c:majorTickMark val="out"/>
        <c:minorTickMark val="none"/>
        <c:tickLblPos val="none"/>
        <c:spPr>
          <a:ln w="9525" cmpd="sng" algn="ctr">
            <a:solidFill>
              <a:srgbClr val="D6F0EE"/>
            </a:solidFill>
            <a:prstDash val="solid"/>
          </a:ln>
        </c:spPr>
        <c:txPr>
          <a:bodyPr wrap="none"/>
          <a:lstStyle/>
          <a:p>
            <a:pPr>
              <a:defRPr sz="1000" kern="1200">
                <a:latin typeface="+mn-lt"/>
                <a:ea typeface="+mn-ea"/>
                <a:cs typeface="+mn-cs"/>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defRPr sz="1200"/>
            </a:lvl1pPr>
          </a:lstStyle>
          <a:p>
            <a:endParaRPr lang="nl-NL"/>
          </a:p>
        </p:txBody>
      </p:sp>
      <p:sp>
        <p:nvSpPr>
          <p:cNvPr id="19459" name="Rectangle 3"/>
          <p:cNvSpPr>
            <a:spLocks noGrp="1" noChangeArrowheads="1"/>
          </p:cNvSpPr>
          <p:nvPr>
            <p:ph type="dt" sz="quarter" idx="1"/>
          </p:nvPr>
        </p:nvSpPr>
        <p:spPr bwMode="auto">
          <a:xfrm>
            <a:off x="3849911" y="0"/>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a:defRPr sz="1200"/>
            </a:lvl1pPr>
          </a:lstStyle>
          <a:p>
            <a:endParaRPr lang="nl-NL"/>
          </a:p>
        </p:txBody>
      </p:sp>
      <p:sp>
        <p:nvSpPr>
          <p:cNvPr id="19460" name="Rectangle 4"/>
          <p:cNvSpPr>
            <a:spLocks noGrp="1" noChangeArrowheads="1"/>
          </p:cNvSpPr>
          <p:nvPr>
            <p:ph type="ftr" sz="quarter" idx="2"/>
          </p:nvPr>
        </p:nvSpPr>
        <p:spPr bwMode="auto">
          <a:xfrm>
            <a:off x="1" y="9428224"/>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defRPr sz="1200"/>
            </a:lvl1pPr>
          </a:lstStyle>
          <a:p>
            <a:endParaRPr lang="nl-NL"/>
          </a:p>
        </p:txBody>
      </p:sp>
      <p:sp>
        <p:nvSpPr>
          <p:cNvPr id="19461" name="Rectangle 5"/>
          <p:cNvSpPr>
            <a:spLocks noGrp="1" noChangeArrowheads="1"/>
          </p:cNvSpPr>
          <p:nvPr>
            <p:ph type="sldNum" sz="quarter" idx="3"/>
          </p:nvPr>
        </p:nvSpPr>
        <p:spPr bwMode="auto">
          <a:xfrm>
            <a:off x="3849911" y="9428224"/>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a:defRPr sz="1200"/>
            </a:lvl1pPr>
          </a:lstStyle>
          <a:p>
            <a:fld id="{20C4DA24-0ABB-47A6-B75F-CFCBB26E199E}" type="slidenum">
              <a:rPr lang="nl-NL"/>
              <a:pPr/>
              <a:t>‹#›</a:t>
            </a:fld>
            <a:endParaRPr lang="nl-NL"/>
          </a:p>
        </p:txBody>
      </p:sp>
    </p:spTree>
    <p:extLst>
      <p:ext uri="{BB962C8B-B14F-4D97-AF65-F5344CB8AC3E}">
        <p14:creationId xmlns:p14="http://schemas.microsoft.com/office/powerpoint/2010/main" val="197401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defRPr sz="1200"/>
            </a:lvl1pPr>
          </a:lstStyle>
          <a:p>
            <a:endParaRPr lang="nl-NL"/>
          </a:p>
        </p:txBody>
      </p:sp>
      <p:sp>
        <p:nvSpPr>
          <p:cNvPr id="58371" name="Rectangle 3"/>
          <p:cNvSpPr>
            <a:spLocks noGrp="1" noChangeArrowheads="1"/>
          </p:cNvSpPr>
          <p:nvPr>
            <p:ph type="dt" idx="1"/>
          </p:nvPr>
        </p:nvSpPr>
        <p:spPr bwMode="auto">
          <a:xfrm>
            <a:off x="3849911" y="0"/>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a:defRPr sz="1200"/>
            </a:lvl1pPr>
          </a:lstStyle>
          <a:p>
            <a:endParaRPr lang="nl-NL"/>
          </a:p>
        </p:txBody>
      </p:sp>
      <p:sp>
        <p:nvSpPr>
          <p:cNvPr id="58372"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0254" y="4714913"/>
            <a:ext cx="5437168" cy="44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8374" name="Rectangle 6"/>
          <p:cNvSpPr>
            <a:spLocks noGrp="1" noChangeArrowheads="1"/>
          </p:cNvSpPr>
          <p:nvPr>
            <p:ph type="ftr" sz="quarter" idx="4"/>
          </p:nvPr>
        </p:nvSpPr>
        <p:spPr bwMode="auto">
          <a:xfrm>
            <a:off x="1" y="9428224"/>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defRPr sz="1200"/>
            </a:lvl1pPr>
          </a:lstStyle>
          <a:p>
            <a:endParaRPr lang="nl-NL"/>
          </a:p>
        </p:txBody>
      </p:sp>
      <p:sp>
        <p:nvSpPr>
          <p:cNvPr id="58375" name="Rectangle 7"/>
          <p:cNvSpPr>
            <a:spLocks noGrp="1" noChangeArrowheads="1"/>
          </p:cNvSpPr>
          <p:nvPr>
            <p:ph type="sldNum" sz="quarter" idx="5"/>
          </p:nvPr>
        </p:nvSpPr>
        <p:spPr bwMode="auto">
          <a:xfrm>
            <a:off x="3849911" y="9428224"/>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a:defRPr sz="1200"/>
            </a:lvl1pPr>
          </a:lstStyle>
          <a:p>
            <a:fld id="{EB7466B6-60EA-4E33-84EF-0FD79CD76074}" type="slidenum">
              <a:rPr lang="nl-NL"/>
              <a:pPr/>
              <a:t>‹#›</a:t>
            </a:fld>
            <a:endParaRPr lang="nl-NL"/>
          </a:p>
        </p:txBody>
      </p:sp>
    </p:spTree>
    <p:extLst>
      <p:ext uri="{BB962C8B-B14F-4D97-AF65-F5344CB8AC3E}">
        <p14:creationId xmlns:p14="http://schemas.microsoft.com/office/powerpoint/2010/main" val="628868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77047" algn="l" rtl="0" fontAlgn="base">
      <a:spcBef>
        <a:spcPct val="30000"/>
      </a:spcBef>
      <a:spcAft>
        <a:spcPct val="0"/>
      </a:spcAft>
      <a:defRPr sz="1200" kern="1200">
        <a:solidFill>
          <a:schemeClr val="tx1"/>
        </a:solidFill>
        <a:latin typeface="Arial" charset="0"/>
        <a:ea typeface="+mn-ea"/>
        <a:cs typeface="Arial" charset="0"/>
      </a:defRPr>
    </a:lvl2pPr>
    <a:lvl3pPr marL="954092" algn="l" rtl="0" fontAlgn="base">
      <a:spcBef>
        <a:spcPct val="30000"/>
      </a:spcBef>
      <a:spcAft>
        <a:spcPct val="0"/>
      </a:spcAft>
      <a:defRPr sz="1200" kern="1200">
        <a:solidFill>
          <a:schemeClr val="tx1"/>
        </a:solidFill>
        <a:latin typeface="Arial" charset="0"/>
        <a:ea typeface="+mn-ea"/>
        <a:cs typeface="Arial" charset="0"/>
      </a:defRPr>
    </a:lvl3pPr>
    <a:lvl4pPr marL="1431138" algn="l" rtl="0" fontAlgn="base">
      <a:spcBef>
        <a:spcPct val="30000"/>
      </a:spcBef>
      <a:spcAft>
        <a:spcPct val="0"/>
      </a:spcAft>
      <a:defRPr sz="1200" kern="1200">
        <a:solidFill>
          <a:schemeClr val="tx1"/>
        </a:solidFill>
        <a:latin typeface="Arial" charset="0"/>
        <a:ea typeface="+mn-ea"/>
        <a:cs typeface="Arial" charset="0"/>
      </a:defRPr>
    </a:lvl4pPr>
    <a:lvl5pPr marL="1908184" algn="l" rtl="0" fontAlgn="base">
      <a:spcBef>
        <a:spcPct val="30000"/>
      </a:spcBef>
      <a:spcAft>
        <a:spcPct val="0"/>
      </a:spcAft>
      <a:defRPr sz="1200" kern="1200">
        <a:solidFill>
          <a:schemeClr val="tx1"/>
        </a:solidFill>
        <a:latin typeface="Arial" charset="0"/>
        <a:ea typeface="+mn-ea"/>
        <a:cs typeface="Arial" charset="0"/>
      </a:defRPr>
    </a:lvl5pPr>
    <a:lvl6pPr marL="2385230" algn="l" defTabSz="954092" rtl="0" eaLnBrk="1" latinLnBrk="0" hangingPunct="1">
      <a:defRPr sz="1200" kern="1200">
        <a:solidFill>
          <a:schemeClr val="tx1"/>
        </a:solidFill>
        <a:latin typeface="+mn-lt"/>
        <a:ea typeface="+mn-ea"/>
        <a:cs typeface="+mn-cs"/>
      </a:defRPr>
    </a:lvl6pPr>
    <a:lvl7pPr marL="2862276" algn="l" defTabSz="954092" rtl="0" eaLnBrk="1" latinLnBrk="0" hangingPunct="1">
      <a:defRPr sz="1200" kern="1200">
        <a:solidFill>
          <a:schemeClr val="tx1"/>
        </a:solidFill>
        <a:latin typeface="+mn-lt"/>
        <a:ea typeface="+mn-ea"/>
        <a:cs typeface="+mn-cs"/>
      </a:defRPr>
    </a:lvl7pPr>
    <a:lvl8pPr marL="3339322" algn="l" defTabSz="954092" rtl="0" eaLnBrk="1" latinLnBrk="0" hangingPunct="1">
      <a:defRPr sz="1200" kern="1200">
        <a:solidFill>
          <a:schemeClr val="tx1"/>
        </a:solidFill>
        <a:latin typeface="+mn-lt"/>
        <a:ea typeface="+mn-ea"/>
        <a:cs typeface="+mn-cs"/>
      </a:defRPr>
    </a:lvl8pPr>
    <a:lvl9pPr marL="3816367" algn="l" defTabSz="9540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7466B6-60EA-4E33-84EF-0FD79CD76074}"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4680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5B43D19E-BFDB-4C92-8EDD-32EDDA8F41DF}" type="slidenum">
              <a:rPr lang="en-GB" smtClean="0"/>
              <a:pPr/>
              <a:t>26</a:t>
            </a:fld>
            <a:endParaRPr lang="en-GB"/>
          </a:p>
        </p:txBody>
      </p:sp>
    </p:spTree>
    <p:extLst>
      <p:ext uri="{BB962C8B-B14F-4D97-AF65-F5344CB8AC3E}">
        <p14:creationId xmlns:p14="http://schemas.microsoft.com/office/powerpoint/2010/main" val="201914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B43D19E-BFDB-4C92-8EDD-32EDDA8F41DF}" type="slidenum">
              <a:rPr lang="en-GB" smtClean="0"/>
              <a:pPr/>
              <a:t>27</a:t>
            </a:fld>
            <a:endParaRPr lang="en-GB"/>
          </a:p>
        </p:txBody>
      </p:sp>
    </p:spTree>
    <p:extLst>
      <p:ext uri="{BB962C8B-B14F-4D97-AF65-F5344CB8AC3E}">
        <p14:creationId xmlns:p14="http://schemas.microsoft.com/office/powerpoint/2010/main" val="266025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44C72-3116-139C-57E7-C54E4FE40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D937E-9E36-7BE1-653E-694EAE720D59}"/>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455288F2-17F7-2E78-A97A-9A2533E2F175}"/>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6EF958FC-42C3-E11C-03FB-CDCDBD48DE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9422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EB7466B6-60EA-4E33-84EF-0FD79CD76074}" type="slidenum">
              <a:rPr lang="nl-NL" smtClean="0"/>
              <a:pPr/>
              <a:t>40</a:t>
            </a:fld>
            <a:endParaRPr lang="nl-NL"/>
          </a:p>
        </p:txBody>
      </p:sp>
    </p:spTree>
    <p:extLst>
      <p:ext uri="{BB962C8B-B14F-4D97-AF65-F5344CB8AC3E}">
        <p14:creationId xmlns:p14="http://schemas.microsoft.com/office/powerpoint/2010/main" val="217183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AE16-ECD0-3253-0800-1BA9227CA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1D2D0-09DD-EE23-295E-0EE3989CC6E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44C8267-BC75-0064-6C51-4D499CB13A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1A7761-1893-FD7D-028E-8CD3BC151A6B}"/>
              </a:ext>
            </a:extLst>
          </p:cNvPr>
          <p:cNvSpPr>
            <a:spLocks noGrp="1"/>
          </p:cNvSpPr>
          <p:nvPr>
            <p:ph type="sldNum" sz="quarter" idx="5"/>
          </p:nvPr>
        </p:nvSpPr>
        <p:spPr/>
        <p:txBody>
          <a:bodyPr/>
          <a:lstStyle/>
          <a:p>
            <a:fld id="{89DF54D6-F4B1-44B9-8A05-48FF4772CABD}" type="slidenum">
              <a:rPr lang="en-GB" smtClean="0"/>
              <a:pPr/>
              <a:t>7</a:t>
            </a:fld>
            <a:endParaRPr lang="en-GB"/>
          </a:p>
        </p:txBody>
      </p:sp>
    </p:spTree>
    <p:extLst>
      <p:ext uri="{BB962C8B-B14F-4D97-AF65-F5344CB8AC3E}">
        <p14:creationId xmlns:p14="http://schemas.microsoft.com/office/powerpoint/2010/main" val="251229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734A-6BC8-B832-0ABE-8E3EBA12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9235D-FDF9-33B9-3558-E2ED9DC7F1A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C2240B8-72A6-A554-CF67-6F85EA8B45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3F48DB2-6474-1801-DCED-8EAAC2393718}"/>
              </a:ext>
            </a:extLst>
          </p:cNvPr>
          <p:cNvSpPr>
            <a:spLocks noGrp="1"/>
          </p:cNvSpPr>
          <p:nvPr>
            <p:ph type="sldNum" sz="quarter" idx="5"/>
          </p:nvPr>
        </p:nvSpPr>
        <p:spPr/>
        <p:txBody>
          <a:bodyPr/>
          <a:lstStyle/>
          <a:p>
            <a:fld id="{89DF54D6-F4B1-44B9-8A05-48FF4772CABD}" type="slidenum">
              <a:rPr lang="en-GB" smtClean="0"/>
              <a:pPr/>
              <a:t>8</a:t>
            </a:fld>
            <a:endParaRPr lang="en-GB"/>
          </a:p>
        </p:txBody>
      </p:sp>
    </p:spTree>
    <p:extLst>
      <p:ext uri="{BB962C8B-B14F-4D97-AF65-F5344CB8AC3E}">
        <p14:creationId xmlns:p14="http://schemas.microsoft.com/office/powerpoint/2010/main" val="16712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E771-1C2E-F150-B937-F67B7CB85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598DA-8D62-2699-F4E1-079BE8451E4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0BF256C-F909-9128-A522-F834BD494504}"/>
              </a:ext>
            </a:extLst>
          </p:cNvPr>
          <p:cNvSpPr>
            <a:spLocks noGrp="1"/>
          </p:cNvSpPr>
          <p:nvPr>
            <p:ph type="body" idx="1"/>
          </p:nvPr>
        </p:nvSpPr>
        <p:spPr/>
        <p:txBody>
          <a:bodyPr/>
          <a:lstStyle/>
          <a:p>
            <a:pPr marL="177800" indent="-177800">
              <a:spcBef>
                <a:spcPts val="300"/>
              </a:spcBef>
              <a:spcAft>
                <a:spcPts val="600"/>
              </a:spcAft>
              <a:defRPr/>
            </a:pPr>
            <a:endParaRPr lang="en-GB" sz="1200">
              <a:solidFill>
                <a:schemeClr val="bg1"/>
              </a:solidFill>
              <a:latin typeface="ABN AMRO Sans" panose="020B0504040000000004" pitchFamily="34" charset="0"/>
            </a:endParaRPr>
          </a:p>
        </p:txBody>
      </p:sp>
      <p:sp>
        <p:nvSpPr>
          <p:cNvPr id="4" name="Slide Number Placeholder 3">
            <a:extLst>
              <a:ext uri="{FF2B5EF4-FFF2-40B4-BE49-F238E27FC236}">
                <a16:creationId xmlns:a16="http://schemas.microsoft.com/office/drawing/2014/main" id="{CE85EE03-CB24-FB55-9188-32063C938B4D}"/>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EF62F84-4CB4-4B46-B0E7-3CE0D6E744B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838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414A-5FCE-2490-4695-635CBFA05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7B8DF-2894-5524-38B9-E123A802F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B86EB-0FEA-AC36-644A-7621E61EAA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97FEBC-4CA3-22FC-0095-23ADB4240AC1}"/>
              </a:ext>
            </a:extLst>
          </p:cNvPr>
          <p:cNvSpPr>
            <a:spLocks noGrp="1"/>
          </p:cNvSpPr>
          <p:nvPr>
            <p:ph type="sldNum" sz="quarter" idx="5"/>
          </p:nvPr>
        </p:nvSpPr>
        <p:spPr/>
        <p:txBody>
          <a:bodyPr/>
          <a:lstStyle/>
          <a:p>
            <a:fld id="{EB7466B6-60EA-4E33-84EF-0FD79CD76074}" type="slidenum">
              <a:rPr lang="en-GB" smtClean="0"/>
              <a:pPr/>
              <a:t>10</a:t>
            </a:fld>
            <a:endParaRPr lang="en-GB"/>
          </a:p>
        </p:txBody>
      </p:sp>
    </p:spTree>
    <p:extLst>
      <p:ext uri="{BB962C8B-B14F-4D97-AF65-F5344CB8AC3E}">
        <p14:creationId xmlns:p14="http://schemas.microsoft.com/office/powerpoint/2010/main" val="3668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45BDD3-AB9F-43A9-84BE-8EFC9904DD87}" type="slidenum">
              <a:rPr lang="en-GB" smtClean="0"/>
              <a:pPr/>
              <a:t>11</a:t>
            </a:fld>
            <a:endParaRPr lang="en-GB"/>
          </a:p>
        </p:txBody>
      </p:sp>
    </p:spTree>
    <p:extLst>
      <p:ext uri="{BB962C8B-B14F-4D97-AF65-F5344CB8AC3E}">
        <p14:creationId xmlns:p14="http://schemas.microsoft.com/office/powerpoint/2010/main" val="407166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E20E3-E892-0EF8-27E8-8B86BAE96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A2281-52AD-1BB8-DA6E-EE76D2508A2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7DDD77-2F1F-217F-D51D-DB6CB4494E4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17358A1-3CD7-FF01-F5A6-7E34638EA718}"/>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9DF54D6-F4B1-44B9-8A05-48FF4772CA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53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0B55E-A1B6-743C-8849-95B2A170E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808DC-7ECD-EF22-7BEE-EAAE953F446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FBF34E9-B21E-287B-A498-D76A16AC48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2D8D2C-C5CB-BF4C-AE52-3B5CB94E2095}"/>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B5E086F-636C-425B-B022-4C139360DF4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523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5B43D19E-BFDB-4C92-8EDD-32EDDA8F41DF}" type="slidenum">
              <a:rPr lang="en-GB" smtClean="0"/>
              <a:pPr/>
              <a:t>25</a:t>
            </a:fld>
            <a:endParaRPr lang="en-GB"/>
          </a:p>
        </p:txBody>
      </p:sp>
    </p:spTree>
    <p:extLst>
      <p:ext uri="{BB962C8B-B14F-4D97-AF65-F5344CB8AC3E}">
        <p14:creationId xmlns:p14="http://schemas.microsoft.com/office/powerpoint/2010/main" val="2252269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wmf"/><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2" name="Afbeelding 11" descr="Afbeelding met kleding, stof, Groenblauw, water&#10;&#10;Automatisch gegenereerde beschrijving">
            <a:extLst>
              <a:ext uri="{FF2B5EF4-FFF2-40B4-BE49-F238E27FC236}">
                <a16:creationId xmlns:a16="http://schemas.microsoft.com/office/drawing/2014/main" id="{0FC88B62-AD55-069C-2355-398F3E103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userDrawn="1">
            <p:ph type="title" hasCustomPrompt="1"/>
          </p:nvPr>
        </p:nvSpPr>
        <p:spPr>
          <a:xfrm>
            <a:off x="515937" y="2628000"/>
            <a:ext cx="11160126" cy="540000"/>
          </a:xfrm>
        </p:spPr>
        <p:txBody>
          <a:bodyPr anchor="t" anchorCtr="0"/>
          <a:lstStyle>
            <a:lvl1pPr>
              <a:defRPr sz="4400">
                <a:solidFill>
                  <a:schemeClr val="bg1"/>
                </a:solidFill>
                <a:latin typeface="ABN AMRO Sans" panose="020B0504040000000004" pitchFamily="34" charset="0"/>
              </a:defRPr>
            </a:lvl1pPr>
          </a:lstStyle>
          <a:p>
            <a:r>
              <a:rPr lang="nl-NL"/>
              <a:t>Titel</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userDrawn="1">
            <p:ph type="body" sz="quarter" idx="10" hasCustomPrompt="1"/>
          </p:nvPr>
        </p:nvSpPr>
        <p:spPr>
          <a:xfrm>
            <a:off x="515938" y="3185780"/>
            <a:ext cx="11160125" cy="540000"/>
          </a:xfrm>
        </p:spPr>
        <p:txBody>
          <a:bodyPr/>
          <a:lstStyle>
            <a:lvl1pPr>
              <a:defRPr sz="4400">
                <a:solidFill>
                  <a:schemeClr val="bg2"/>
                </a:solidFill>
                <a:latin typeface="ABN AMRO Sans" panose="020B0504040000000004" pitchFamily="34" charset="0"/>
              </a:defRPr>
            </a:lvl1pPr>
          </a:lstStyle>
          <a:p>
            <a:pPr lvl="0"/>
            <a:r>
              <a:rPr lang="nl-NL"/>
              <a:t>Subtitel</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userDrawn="1">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nl-NL"/>
              <a:t>Auteur - Datum</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userDrawn="1">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nl-NL"/>
              <a:t>Afdeling / projectnaam</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userDrawn="1"/>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52241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2 columns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7908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nl-NL"/>
              <a:t>Samenvatting of commentaar</a:t>
            </a:r>
          </a:p>
          <a:p>
            <a:pPr lvl="1"/>
            <a:r>
              <a:rPr lang="nl-NL" err="1"/>
              <a:t>Lorem</a:t>
            </a:r>
            <a:r>
              <a:rPr lang="nl-NL"/>
              <a:t> </a:t>
            </a:r>
            <a:r>
              <a:rPr lang="nl-NL" err="1"/>
              <a:t>ipsum</a:t>
            </a:r>
            <a:r>
              <a:rPr lang="nl-NL"/>
              <a:t> </a:t>
            </a:r>
            <a:r>
              <a:rPr lang="nl-NL" err="1"/>
              <a:t>dolar</a:t>
            </a:r>
            <a:r>
              <a:rPr lang="nl-NL"/>
              <a:t> </a:t>
            </a:r>
            <a:r>
              <a:rPr lang="nl-NL" err="1"/>
              <a:t>sit</a:t>
            </a:r>
            <a:r>
              <a:rPr lang="nl-NL"/>
              <a:t> </a:t>
            </a:r>
            <a:r>
              <a:rPr lang="nl-NL" err="1"/>
              <a:t>amet</a:t>
            </a:r>
            <a:r>
              <a:rPr lang="nl-NL"/>
              <a:t>.</a:t>
            </a:r>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4868400" y="1628775"/>
            <a:ext cx="37908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datum 8">
            <a:extLst>
              <a:ext uri="{FF2B5EF4-FFF2-40B4-BE49-F238E27FC236}">
                <a16:creationId xmlns:a16="http://schemas.microsoft.com/office/drawing/2014/main" id="{06528D90-0B29-8EEC-477A-EE7D72667492}"/>
              </a:ext>
            </a:extLst>
          </p:cNvPr>
          <p:cNvSpPr>
            <a:spLocks noGrp="1"/>
          </p:cNvSpPr>
          <p:nvPr>
            <p:ph type="dt" sz="half" idx="17"/>
          </p:nvPr>
        </p:nvSpPr>
        <p:spPr/>
        <p:txBody>
          <a:bodyPr/>
          <a:lstStyle/>
          <a:p>
            <a:fld id="{D7502884-514C-4CA5-AAF4-CE7F49DE936E}" type="datetime1">
              <a:rPr lang="nl-NL" smtClean="0"/>
              <a:t>23-4-2026</a:t>
            </a:fld>
            <a:endParaRPr lang="nl-NL"/>
          </a:p>
        </p:txBody>
      </p:sp>
      <p:sp>
        <p:nvSpPr>
          <p:cNvPr id="10" name="Tijdelijke aanduiding voor voettekst 9">
            <a:extLst>
              <a:ext uri="{FF2B5EF4-FFF2-40B4-BE49-F238E27FC236}">
                <a16:creationId xmlns:a16="http://schemas.microsoft.com/office/drawing/2014/main" id="{843D437E-A592-F5B8-5566-7B2B6BD73AD7}"/>
              </a:ext>
            </a:extLst>
          </p:cNvPr>
          <p:cNvSpPr>
            <a:spLocks noGrp="1"/>
          </p:cNvSpPr>
          <p:nvPr>
            <p:ph type="ftr" sz="quarter" idx="18"/>
          </p:nvPr>
        </p:nvSpPr>
        <p:spPr/>
        <p:txBody>
          <a:bodyPr/>
          <a:lstStyle/>
          <a:p>
            <a:r>
              <a:rPr lang="nl-NL"/>
              <a:t>Plaats voettekst via het tabblad 'invoegen'</a:t>
            </a:r>
          </a:p>
        </p:txBody>
      </p:sp>
      <p:sp>
        <p:nvSpPr>
          <p:cNvPr id="12" name="Tijdelijke aanduiding voor dianummer 11">
            <a:extLst>
              <a:ext uri="{FF2B5EF4-FFF2-40B4-BE49-F238E27FC236}">
                <a16:creationId xmlns:a16="http://schemas.microsoft.com/office/drawing/2014/main" id="{FA8F3382-E25F-20A2-DBD6-2F39D958FE0F}"/>
              </a:ext>
            </a:extLst>
          </p:cNvPr>
          <p:cNvSpPr>
            <a:spLocks noGrp="1"/>
          </p:cNvSpPr>
          <p:nvPr>
            <p:ph type="sldNum" sz="quarter" idx="19"/>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434606300"/>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2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51912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6484862" y="1628775"/>
            <a:ext cx="51912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datum 8">
            <a:extLst>
              <a:ext uri="{FF2B5EF4-FFF2-40B4-BE49-F238E27FC236}">
                <a16:creationId xmlns:a16="http://schemas.microsoft.com/office/drawing/2014/main" id="{CFFD47EB-EB13-F71F-7F79-900B22550423}"/>
              </a:ext>
            </a:extLst>
          </p:cNvPr>
          <p:cNvSpPr>
            <a:spLocks noGrp="1"/>
          </p:cNvSpPr>
          <p:nvPr>
            <p:ph type="dt" sz="half" idx="17"/>
          </p:nvPr>
        </p:nvSpPr>
        <p:spPr/>
        <p:txBody>
          <a:bodyPr/>
          <a:lstStyle/>
          <a:p>
            <a:fld id="{5E573F58-8FD5-47C5-8DB1-0E9A1F799A21}" type="datetime1">
              <a:rPr lang="nl-NL" smtClean="0"/>
              <a:t>23-4-2026</a:t>
            </a:fld>
            <a:endParaRPr lang="nl-NL"/>
          </a:p>
        </p:txBody>
      </p:sp>
      <p:sp>
        <p:nvSpPr>
          <p:cNvPr id="10" name="Tijdelijke aanduiding voor voettekst 9">
            <a:extLst>
              <a:ext uri="{FF2B5EF4-FFF2-40B4-BE49-F238E27FC236}">
                <a16:creationId xmlns:a16="http://schemas.microsoft.com/office/drawing/2014/main" id="{99B531AB-F9C2-C21B-71C6-2C3F03789103}"/>
              </a:ext>
            </a:extLst>
          </p:cNvPr>
          <p:cNvSpPr>
            <a:spLocks noGrp="1"/>
          </p:cNvSpPr>
          <p:nvPr>
            <p:ph type="ftr" sz="quarter" idx="18"/>
          </p:nvPr>
        </p:nvSpPr>
        <p:spPr/>
        <p:txBody>
          <a:bodyPr/>
          <a:lstStyle/>
          <a:p>
            <a:r>
              <a:rPr lang="nl-NL"/>
              <a:t>Plaats voettekst via het tabblad 'invoegen'</a:t>
            </a:r>
          </a:p>
        </p:txBody>
      </p:sp>
      <p:sp>
        <p:nvSpPr>
          <p:cNvPr id="11" name="Tijdelijke aanduiding voor dianummer 10">
            <a:extLst>
              <a:ext uri="{FF2B5EF4-FFF2-40B4-BE49-F238E27FC236}">
                <a16:creationId xmlns:a16="http://schemas.microsoft.com/office/drawing/2014/main" id="{71B32A83-D73B-06E5-8CDB-A6C0C1DF2D25}"/>
              </a:ext>
            </a:extLst>
          </p:cNvPr>
          <p:cNvSpPr>
            <a:spLocks noGrp="1"/>
          </p:cNvSpPr>
          <p:nvPr>
            <p:ph type="sldNum" sz="quarter" idx="19"/>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2512836647"/>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3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2580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inhoud 7">
            <a:extLst>
              <a:ext uri="{FF2B5EF4-FFF2-40B4-BE49-F238E27FC236}">
                <a16:creationId xmlns:a16="http://schemas.microsoft.com/office/drawing/2014/main" id="{16048C25-836D-9570-D67F-784A17CA1F3B}"/>
              </a:ext>
            </a:extLst>
          </p:cNvPr>
          <p:cNvSpPr>
            <a:spLocks noGrp="1"/>
          </p:cNvSpPr>
          <p:nvPr>
            <p:ph sz="quarter" idx="14"/>
          </p:nvPr>
        </p:nvSpPr>
        <p:spPr>
          <a:xfrm>
            <a:off x="4467000" y="1628775"/>
            <a:ext cx="32580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inhoud 7">
            <a:extLst>
              <a:ext uri="{FF2B5EF4-FFF2-40B4-BE49-F238E27FC236}">
                <a16:creationId xmlns:a16="http://schemas.microsoft.com/office/drawing/2014/main" id="{DAF0DFDA-5BC6-BFFD-B877-9FA6944CE57C}"/>
              </a:ext>
            </a:extLst>
          </p:cNvPr>
          <p:cNvSpPr>
            <a:spLocks noGrp="1"/>
          </p:cNvSpPr>
          <p:nvPr>
            <p:ph sz="quarter" idx="15"/>
          </p:nvPr>
        </p:nvSpPr>
        <p:spPr>
          <a:xfrm>
            <a:off x="8418064" y="1628781"/>
            <a:ext cx="32580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a:extLst>
              <a:ext uri="{FF2B5EF4-FFF2-40B4-BE49-F238E27FC236}">
                <a16:creationId xmlns:a16="http://schemas.microsoft.com/office/drawing/2014/main" id="{05F8D392-A5B7-7874-ADCB-93B89718397E}"/>
              </a:ext>
            </a:extLst>
          </p:cNvPr>
          <p:cNvSpPr>
            <a:spLocks noGrp="1"/>
          </p:cNvSpPr>
          <p:nvPr>
            <p:ph type="dt" sz="half" idx="16"/>
          </p:nvPr>
        </p:nvSpPr>
        <p:spPr/>
        <p:txBody>
          <a:bodyPr/>
          <a:lstStyle/>
          <a:p>
            <a:fld id="{3403176E-F7F8-4AA4-A182-15B77B930F26}" type="datetime1">
              <a:rPr lang="nl-NL" smtClean="0"/>
              <a:t>23-4-2026</a:t>
            </a:fld>
            <a:endParaRPr lang="nl-NL"/>
          </a:p>
        </p:txBody>
      </p:sp>
      <p:sp>
        <p:nvSpPr>
          <p:cNvPr id="11" name="Tijdelijke aanduiding voor voettekst 10">
            <a:extLst>
              <a:ext uri="{FF2B5EF4-FFF2-40B4-BE49-F238E27FC236}">
                <a16:creationId xmlns:a16="http://schemas.microsoft.com/office/drawing/2014/main" id="{810BF960-0933-1D30-F642-AF4AED7608A9}"/>
              </a:ext>
            </a:extLst>
          </p:cNvPr>
          <p:cNvSpPr>
            <a:spLocks noGrp="1"/>
          </p:cNvSpPr>
          <p:nvPr>
            <p:ph type="ftr" sz="quarter" idx="17"/>
          </p:nvPr>
        </p:nvSpPr>
        <p:spPr/>
        <p:txBody>
          <a:bodyPr/>
          <a:lstStyle/>
          <a:p>
            <a:r>
              <a:rPr lang="nl-NL"/>
              <a:t>Plaats voettekst via het tabblad 'invoegen'</a:t>
            </a:r>
          </a:p>
        </p:txBody>
      </p:sp>
      <p:sp>
        <p:nvSpPr>
          <p:cNvPr id="12" name="Tijdelijke aanduiding voor dianummer 11">
            <a:extLst>
              <a:ext uri="{FF2B5EF4-FFF2-40B4-BE49-F238E27FC236}">
                <a16:creationId xmlns:a16="http://schemas.microsoft.com/office/drawing/2014/main" id="{478723CB-137E-456D-CD01-803BB9E4D1B8}"/>
              </a:ext>
            </a:extLst>
          </p:cNvPr>
          <p:cNvSpPr>
            <a:spLocks noGrp="1"/>
          </p:cNvSpPr>
          <p:nvPr>
            <p:ph type="sldNum" sz="quarter" idx="18"/>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1370288082"/>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4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22932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inhoud 7">
            <a:extLst>
              <a:ext uri="{FF2B5EF4-FFF2-40B4-BE49-F238E27FC236}">
                <a16:creationId xmlns:a16="http://schemas.microsoft.com/office/drawing/2014/main" id="{74935792-0593-ADC0-7B81-4BC50735B50D}"/>
              </a:ext>
            </a:extLst>
          </p:cNvPr>
          <p:cNvSpPr>
            <a:spLocks noGrp="1"/>
          </p:cNvSpPr>
          <p:nvPr>
            <p:ph sz="quarter" idx="14"/>
          </p:nvPr>
        </p:nvSpPr>
        <p:spPr>
          <a:xfrm>
            <a:off x="9382862" y="1628775"/>
            <a:ext cx="22932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inhoud 7">
            <a:extLst>
              <a:ext uri="{FF2B5EF4-FFF2-40B4-BE49-F238E27FC236}">
                <a16:creationId xmlns:a16="http://schemas.microsoft.com/office/drawing/2014/main" id="{651B3E1B-DB16-A5A8-62FA-A7A4A45ADBC8}"/>
              </a:ext>
            </a:extLst>
          </p:cNvPr>
          <p:cNvSpPr>
            <a:spLocks noGrp="1"/>
          </p:cNvSpPr>
          <p:nvPr>
            <p:ph sz="quarter" idx="15"/>
          </p:nvPr>
        </p:nvSpPr>
        <p:spPr>
          <a:xfrm>
            <a:off x="3452400" y="1628775"/>
            <a:ext cx="22932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inhoud 7">
            <a:extLst>
              <a:ext uri="{FF2B5EF4-FFF2-40B4-BE49-F238E27FC236}">
                <a16:creationId xmlns:a16="http://schemas.microsoft.com/office/drawing/2014/main" id="{CA33091D-7E66-A3C1-1AB7-6DFE3C1A3020}"/>
              </a:ext>
            </a:extLst>
          </p:cNvPr>
          <p:cNvSpPr>
            <a:spLocks noGrp="1"/>
          </p:cNvSpPr>
          <p:nvPr>
            <p:ph sz="quarter" idx="16"/>
          </p:nvPr>
        </p:nvSpPr>
        <p:spPr>
          <a:xfrm>
            <a:off x="6446400" y="1628781"/>
            <a:ext cx="22932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a:extLst>
              <a:ext uri="{FF2B5EF4-FFF2-40B4-BE49-F238E27FC236}">
                <a16:creationId xmlns:a16="http://schemas.microsoft.com/office/drawing/2014/main" id="{6B792BE4-53EE-9735-B05C-F991882F9921}"/>
              </a:ext>
            </a:extLst>
          </p:cNvPr>
          <p:cNvSpPr>
            <a:spLocks noGrp="1"/>
          </p:cNvSpPr>
          <p:nvPr>
            <p:ph type="dt" sz="half" idx="17"/>
          </p:nvPr>
        </p:nvSpPr>
        <p:spPr/>
        <p:txBody>
          <a:bodyPr/>
          <a:lstStyle/>
          <a:p>
            <a:fld id="{72E830D5-7C99-4B6E-858F-F83E0CFA74AF}" type="datetime1">
              <a:rPr lang="nl-NL" smtClean="0"/>
              <a:t>23-4-2026</a:t>
            </a:fld>
            <a:endParaRPr lang="nl-NL"/>
          </a:p>
        </p:txBody>
      </p:sp>
      <p:sp>
        <p:nvSpPr>
          <p:cNvPr id="12" name="Tijdelijke aanduiding voor voettekst 11">
            <a:extLst>
              <a:ext uri="{FF2B5EF4-FFF2-40B4-BE49-F238E27FC236}">
                <a16:creationId xmlns:a16="http://schemas.microsoft.com/office/drawing/2014/main" id="{FAE0E72B-7FE8-8915-D979-477C9D488966}"/>
              </a:ext>
            </a:extLst>
          </p:cNvPr>
          <p:cNvSpPr>
            <a:spLocks noGrp="1"/>
          </p:cNvSpPr>
          <p:nvPr>
            <p:ph type="ftr" sz="quarter" idx="18"/>
          </p:nvPr>
        </p:nvSpPr>
        <p:spPr/>
        <p:txBody>
          <a:bodyPr/>
          <a:lstStyle/>
          <a:p>
            <a:r>
              <a:rPr lang="nl-NL"/>
              <a:t>Plaats voettekst via het tabblad 'invoegen'</a:t>
            </a:r>
          </a:p>
        </p:txBody>
      </p:sp>
      <p:sp>
        <p:nvSpPr>
          <p:cNvPr id="13" name="Tijdelijke aanduiding voor dianummer 12">
            <a:extLst>
              <a:ext uri="{FF2B5EF4-FFF2-40B4-BE49-F238E27FC236}">
                <a16:creationId xmlns:a16="http://schemas.microsoft.com/office/drawing/2014/main" id="{7C62E50D-F720-8D45-79B0-BEAF18D75DDA}"/>
              </a:ext>
            </a:extLst>
          </p:cNvPr>
          <p:cNvSpPr>
            <a:spLocks noGrp="1"/>
          </p:cNvSpPr>
          <p:nvPr>
            <p:ph type="sldNum" sz="quarter" idx="19"/>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36300503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0354FBB5-E654-473E-A673-99F802373EB6}" type="slidenum">
              <a:rPr lang="nl-NL"/>
              <a:pPr>
                <a:defRPr/>
              </a:pPr>
              <a:t>‹#›</a:t>
            </a:fld>
            <a:endParaRPr lang="nl-NL"/>
          </a:p>
        </p:txBody>
      </p:sp>
    </p:spTree>
    <p:extLst>
      <p:ext uri="{BB962C8B-B14F-4D97-AF65-F5344CB8AC3E}">
        <p14:creationId xmlns:p14="http://schemas.microsoft.com/office/powerpoint/2010/main" val="115117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0A26C-57E2-6983-7B99-D128FA1130FD}"/>
              </a:ext>
            </a:extLst>
          </p:cNvPr>
          <p:cNvSpPr>
            <a:spLocks noGrp="1"/>
          </p:cNvSpPr>
          <p:nvPr>
            <p:ph type="dt" sz="half" idx="10"/>
          </p:nvPr>
        </p:nvSpPr>
        <p:spPr/>
        <p:txBody>
          <a:bodyPr/>
          <a:lstStyle/>
          <a:p>
            <a:fld id="{2E22D6F8-2664-45FF-AFF2-4D0D673A5E8C}" type="datetimeFigureOut">
              <a:rPr lang="LID4096" smtClean="0"/>
              <a:t>04/23/2026</a:t>
            </a:fld>
            <a:endParaRPr lang="LID4096"/>
          </a:p>
        </p:txBody>
      </p:sp>
      <p:sp>
        <p:nvSpPr>
          <p:cNvPr id="3" name="Footer Placeholder 2">
            <a:extLst>
              <a:ext uri="{FF2B5EF4-FFF2-40B4-BE49-F238E27FC236}">
                <a16:creationId xmlns:a16="http://schemas.microsoft.com/office/drawing/2014/main" id="{0FF21A4E-3679-1395-BFA0-908CADC0CCC6}"/>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1EC1ED81-E767-8672-BCD3-D31AC6E762B4}"/>
              </a:ext>
            </a:extLst>
          </p:cNvPr>
          <p:cNvSpPr>
            <a:spLocks noGrp="1"/>
          </p:cNvSpPr>
          <p:nvPr>
            <p:ph type="sldNum" sz="quarter" idx="12"/>
          </p:nvPr>
        </p:nvSpPr>
        <p:spPr/>
        <p:txBody>
          <a:bodyPr/>
          <a:lstStyle/>
          <a:p>
            <a:fld id="{EB63FD76-4927-4445-ACBA-35C8606FC744}" type="slidenum">
              <a:rPr lang="LID4096" smtClean="0"/>
              <a:t>‹#›</a:t>
            </a:fld>
            <a:endParaRPr lang="LID4096"/>
          </a:p>
        </p:txBody>
      </p:sp>
    </p:spTree>
    <p:extLst>
      <p:ext uri="{BB962C8B-B14F-4D97-AF65-F5344CB8AC3E}">
        <p14:creationId xmlns:p14="http://schemas.microsoft.com/office/powerpoint/2010/main" val="327352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16" name="Picture 41" descr="Verloop_A4_Landscape_300DPI"/>
          <p:cNvPicPr>
            <a:picLocks noChangeAspect="1" noChangeArrowheads="1"/>
          </p:cNvPicPr>
          <p:nvPr userDrawn="1"/>
        </p:nvPicPr>
        <p:blipFill>
          <a:blip r:embed="rId2"/>
          <a:srcRect/>
          <a:stretch>
            <a:fillRect/>
          </a:stretch>
        </p:blipFill>
        <p:spPr bwMode="auto">
          <a:xfrm>
            <a:off x="18197" y="13648"/>
            <a:ext cx="12185651" cy="1385888"/>
          </a:xfrm>
          <a:prstGeom prst="rect">
            <a:avLst/>
          </a:prstGeom>
          <a:noFill/>
          <a:ln w="9525">
            <a:noFill/>
            <a:miter lim="800000"/>
            <a:headEnd/>
            <a:tailEnd/>
          </a:ln>
        </p:spPr>
      </p:pic>
      <p:grpSp>
        <p:nvGrpSpPr>
          <p:cNvPr id="18" name="Group 15"/>
          <p:cNvGrpSpPr>
            <a:grpSpLocks/>
          </p:cNvGrpSpPr>
          <p:nvPr userDrawn="1"/>
        </p:nvGrpSpPr>
        <p:grpSpPr bwMode="auto">
          <a:xfrm>
            <a:off x="1166" y="59441"/>
            <a:ext cx="12187767" cy="815975"/>
            <a:chOff x="0" y="0"/>
            <a:chExt cx="6734" cy="567"/>
          </a:xfrm>
        </p:grpSpPr>
        <p:sp>
          <p:nvSpPr>
            <p:cNvPr id="19" name="Rectangle 12"/>
            <p:cNvSpPr>
              <a:spLocks noChangeArrowheads="1"/>
            </p:cNvSpPr>
            <p:nvPr userDrawn="1"/>
          </p:nvSpPr>
          <p:spPr bwMode="gray">
            <a:xfrm>
              <a:off x="0" y="0"/>
              <a:ext cx="6734"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8143"/>
              <a:endParaRPr lang="en-GB">
                <a:solidFill>
                  <a:srgbClr val="000000"/>
                </a:solidFill>
                <a:latin typeface="Calibri"/>
                <a:cs typeface="Arial" pitchFamily="34" charset="0"/>
              </a:endParaRPr>
            </a:p>
          </p:txBody>
        </p:sp>
        <p:sp>
          <p:nvSpPr>
            <p:cNvPr id="20" name="AutoShape 13"/>
            <p:cNvSpPr>
              <a:spLocks noChangeArrowheads="1"/>
            </p:cNvSpPr>
            <p:nvPr userDrawn="1"/>
          </p:nvSpPr>
          <p:spPr bwMode="gray">
            <a:xfrm rot="-2700000">
              <a:off x="3254" y="340"/>
              <a:ext cx="227" cy="227"/>
            </a:xfrm>
            <a:prstGeom prst="rtTriangl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98143"/>
              <a:endParaRPr lang="en-GB">
                <a:solidFill>
                  <a:srgbClr val="000000"/>
                </a:solidFill>
                <a:latin typeface="Calibri"/>
                <a:cs typeface="Arial" pitchFamily="34" charset="0"/>
              </a:endParaRPr>
            </a:p>
          </p:txBody>
        </p:sp>
      </p:grpSp>
      <p:pic>
        <p:nvPicPr>
          <p:cNvPr id="11" name="Afbeelding 10" descr="vlakken-donkerder.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6668" y="1179164"/>
            <a:ext cx="8121781" cy="5031498"/>
          </a:xfrm>
          <a:prstGeom prst="rect">
            <a:avLst/>
          </a:prstGeom>
        </p:spPr>
      </p:pic>
      <p:sp>
        <p:nvSpPr>
          <p:cNvPr id="12" name="Freeform 31"/>
          <p:cNvSpPr>
            <a:spLocks/>
          </p:cNvSpPr>
          <p:nvPr/>
        </p:nvSpPr>
        <p:spPr bwMode="auto">
          <a:xfrm>
            <a:off x="8636000" y="3429000"/>
            <a:ext cx="3556000" cy="1619250"/>
          </a:xfrm>
          <a:custGeom>
            <a:avLst/>
            <a:gdLst>
              <a:gd name="T0" fmla="*/ 0 w 1678"/>
              <a:gd name="T1" fmla="*/ 2147483647 h 1020"/>
              <a:gd name="T2" fmla="*/ 0 w 1678"/>
              <a:gd name="T3" fmla="*/ 2147483647 h 1020"/>
              <a:gd name="T4" fmla="*/ 0 w 1678"/>
              <a:gd name="T5" fmla="*/ 2147483647 h 1020"/>
              <a:gd name="T6" fmla="*/ 2147483647 w 1678"/>
              <a:gd name="T7" fmla="*/ 0 h 1020"/>
              <a:gd name="T8" fmla="*/ 2147483647 w 1678"/>
              <a:gd name="T9" fmla="*/ 0 h 1020"/>
              <a:gd name="T10" fmla="*/ 2147483647 w 1678"/>
              <a:gd name="T11" fmla="*/ 0 h 1020"/>
              <a:gd name="T12" fmla="*/ 2147483647 w 1678"/>
              <a:gd name="T13" fmla="*/ 2147483647 h 10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8" h="1020">
                <a:moveTo>
                  <a:pt x="0" y="1020"/>
                </a:moveTo>
                <a:lnTo>
                  <a:pt x="0" y="144"/>
                </a:lnTo>
                <a:lnTo>
                  <a:pt x="146" y="0"/>
                </a:lnTo>
                <a:lnTo>
                  <a:pt x="1678" y="0"/>
                </a:lnTo>
                <a:lnTo>
                  <a:pt x="1678" y="1020"/>
                </a:lnTo>
              </a:path>
            </a:pathLst>
          </a:custGeom>
          <a:noFill/>
          <a:ln>
            <a:noFill/>
          </a:ln>
        </p:spPr>
        <p:txBody>
          <a:bodyPr lIns="80147" tIns="40074" rIns="80147" bIns="40074"/>
          <a:lstStyle/>
          <a:p>
            <a:pPr>
              <a:defRPr/>
            </a:pPr>
            <a:endParaRPr lang="nl-NL">
              <a:solidFill>
                <a:srgbClr val="FFE37E"/>
              </a:solidFill>
              <a:latin typeface="+mn-lt"/>
              <a:cs typeface="+mn-cs"/>
            </a:endParaRPr>
          </a:p>
        </p:txBody>
      </p:sp>
      <p:pic>
        <p:nvPicPr>
          <p:cNvPr id="9" name="Afbeelding 8" descr="AA-Group-Audit-logo.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9749" y="6266244"/>
            <a:ext cx="2347548" cy="412550"/>
          </a:xfrm>
          <a:prstGeom prst="rect">
            <a:avLst/>
          </a:prstGeom>
        </p:spPr>
      </p:pic>
      <p:pic>
        <p:nvPicPr>
          <p:cNvPr id="15" name="Picture 14" descr="A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5937258" y="325440"/>
            <a:ext cx="1657349"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345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0354FBB5-E654-473E-A673-99F802373EB6}" type="slidenum">
              <a:rPr lang="nl-NL"/>
              <a:pPr>
                <a:defRPr/>
              </a:pPr>
              <a:t>‹#›</a:t>
            </a:fld>
            <a:endParaRPr lang="nl-NL"/>
          </a:p>
        </p:txBody>
      </p:sp>
    </p:spTree>
    <p:extLst>
      <p:ext uri="{BB962C8B-B14F-4D97-AF65-F5344CB8AC3E}">
        <p14:creationId xmlns:p14="http://schemas.microsoft.com/office/powerpoint/2010/main" val="1388129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sz="half" idx="1"/>
          </p:nvPr>
        </p:nvSpPr>
        <p:spPr>
          <a:xfrm>
            <a:off x="2714966" y="1118764"/>
            <a:ext cx="4456161" cy="48609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7344885" y="1118764"/>
            <a:ext cx="4457972" cy="48609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7"/>
          <p:cNvSpPr>
            <a:spLocks noGrp="1" noChangeArrowheads="1"/>
          </p:cNvSpPr>
          <p:nvPr>
            <p:ph type="sldNum" sz="quarter" idx="10"/>
          </p:nvPr>
        </p:nvSpPr>
        <p:spPr>
          <a:ln/>
        </p:spPr>
        <p:txBody>
          <a:bodyPr/>
          <a:lstStyle>
            <a:lvl1pPr>
              <a:defRPr/>
            </a:lvl1pPr>
          </a:lstStyle>
          <a:p>
            <a:pPr>
              <a:defRPr/>
            </a:pPr>
            <a:fld id="{25D8F902-93CC-4A68-83A6-2DE4A61952F3}" type="slidenum">
              <a:rPr lang="nl-NL"/>
              <a:pPr>
                <a:defRPr/>
              </a:pPr>
              <a:t>‹#›</a:t>
            </a:fld>
            <a:endParaRPr lang="nl-NL"/>
          </a:p>
        </p:txBody>
      </p:sp>
    </p:spTree>
    <p:extLst>
      <p:ext uri="{BB962C8B-B14F-4D97-AF65-F5344CB8AC3E}">
        <p14:creationId xmlns:p14="http://schemas.microsoft.com/office/powerpoint/2010/main" val="258897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963" y="275012"/>
            <a:ext cx="10972076" cy="1143240"/>
          </a:xfrm>
        </p:spPr>
        <p:txBody>
          <a:bodyPr/>
          <a:lstStyle>
            <a:lvl1pPr>
              <a:defRPr/>
            </a:lvl1pPr>
          </a:lstStyle>
          <a:p>
            <a:r>
              <a:rPr lang="nl-NL"/>
              <a:t>Klik om stijl te bewerken</a:t>
            </a:r>
          </a:p>
        </p:txBody>
      </p:sp>
      <p:sp>
        <p:nvSpPr>
          <p:cNvPr id="3" name="Text Placeholder 2"/>
          <p:cNvSpPr>
            <a:spLocks noGrp="1"/>
          </p:cNvSpPr>
          <p:nvPr>
            <p:ph type="body" idx="1"/>
          </p:nvPr>
        </p:nvSpPr>
        <p:spPr>
          <a:xfrm>
            <a:off x="609963" y="1534880"/>
            <a:ext cx="5386489"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nl-NL"/>
              <a:t>Klikken om de tekststijl van het model te bewerken</a:t>
            </a:r>
          </a:p>
        </p:txBody>
      </p:sp>
      <p:sp>
        <p:nvSpPr>
          <p:cNvPr id="4" name="Content Placeholder 3"/>
          <p:cNvSpPr>
            <a:spLocks noGrp="1"/>
          </p:cNvSpPr>
          <p:nvPr>
            <p:ph sz="half" idx="2"/>
          </p:nvPr>
        </p:nvSpPr>
        <p:spPr>
          <a:xfrm>
            <a:off x="609963" y="2174173"/>
            <a:ext cx="5386489"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3"/>
          </p:nvPr>
        </p:nvSpPr>
        <p:spPr>
          <a:xfrm>
            <a:off x="6193739" y="1534880"/>
            <a:ext cx="5388300"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nl-NL"/>
              <a:t>Klikken om de tekststijl van het model te bewerken</a:t>
            </a:r>
          </a:p>
        </p:txBody>
      </p:sp>
      <p:sp>
        <p:nvSpPr>
          <p:cNvPr id="6" name="Content Placeholder 5"/>
          <p:cNvSpPr>
            <a:spLocks noGrp="1"/>
          </p:cNvSpPr>
          <p:nvPr>
            <p:ph sz="quarter" idx="4"/>
          </p:nvPr>
        </p:nvSpPr>
        <p:spPr>
          <a:xfrm>
            <a:off x="6193739" y="2174173"/>
            <a:ext cx="5388300"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7"/>
          <p:cNvSpPr>
            <a:spLocks noGrp="1" noChangeArrowheads="1"/>
          </p:cNvSpPr>
          <p:nvPr>
            <p:ph type="sldNum" sz="quarter" idx="10"/>
          </p:nvPr>
        </p:nvSpPr>
        <p:spPr>
          <a:xfrm>
            <a:off x="5625404" y="6393693"/>
            <a:ext cx="865717" cy="244475"/>
          </a:xfrm>
          <a:ln/>
        </p:spPr>
        <p:txBody>
          <a:bodyPr/>
          <a:lstStyle>
            <a:lvl1pPr>
              <a:defRPr/>
            </a:lvl1pPr>
          </a:lstStyle>
          <a:p>
            <a:pPr>
              <a:defRPr/>
            </a:pPr>
            <a:fld id="{4D83714B-4662-41E8-B0A5-5859A5ACF789}" type="slidenum">
              <a:rPr lang="nl-NL"/>
              <a:pPr>
                <a:defRPr/>
              </a:pPr>
              <a:t>‹#›</a:t>
            </a:fld>
            <a:endParaRPr lang="nl-NL"/>
          </a:p>
        </p:txBody>
      </p:sp>
    </p:spTree>
    <p:extLst>
      <p:ext uri="{BB962C8B-B14F-4D97-AF65-F5344CB8AC3E}">
        <p14:creationId xmlns:p14="http://schemas.microsoft.com/office/powerpoint/2010/main" val="326303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2">
    <p:bg>
      <p:bgPr>
        <a:solidFill>
          <a:schemeClr val="tx1"/>
        </a:solidFill>
        <a:effectLst/>
      </p:bgPr>
    </p:bg>
    <p:spTree>
      <p:nvGrpSpPr>
        <p:cNvPr id="1" name=""/>
        <p:cNvGrpSpPr/>
        <p:nvPr/>
      </p:nvGrpSpPr>
      <p:grpSpPr>
        <a:xfrm>
          <a:off x="0" y="0"/>
          <a:ext cx="0" cy="0"/>
          <a:chOff x="0" y="0"/>
          <a:chExt cx="0" cy="0"/>
        </a:xfrm>
      </p:grpSpPr>
      <p:pic>
        <p:nvPicPr>
          <p:cNvPr id="13" name="Afbeelding 12" descr="Afbeelding met Groenblauw, schermopname, Turquoise, water&#10;&#10;Automatisch gegenereerde beschrijving">
            <a:extLst>
              <a:ext uri="{FF2B5EF4-FFF2-40B4-BE49-F238E27FC236}">
                <a16:creationId xmlns:a16="http://schemas.microsoft.com/office/drawing/2014/main" id="{FCDDD39F-A9CE-79B7-5F68-BEE4B0A6E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AutoShape 3">
            <a:extLst>
              <a:ext uri="{FF2B5EF4-FFF2-40B4-BE49-F238E27FC236}">
                <a16:creationId xmlns:a16="http://schemas.microsoft.com/office/drawing/2014/main" id="{382A84AB-97A0-E117-2C10-09C0D4725735}"/>
              </a:ext>
            </a:extLst>
          </p:cNvPr>
          <p:cNvSpPr>
            <a:spLocks noChangeAspect="1" noChangeArrowheads="1" noTextEdit="1"/>
          </p:cNvSpPr>
          <p:nvPr userDrawn="1"/>
        </p:nvSpPr>
        <p:spPr bwMode="auto">
          <a:xfrm>
            <a:off x="6184900" y="0"/>
            <a:ext cx="6007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itel 5">
            <a:extLst>
              <a:ext uri="{FF2B5EF4-FFF2-40B4-BE49-F238E27FC236}">
                <a16:creationId xmlns:a16="http://schemas.microsoft.com/office/drawing/2014/main" id="{8CE84EB9-2AF8-5856-ED1C-EEADDAB3D337}"/>
              </a:ext>
            </a:extLst>
          </p:cNvPr>
          <p:cNvSpPr>
            <a:spLocks noGrp="1"/>
          </p:cNvSpPr>
          <p:nvPr userDrawn="1">
            <p:ph type="title" hasCustomPrompt="1"/>
          </p:nvPr>
        </p:nvSpPr>
        <p:spPr>
          <a:xfrm>
            <a:off x="515937" y="2628000"/>
            <a:ext cx="7200000" cy="540000"/>
          </a:xfrm>
        </p:spPr>
        <p:txBody>
          <a:bodyPr anchor="t" anchorCtr="0"/>
          <a:lstStyle>
            <a:lvl1pPr>
              <a:defRPr sz="4400">
                <a:solidFill>
                  <a:schemeClr val="bg1"/>
                </a:solidFill>
                <a:latin typeface="ABN AMRO Sans" panose="020B0504040000000004" pitchFamily="34" charset="0"/>
              </a:defRPr>
            </a:lvl1pPr>
          </a:lstStyle>
          <a:p>
            <a:r>
              <a:rPr lang="nl-NL"/>
              <a:t>Titel</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userDrawn="1">
            <p:ph type="body" sz="quarter" idx="10" hasCustomPrompt="1"/>
          </p:nvPr>
        </p:nvSpPr>
        <p:spPr>
          <a:xfrm>
            <a:off x="515937" y="3185780"/>
            <a:ext cx="7200000" cy="540000"/>
          </a:xfrm>
        </p:spPr>
        <p:txBody>
          <a:bodyPr/>
          <a:lstStyle>
            <a:lvl1pPr>
              <a:defRPr sz="4400">
                <a:solidFill>
                  <a:schemeClr val="bg2"/>
                </a:solidFill>
                <a:latin typeface="ABN AMRO Sans" panose="020B0504040000000004" pitchFamily="34" charset="0"/>
              </a:defRPr>
            </a:lvl1pPr>
          </a:lstStyle>
          <a:p>
            <a:pPr lvl="0"/>
            <a:r>
              <a:rPr lang="nl-NL"/>
              <a:t>Subtitel</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userDrawn="1">
            <p:ph type="body" sz="quarter" idx="12" hasCustomPrompt="1"/>
          </p:nvPr>
        </p:nvSpPr>
        <p:spPr>
          <a:xfrm>
            <a:off x="515936" y="4194000"/>
            <a:ext cx="5580000" cy="252000"/>
          </a:xfrm>
        </p:spPr>
        <p:txBody>
          <a:bodyPr/>
          <a:lstStyle>
            <a:lvl1pPr>
              <a:defRPr sz="1600">
                <a:solidFill>
                  <a:schemeClr val="bg1"/>
                </a:solidFill>
                <a:latin typeface="ABN AMRO Sans" panose="020B0504040000000004" pitchFamily="34" charset="0"/>
              </a:defRPr>
            </a:lvl1pPr>
          </a:lstStyle>
          <a:p>
            <a:pPr lvl="0"/>
            <a:r>
              <a:rPr lang="nl-NL"/>
              <a:t>Auteur - Datum</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userDrawn="1">
            <p:ph type="body" sz="quarter" idx="11" hasCustomPrompt="1"/>
          </p:nvPr>
        </p:nvSpPr>
        <p:spPr>
          <a:xfrm>
            <a:off x="515939" y="2106000"/>
            <a:ext cx="5580000" cy="288000"/>
          </a:xfrm>
        </p:spPr>
        <p:txBody>
          <a:bodyPr/>
          <a:lstStyle>
            <a:lvl1pPr>
              <a:defRPr sz="1800">
                <a:solidFill>
                  <a:schemeClr val="bg1"/>
                </a:solidFill>
                <a:latin typeface="ABN AMRO Sans" panose="020B0504040000000004" pitchFamily="34" charset="0"/>
              </a:defRPr>
            </a:lvl1pPr>
          </a:lstStyle>
          <a:p>
            <a:pPr lvl="0"/>
            <a:r>
              <a:rPr lang="nl-NL"/>
              <a:t>Afdeling / projectnaam</a:t>
            </a:r>
          </a:p>
        </p:txBody>
      </p:sp>
      <p:grpSp>
        <p:nvGrpSpPr>
          <p:cNvPr id="2" name="Groep 1">
            <a:extLst>
              <a:ext uri="{FF2B5EF4-FFF2-40B4-BE49-F238E27FC236}">
                <a16:creationId xmlns:a16="http://schemas.microsoft.com/office/drawing/2014/main" id="{0BDD81CF-A106-1A2A-D88A-E1A64BC9F9C3}"/>
              </a:ext>
            </a:extLst>
          </p:cNvPr>
          <p:cNvGrpSpPr>
            <a:grpSpLocks noChangeAspect="1"/>
          </p:cNvGrpSpPr>
          <p:nvPr userDrawn="1"/>
        </p:nvGrpSpPr>
        <p:grpSpPr>
          <a:xfrm>
            <a:off x="514800" y="5940000"/>
            <a:ext cx="2120465" cy="518400"/>
            <a:chOff x="402851" y="1790925"/>
            <a:chExt cx="1403798" cy="343193"/>
          </a:xfrm>
        </p:grpSpPr>
        <p:sp>
          <p:nvSpPr>
            <p:cNvPr id="4" name="Vrije vorm: vorm 3">
              <a:extLst>
                <a:ext uri="{FF2B5EF4-FFF2-40B4-BE49-F238E27FC236}">
                  <a16:creationId xmlns:a16="http://schemas.microsoft.com/office/drawing/2014/main" id="{9E674815-7BFC-E9F8-D95B-A02265BE9D6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5" name="Graphic 6">
              <a:extLst>
                <a:ext uri="{FF2B5EF4-FFF2-40B4-BE49-F238E27FC236}">
                  <a16:creationId xmlns:a16="http://schemas.microsoft.com/office/drawing/2014/main" id="{4A0E2B60-A660-3E13-E322-A8A041FF1DB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BC861D5-928D-A74C-57CF-B8F629769CAD}"/>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A21DF1D5-E2F8-93D4-1F19-A7B471A09648}"/>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
        <p:nvSpPr>
          <p:cNvPr id="22" name="Tijdelijke aanduiding voor afbeelding 21">
            <a:extLst>
              <a:ext uri="{FF2B5EF4-FFF2-40B4-BE49-F238E27FC236}">
                <a16:creationId xmlns:a16="http://schemas.microsoft.com/office/drawing/2014/main" id="{D7A326D9-9F36-90C3-299E-7CA5301BD9DB}"/>
              </a:ext>
            </a:extLst>
          </p:cNvPr>
          <p:cNvSpPr>
            <a:spLocks noGrp="1"/>
          </p:cNvSpPr>
          <p:nvPr userDrawn="1">
            <p:ph type="pic" sz="quarter" idx="13"/>
          </p:nvPr>
        </p:nvSpPr>
        <p:spPr>
          <a:xfrm>
            <a:off x="6184899" y="0"/>
            <a:ext cx="6007100" cy="6858000"/>
          </a:xfrm>
          <a:custGeom>
            <a:avLst/>
            <a:gdLst>
              <a:gd name="connsiteX0" fmla="*/ 0 w 6007100"/>
              <a:gd name="connsiteY0" fmla="*/ 0 h 6858000"/>
              <a:gd name="connsiteX1" fmla="*/ 6007100 w 6007100"/>
              <a:gd name="connsiteY1" fmla="*/ 0 h 6858000"/>
              <a:gd name="connsiteX2" fmla="*/ 6007100 w 6007100"/>
              <a:gd name="connsiteY2" fmla="*/ 6858000 h 6858000"/>
              <a:gd name="connsiteX3" fmla="*/ 88564 w 6007100"/>
              <a:gd name="connsiteY3" fmla="*/ 6858000 h 6858000"/>
              <a:gd name="connsiteX4" fmla="*/ 1202753 w 6007100"/>
              <a:gd name="connsiteY4" fmla="*/ 4456748 h 6858000"/>
              <a:gd name="connsiteX5" fmla="*/ 1246559 w 6007100"/>
              <a:gd name="connsiteY5" fmla="*/ 34270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7100" h="6858000">
                <a:moveTo>
                  <a:pt x="0" y="0"/>
                </a:moveTo>
                <a:cubicBezTo>
                  <a:pt x="0" y="0"/>
                  <a:pt x="0" y="0"/>
                  <a:pt x="6007100" y="0"/>
                </a:cubicBezTo>
                <a:cubicBezTo>
                  <a:pt x="6007100" y="0"/>
                  <a:pt x="6007100" y="0"/>
                  <a:pt x="6007100" y="6858000"/>
                </a:cubicBezTo>
                <a:cubicBezTo>
                  <a:pt x="6007100" y="6858000"/>
                  <a:pt x="6007100" y="6858000"/>
                  <a:pt x="88564" y="6858000"/>
                </a:cubicBezTo>
                <a:cubicBezTo>
                  <a:pt x="88564" y="6858000"/>
                  <a:pt x="88564" y="6858000"/>
                  <a:pt x="1202753" y="4456748"/>
                </a:cubicBezTo>
                <a:cubicBezTo>
                  <a:pt x="1353216" y="4132898"/>
                  <a:pt x="1369405" y="3763328"/>
                  <a:pt x="1246559" y="3427095"/>
                </a:cubicBezTo>
                <a:close/>
              </a:path>
            </a:pathLst>
          </a:custGeom>
          <a:effectLst>
            <a:innerShdw blurRad="762000" dist="50800" dir="10800000">
              <a:prstClr val="black">
                <a:alpha val="90000"/>
              </a:prstClr>
            </a:innerShdw>
          </a:effectLst>
        </p:spPr>
        <p:txBody>
          <a:bodyPr wrap="square" lIns="0" tIns="1692000" rIns="720000">
            <a:noAutofit/>
          </a:bodyPr>
          <a:lstStyle>
            <a:lvl1pPr algn="r">
              <a:defRPr sz="1000">
                <a:solidFill>
                  <a:schemeClr val="bg1"/>
                </a:solidFill>
                <a:latin typeface="ABN AMRO Sans" panose="020B0504040000000004" pitchFamily="34" charset="0"/>
              </a:defRPr>
            </a:lvl1pPr>
          </a:lstStyle>
          <a:p>
            <a:r>
              <a:rPr lang="en-US"/>
              <a:t>Click icon to add picture</a:t>
            </a:r>
            <a:endParaRPr lang="en-GB"/>
          </a:p>
        </p:txBody>
      </p:sp>
    </p:spTree>
    <p:extLst>
      <p:ext uri="{BB962C8B-B14F-4D97-AF65-F5344CB8AC3E}">
        <p14:creationId xmlns:p14="http://schemas.microsoft.com/office/powerpoint/2010/main" val="3105442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Rectangle 7"/>
          <p:cNvSpPr>
            <a:spLocks noGrp="1" noChangeArrowheads="1"/>
          </p:cNvSpPr>
          <p:nvPr>
            <p:ph type="sldNum" sz="quarter" idx="10"/>
          </p:nvPr>
        </p:nvSpPr>
        <p:spPr>
          <a:ln/>
        </p:spPr>
        <p:txBody>
          <a:bodyPr/>
          <a:lstStyle>
            <a:lvl1pPr>
              <a:defRPr/>
            </a:lvl1pPr>
          </a:lstStyle>
          <a:p>
            <a:pPr>
              <a:defRPr/>
            </a:pPr>
            <a:fld id="{DBD81390-239A-41F8-B995-7743C4C627A8}" type="slidenum">
              <a:rPr lang="nl-NL"/>
              <a:pPr>
                <a:defRPr/>
              </a:pPr>
              <a:t>‹#›</a:t>
            </a:fld>
            <a:endParaRPr lang="nl-NL"/>
          </a:p>
        </p:txBody>
      </p:sp>
      <p:sp>
        <p:nvSpPr>
          <p:cNvPr id="4" name="Rectangle 19"/>
          <p:cNvSpPr>
            <a:spLocks noGrp="1" noChangeArrowheads="1"/>
          </p:cNvSpPr>
          <p:nvPr>
            <p:ph idx="1"/>
          </p:nvPr>
        </p:nvSpPr>
        <p:spPr bwMode="auto">
          <a:xfrm>
            <a:off x="2715685" y="1119189"/>
            <a:ext cx="9086849" cy="4860925"/>
          </a:xfrm>
          <a:prstGeom prst="rect">
            <a:avLst/>
          </a:prstGeom>
          <a:noFill/>
          <a:ln w="9525">
            <a:noFill/>
            <a:miter lim="800000"/>
            <a:headEnd/>
            <a:tailEnd/>
          </a:ln>
        </p:spPr>
        <p:txBody>
          <a:bodyPr vert="horz" wrap="square" lIns="0" tIns="41020" rIns="0" bIns="41020" numCol="1" anchor="t" anchorCtr="0" compatLnSpc="1">
            <a:prstTxWarp prst="textNoShape">
              <a:avLst/>
            </a:prstTxWarp>
          </a:bodyPr>
          <a:lstStyle>
            <a:lvl1pPr>
              <a:defRPr sz="1200"/>
            </a:lvl1pPr>
            <a:lvl2pPr>
              <a:defRPr sz="1200"/>
            </a:lvl2pPr>
            <a:lvl3pPr>
              <a:defRPr sz="12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4094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17EC4169-2208-472A-8F37-F8FCC65106D1}" type="slidenum">
              <a:rPr lang="nl-NL"/>
              <a:pPr>
                <a:defRPr/>
              </a:pPr>
              <a:t>‹#›</a:t>
            </a:fld>
            <a:endParaRPr lang="nl-NL"/>
          </a:p>
        </p:txBody>
      </p:sp>
    </p:spTree>
    <p:extLst>
      <p:ext uri="{BB962C8B-B14F-4D97-AF65-F5344CB8AC3E}">
        <p14:creationId xmlns:p14="http://schemas.microsoft.com/office/powerpoint/2010/main" val="418032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963" y="273572"/>
            <a:ext cx="4010908" cy="1161958"/>
          </a:xfrm>
        </p:spPr>
        <p:txBody>
          <a:bodyPr/>
          <a:lstStyle>
            <a:lvl1pPr algn="l">
              <a:defRPr sz="1800" b="1"/>
            </a:lvl1pPr>
          </a:lstStyle>
          <a:p>
            <a:r>
              <a:rPr lang="nl-NL"/>
              <a:t>Klik om stijl te bewerken</a:t>
            </a:r>
          </a:p>
        </p:txBody>
      </p:sp>
      <p:sp>
        <p:nvSpPr>
          <p:cNvPr id="3" name="Content Placeholder 2"/>
          <p:cNvSpPr>
            <a:spLocks noGrp="1"/>
          </p:cNvSpPr>
          <p:nvPr>
            <p:ph idx="1"/>
          </p:nvPr>
        </p:nvSpPr>
        <p:spPr>
          <a:xfrm>
            <a:off x="4767478" y="273571"/>
            <a:ext cx="681456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p:cNvSpPr>
            <a:spLocks noGrp="1"/>
          </p:cNvSpPr>
          <p:nvPr>
            <p:ph type="body" sz="half" idx="2"/>
          </p:nvPr>
        </p:nvSpPr>
        <p:spPr>
          <a:xfrm>
            <a:off x="609963" y="1435531"/>
            <a:ext cx="4010908"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nl-NL"/>
              <a:t>Klikken om de tekststijl van het model te bewerken</a:t>
            </a:r>
          </a:p>
        </p:txBody>
      </p:sp>
      <p:sp>
        <p:nvSpPr>
          <p:cNvPr id="5" name="Rectangle 7"/>
          <p:cNvSpPr>
            <a:spLocks noGrp="1" noChangeArrowheads="1"/>
          </p:cNvSpPr>
          <p:nvPr>
            <p:ph type="sldNum" sz="quarter" idx="10"/>
          </p:nvPr>
        </p:nvSpPr>
        <p:spPr>
          <a:ln/>
        </p:spPr>
        <p:txBody>
          <a:bodyPr/>
          <a:lstStyle>
            <a:lvl1pPr>
              <a:defRPr/>
            </a:lvl1pPr>
          </a:lstStyle>
          <a:p>
            <a:pPr>
              <a:defRPr/>
            </a:pPr>
            <a:fld id="{6C74DEFB-21BD-4C3A-A68D-E568B057D2E0}" type="slidenum">
              <a:rPr lang="nl-NL"/>
              <a:pPr>
                <a:defRPr/>
              </a:pPr>
              <a:t>‹#›</a:t>
            </a:fld>
            <a:endParaRPr lang="nl-NL"/>
          </a:p>
        </p:txBody>
      </p:sp>
    </p:spTree>
    <p:extLst>
      <p:ext uri="{BB962C8B-B14F-4D97-AF65-F5344CB8AC3E}">
        <p14:creationId xmlns:p14="http://schemas.microsoft.com/office/powerpoint/2010/main" val="198738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le 1"/>
          <p:cNvSpPr>
            <a:spLocks noGrp="1"/>
          </p:cNvSpPr>
          <p:nvPr>
            <p:ph type="title"/>
          </p:nvPr>
        </p:nvSpPr>
        <p:spPr>
          <a:xfrm>
            <a:off x="2714965" y="289410"/>
            <a:ext cx="9087891" cy="551462"/>
          </a:xfrm>
        </p:spPr>
        <p:txBody>
          <a:bodyPr/>
          <a:lstStyle/>
          <a:p>
            <a:r>
              <a:rPr lang="nl-NL"/>
              <a:t>Klik om stijl te bewerken</a:t>
            </a:r>
          </a:p>
        </p:txBody>
      </p:sp>
      <p:sp>
        <p:nvSpPr>
          <p:cNvPr id="3" name="SmartArt Placeholder 2"/>
          <p:cNvSpPr>
            <a:spLocks noGrp="1"/>
          </p:cNvSpPr>
          <p:nvPr>
            <p:ph type="dgm" idx="1"/>
          </p:nvPr>
        </p:nvSpPr>
        <p:spPr>
          <a:xfrm>
            <a:off x="2714965" y="1118764"/>
            <a:ext cx="9087891" cy="4860929"/>
          </a:xfrm>
        </p:spPr>
        <p:txBody>
          <a:bodyPr/>
          <a:lstStyle/>
          <a:p>
            <a:pPr lvl="0"/>
            <a:r>
              <a:rPr lang="nl-NL" noProof="0"/>
              <a:t>Klik op het pictogram om een SmartArt-graphic toe te voegen</a:t>
            </a:r>
          </a:p>
        </p:txBody>
      </p:sp>
      <p:sp>
        <p:nvSpPr>
          <p:cNvPr id="4" name="Rectangle 7"/>
          <p:cNvSpPr>
            <a:spLocks noGrp="1" noChangeArrowheads="1"/>
          </p:cNvSpPr>
          <p:nvPr>
            <p:ph type="sldNum" sz="quarter" idx="10"/>
          </p:nvPr>
        </p:nvSpPr>
        <p:spPr>
          <a:ln/>
        </p:spPr>
        <p:txBody>
          <a:bodyPr/>
          <a:lstStyle>
            <a:lvl1pPr>
              <a:defRPr/>
            </a:lvl1pPr>
          </a:lstStyle>
          <a:p>
            <a:pPr>
              <a:defRPr/>
            </a:pPr>
            <a:fld id="{49EE734B-22A1-4263-86DA-985060C31CFE}" type="slidenum">
              <a:rPr lang="nl-NL"/>
              <a:pPr>
                <a:defRPr/>
              </a:pPr>
              <a:t>‹#›</a:t>
            </a:fld>
            <a:endParaRPr lang="nl-NL"/>
          </a:p>
        </p:txBody>
      </p:sp>
    </p:spTree>
    <p:extLst>
      <p:ext uri="{BB962C8B-B14F-4D97-AF65-F5344CB8AC3E}">
        <p14:creationId xmlns:p14="http://schemas.microsoft.com/office/powerpoint/2010/main" val="247972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29170" y="142127"/>
            <a:ext cx="11079485" cy="558000"/>
          </a:xfrm>
          <a:noFill/>
        </p:spPr>
        <p:txBody>
          <a:bodyPr tIns="0" rIns="0" bIns="0" anchor="ctr" anchorCtr="0"/>
          <a:lstStyle>
            <a:lvl1pPr>
              <a:lnSpc>
                <a:spcPts val="2200"/>
              </a:lnSpc>
              <a:defRPr sz="2000">
                <a:solidFill>
                  <a:srgbClr val="009286"/>
                </a:solidFill>
              </a:defRPr>
            </a:lvl1pPr>
          </a:lstStyle>
          <a:p>
            <a:r>
              <a:rPr lang="nl-NL" noProof="0"/>
              <a:t>Klik om stijl te bewerken</a:t>
            </a:r>
            <a:endParaRPr lang="en-GB" noProof="0"/>
          </a:p>
        </p:txBody>
      </p:sp>
      <p:sp>
        <p:nvSpPr>
          <p:cNvPr id="3" name="Tijdelijke aanduiding voor inhoud 2"/>
          <p:cNvSpPr>
            <a:spLocks noGrp="1"/>
          </p:cNvSpPr>
          <p:nvPr>
            <p:ph idx="1"/>
          </p:nvPr>
        </p:nvSpPr>
        <p:spPr>
          <a:xfrm>
            <a:off x="629170" y="1118762"/>
            <a:ext cx="11079485" cy="4986000"/>
          </a:xfrm>
        </p:spPr>
        <p:txBody>
          <a:bodyPr tIns="0" bIns="0"/>
          <a:lstStyle>
            <a:lvl1pPr>
              <a:defRPr sz="1200" b="0">
                <a:solidFill>
                  <a:srgbClr val="54646C"/>
                </a:solidFill>
              </a:defRPr>
            </a:lvl1pPr>
            <a:lvl2pPr>
              <a:defRPr sz="1200" b="0">
                <a:solidFill>
                  <a:srgbClr val="54646C"/>
                </a:solidFill>
              </a:defRPr>
            </a:lvl2pPr>
            <a:lvl3pPr>
              <a:defRPr sz="1200" b="0">
                <a:solidFill>
                  <a:srgbClr val="54646C"/>
                </a:solidFill>
              </a:defRPr>
            </a:lvl3pPr>
            <a:lvl4pPr>
              <a:defRPr sz="1200" b="0">
                <a:solidFill>
                  <a:srgbClr val="54646C"/>
                </a:solidFill>
              </a:defRPr>
            </a:lvl4pPr>
            <a:lvl5pPr>
              <a:defRPr sz="1200" b="0">
                <a:solidFill>
                  <a:srgbClr val="54646C"/>
                </a:solidFill>
              </a:defRPr>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10" name="Rectangle 9"/>
          <p:cNvSpPr/>
          <p:nvPr/>
        </p:nvSpPr>
        <p:spPr bwMode="gray">
          <a:xfrm>
            <a:off x="2587485" y="6399795"/>
            <a:ext cx="9121171" cy="140400"/>
          </a:xfrm>
          <a:prstGeom prst="rect">
            <a:avLst/>
          </a:prstGeom>
          <a:solidFill>
            <a:srgbClr val="0092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2" name="Right Triangle 11"/>
          <p:cNvSpPr>
            <a:spLocks noChangeAspect="1"/>
          </p:cNvSpPr>
          <p:nvPr/>
        </p:nvSpPr>
        <p:spPr bwMode="ltGray">
          <a:xfrm flipH="1">
            <a:off x="11528862" y="6401962"/>
            <a:ext cx="179793" cy="140400"/>
          </a:xfrm>
          <a:prstGeom prst="rtTriangle">
            <a:avLst/>
          </a:prstGeom>
          <a:solidFill>
            <a:srgbClr val="005E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4" name="Tijdelijke aanduiding voor dianummer 3"/>
          <p:cNvSpPr>
            <a:spLocks noGrp="1"/>
          </p:cNvSpPr>
          <p:nvPr userDrawn="1">
            <p:ph type="sldNum" sz="quarter" idx="10"/>
          </p:nvPr>
        </p:nvSpPr>
        <p:spPr bwMode="white">
          <a:xfrm>
            <a:off x="10637429" y="6400199"/>
            <a:ext cx="866980" cy="140400"/>
          </a:xfrm>
        </p:spPr>
        <p:txBody>
          <a:bodyPr/>
          <a:lstStyle>
            <a:lvl1pPr>
              <a:lnSpc>
                <a:spcPts val="1106"/>
              </a:lnSpc>
              <a:defRPr b="1">
                <a:solidFill>
                  <a:srgbClr val="FFFFFF"/>
                </a:solidFill>
              </a:defRPr>
            </a:lvl1pPr>
          </a:lstStyle>
          <a:p>
            <a:fld id="{C23ADB4E-9B09-45A2-A801-D3601615BFC8}" type="slidenum">
              <a:rPr lang="nl-NL" smtClean="0"/>
              <a:pPr/>
              <a:t>‹#›</a:t>
            </a:fld>
            <a:endParaRPr lang="nl-NL"/>
          </a:p>
        </p:txBody>
      </p:sp>
      <p:grpSp>
        <p:nvGrpSpPr>
          <p:cNvPr id="13" name="Group 12"/>
          <p:cNvGrpSpPr/>
          <p:nvPr userDrawn="1"/>
        </p:nvGrpSpPr>
        <p:grpSpPr>
          <a:xfrm>
            <a:off x="581487" y="530516"/>
            <a:ext cx="11129668" cy="280537"/>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1602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6" name="Picture 5" descr="A black and yellow logo&#10;&#10;AI-generated content may be incorrect.">
            <a:extLst>
              <a:ext uri="{FF2B5EF4-FFF2-40B4-BE49-F238E27FC236}">
                <a16:creationId xmlns:a16="http://schemas.microsoft.com/office/drawing/2014/main" id="{D564BB65-CFB9-C2F1-F6CE-958642D926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731" y="4913541"/>
            <a:ext cx="1362160" cy="1435101"/>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609283"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86527"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86527" y="3046159"/>
            <a:ext cx="4326679" cy="1046323"/>
          </a:xfrm>
        </p:spPr>
        <p:txBody>
          <a:bodyPr/>
          <a:lstStyle>
            <a:lvl1pPr marL="0" indent="0" algn="l">
              <a:spcAft>
                <a:spcPts val="1199"/>
              </a:spcAft>
              <a:buNone/>
              <a:defRPr sz="1999">
                <a:solidFill>
                  <a:schemeClr val="bg1"/>
                </a:solidFill>
                <a:latin typeface="EYInterstate Regular"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1715901226"/>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sp>
        <p:nvSpPr>
          <p:cNvPr id="18" name="Title 1"/>
          <p:cNvSpPr>
            <a:spLocks noGrp="1"/>
          </p:cNvSpPr>
          <p:nvPr userDrawn="1">
            <p:ph type="ctrTitle"/>
          </p:nvPr>
        </p:nvSpPr>
        <p:spPr>
          <a:xfrm>
            <a:off x="1069829" y="2053074"/>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70021" y="3095074"/>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614552" y="618403"/>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rgbClr val="FFD500"/>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614552" y="3916501"/>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rgbClr val="FFD500"/>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899735" y="3916501"/>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rgbClr val="FFD500"/>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184799" y="3916501"/>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rgbClr val="FFD500"/>
          </a:solidFill>
          <a:ln w="9525" cap="flat">
            <a:noFill/>
            <a:prstDash val="solid"/>
            <a:miter/>
          </a:ln>
        </p:spPr>
        <p:txBody>
          <a:bodyPr rtlCol="0" anchor="ctr"/>
          <a:lstStyle/>
          <a:p>
            <a:endParaRPr lang="en-IN"/>
          </a:p>
        </p:txBody>
      </p:sp>
      <p:pic>
        <p:nvPicPr>
          <p:cNvPr id="2" name="Picture 1" descr="A black and yellow logo&#10;&#10;AI-generated content may be incorrect.">
            <a:extLst>
              <a:ext uri="{FF2B5EF4-FFF2-40B4-BE49-F238E27FC236}">
                <a16:creationId xmlns:a16="http://schemas.microsoft.com/office/drawing/2014/main" id="{8BC3E6A5-A6CA-6D51-35FD-68FB29118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731" y="4913541"/>
            <a:ext cx="1362160" cy="1435101"/>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8EE7A70E-C955-21B7-4A68-0D9A4E013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387" y="5793073"/>
            <a:ext cx="3784557" cy="556842"/>
          </a:xfrm>
          <a:prstGeom prst="rect">
            <a:avLst/>
          </a:prstGeom>
        </p:spPr>
      </p:pic>
    </p:spTree>
    <p:extLst>
      <p:ext uri="{BB962C8B-B14F-4D97-AF65-F5344CB8AC3E}">
        <p14:creationId xmlns:p14="http://schemas.microsoft.com/office/powerpoint/2010/main" val="596984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9313" y="2138595"/>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9505" y="3180595"/>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14036" y="856325"/>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solidFill>
              <a:srgbClr val="FFD500"/>
            </a:solid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solidFill>
              <a:srgbClr val="FFD500"/>
            </a:solid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solidFill>
              <a:srgbClr val="FFD500"/>
            </a:solid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solidFill>
              <a:srgbClr val="FFD500"/>
            </a:solidFill>
            <a:ln w="9525" cap="flat">
              <a:noFill/>
              <a:prstDash val="solid"/>
              <a:miter/>
            </a:ln>
          </p:spPr>
          <p:txBody>
            <a:bodyPr rtlCol="0" anchor="ctr"/>
            <a:lstStyle/>
            <a:p>
              <a:endParaRPr lang="en-IN"/>
            </a:p>
          </p:txBody>
        </p:sp>
      </p:grpSp>
      <p:pic>
        <p:nvPicPr>
          <p:cNvPr id="2" name="Picture 1" descr="A black and yellow logo&#10;&#10;AI-generated content may be incorrect.">
            <a:extLst>
              <a:ext uri="{FF2B5EF4-FFF2-40B4-BE49-F238E27FC236}">
                <a16:creationId xmlns:a16="http://schemas.microsoft.com/office/drawing/2014/main" id="{92020FC7-F7FB-D1FB-F199-530004E94A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731" y="4913541"/>
            <a:ext cx="1362160" cy="1435101"/>
          </a:xfrm>
          <a:prstGeom prst="rect">
            <a:avLst/>
          </a:prstGeom>
        </p:spPr>
      </p:pic>
      <p:pic>
        <p:nvPicPr>
          <p:cNvPr id="4" name="Picture 3" descr="A black background with white text&#10;&#10;AI-generated content may be incorrect.">
            <a:extLst>
              <a:ext uri="{FF2B5EF4-FFF2-40B4-BE49-F238E27FC236}">
                <a16:creationId xmlns:a16="http://schemas.microsoft.com/office/drawing/2014/main" id="{ED048869-DF98-110C-CFBE-5370BFA1BD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387" y="5793073"/>
            <a:ext cx="3784557" cy="556842"/>
          </a:xfrm>
          <a:prstGeom prst="rect">
            <a:avLst/>
          </a:prstGeom>
        </p:spPr>
      </p:pic>
    </p:spTree>
    <p:extLst>
      <p:ext uri="{BB962C8B-B14F-4D97-AF65-F5344CB8AC3E}">
        <p14:creationId xmlns:p14="http://schemas.microsoft.com/office/powerpoint/2010/main" val="3990531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rgbClr val="FFD5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6122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0060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userDrawn="1"/>
        </p:nvSpPr>
        <p:spPr>
          <a:xfrm>
            <a:off x="515939" y="568801"/>
            <a:ext cx="11160124" cy="432000"/>
          </a:xfrm>
          <a:prstGeom prst="rect">
            <a:avLst/>
          </a:prstGeom>
          <a:noFill/>
        </p:spPr>
        <p:txBody>
          <a:bodyPr wrap="square" lIns="0" tIns="0" rIns="0" bIns="0" rtlCol="0">
            <a:noAutofit/>
          </a:bodyPr>
          <a:lstStyle/>
          <a:p>
            <a:r>
              <a:rPr lang="nl-NL" sz="2800">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lvl1pPr>
          </a:lstStyle>
          <a:p>
            <a:pPr lvl="0"/>
            <a:r>
              <a:rPr lang="nl-NL" err="1"/>
              <a:t>Lorem</a:t>
            </a:r>
            <a:r>
              <a:rPr lang="nl-NL"/>
              <a:t> </a:t>
            </a:r>
            <a:r>
              <a:rPr lang="nl-NL" err="1"/>
              <a:t>ipsum</a:t>
            </a:r>
            <a:endParaRPr lang="nl-NL"/>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lvl1pPr>
          </a:lstStyle>
          <a:p>
            <a:pPr lvl="0"/>
            <a:r>
              <a:rPr lang="nl-NL" err="1"/>
              <a:t>Lorem</a:t>
            </a:r>
            <a:r>
              <a:rPr lang="nl-NL"/>
              <a:t> </a:t>
            </a:r>
            <a:r>
              <a:rPr lang="nl-NL" err="1"/>
              <a:t>ipsum</a:t>
            </a:r>
            <a:endParaRPr lang="nl-NL"/>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lvl1pPr>
          </a:lstStyle>
          <a:p>
            <a:pPr lvl="0"/>
            <a:r>
              <a:rPr lang="nl-NL" err="1"/>
              <a:t>Lorem</a:t>
            </a:r>
            <a:r>
              <a:rPr lang="nl-NL"/>
              <a:t> </a:t>
            </a:r>
            <a:r>
              <a:rPr lang="nl-NL" err="1"/>
              <a:t>ipsum</a:t>
            </a:r>
            <a:endParaRPr lang="nl-NL"/>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lvl1pPr>
          </a:lstStyle>
          <a:p>
            <a:pPr lvl="0"/>
            <a:r>
              <a:rPr lang="nl-NL" err="1"/>
              <a:t>Lorem</a:t>
            </a:r>
            <a:r>
              <a:rPr lang="nl-NL"/>
              <a:t> </a:t>
            </a:r>
            <a:r>
              <a:rPr lang="nl-NL" err="1"/>
              <a:t>ipsum</a:t>
            </a:r>
            <a:endParaRPr lang="nl-NL"/>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lvl1pPr>
          </a:lstStyle>
          <a:p>
            <a:pPr lvl="0"/>
            <a:r>
              <a:rPr lang="nl-NL" err="1"/>
              <a:t>Lorem</a:t>
            </a:r>
            <a:r>
              <a:rPr lang="nl-NL"/>
              <a:t> </a:t>
            </a:r>
            <a:r>
              <a:rPr lang="nl-NL" err="1"/>
              <a:t>ipsum</a:t>
            </a:r>
            <a:endParaRPr lang="nl-NL"/>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lvl1pPr>
          </a:lstStyle>
          <a:p>
            <a:pPr lvl="0"/>
            <a:r>
              <a:rPr lang="nl-NL" err="1"/>
              <a:t>Lorem</a:t>
            </a:r>
            <a:r>
              <a:rPr lang="nl-NL"/>
              <a:t> </a:t>
            </a:r>
            <a:r>
              <a:rPr lang="nl-NL" err="1"/>
              <a:t>ipsum</a:t>
            </a:r>
            <a:endParaRPr lang="nl-NL"/>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2" name="Tijdelijke aanduiding voor datum 1">
            <a:extLst>
              <a:ext uri="{FF2B5EF4-FFF2-40B4-BE49-F238E27FC236}">
                <a16:creationId xmlns:a16="http://schemas.microsoft.com/office/drawing/2014/main" id="{9006D83F-6209-4D00-C5D1-42C4F273ADD2}"/>
              </a:ext>
            </a:extLst>
          </p:cNvPr>
          <p:cNvSpPr>
            <a:spLocks noGrp="1"/>
          </p:cNvSpPr>
          <p:nvPr>
            <p:ph type="dt" sz="half" idx="31"/>
          </p:nvPr>
        </p:nvSpPr>
        <p:spPr/>
        <p:txBody>
          <a:bodyPr/>
          <a:lstStyle/>
          <a:p>
            <a:fld id="{F598AB44-34D3-4AE2-805D-39F56FCDFF11}" type="datetime1">
              <a:rPr lang="nl-NL" smtClean="0"/>
              <a:t>23-4-2026</a:t>
            </a:fld>
            <a:endParaRPr lang="nl-NL"/>
          </a:p>
        </p:txBody>
      </p:sp>
      <p:sp>
        <p:nvSpPr>
          <p:cNvPr id="8" name="Tijdelijke aanduiding voor voettekst 7">
            <a:extLst>
              <a:ext uri="{FF2B5EF4-FFF2-40B4-BE49-F238E27FC236}">
                <a16:creationId xmlns:a16="http://schemas.microsoft.com/office/drawing/2014/main" id="{92DC06F3-94FB-3BEB-A877-74653050BE35}"/>
              </a:ext>
            </a:extLst>
          </p:cNvPr>
          <p:cNvSpPr>
            <a:spLocks noGrp="1"/>
          </p:cNvSpPr>
          <p:nvPr>
            <p:ph type="ftr" sz="quarter" idx="32"/>
          </p:nvPr>
        </p:nvSpPr>
        <p:spPr/>
        <p:txBody>
          <a:bodyPr/>
          <a:lstStyle/>
          <a:p>
            <a:r>
              <a:rPr lang="nl-NL"/>
              <a:t>Plaats voettekst via het tabblad 'invoegen'</a:t>
            </a:r>
          </a:p>
        </p:txBody>
      </p:sp>
      <p:sp>
        <p:nvSpPr>
          <p:cNvPr id="9" name="Tijdelijke aanduiding voor dianummer 8">
            <a:extLst>
              <a:ext uri="{FF2B5EF4-FFF2-40B4-BE49-F238E27FC236}">
                <a16:creationId xmlns:a16="http://schemas.microsoft.com/office/drawing/2014/main" id="{3388C228-F143-7300-0602-B557FA93EB9E}"/>
              </a:ext>
            </a:extLst>
          </p:cNvPr>
          <p:cNvSpPr>
            <a:spLocks noGrp="1"/>
          </p:cNvSpPr>
          <p:nvPr>
            <p:ph type="sldNum" sz="quarter" idx="33"/>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2114165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61908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416224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382636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200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2132370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405640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3200773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2795170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6900" y="2578743"/>
            <a:ext cx="4535597"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6900" y="3840384"/>
            <a:ext cx="4535597" cy="1055708"/>
          </a:xfrm>
        </p:spPr>
        <p:txBody>
          <a:bodyPr/>
          <a:lstStyle>
            <a:lvl1pPr marL="0" indent="0">
              <a:buNone/>
              <a:defRPr sz="1599"/>
            </a:lvl1pPr>
          </a:lstStyle>
          <a:p>
            <a:pPr lvl="0"/>
            <a:r>
              <a:rPr lang="en-IN"/>
              <a:t>text</a:t>
            </a:r>
          </a:p>
        </p:txBody>
      </p:sp>
    </p:spTree>
    <p:extLst>
      <p:ext uri="{BB962C8B-B14F-4D97-AF65-F5344CB8AC3E}">
        <p14:creationId xmlns:p14="http://schemas.microsoft.com/office/powerpoint/2010/main" val="2962562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61233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200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243746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green)">
    <p:bg>
      <p:bgPr>
        <a:solidFill>
          <a:schemeClr val="tx1"/>
        </a:solidFill>
        <a:effectLst/>
      </p:bgPr>
    </p:bg>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userDrawn="1"/>
        </p:nvSpPr>
        <p:spPr>
          <a:xfrm>
            <a:off x="515939" y="568801"/>
            <a:ext cx="11160124" cy="432000"/>
          </a:xfrm>
          <a:prstGeom prst="rect">
            <a:avLst/>
          </a:prstGeom>
          <a:noFill/>
        </p:spPr>
        <p:txBody>
          <a:bodyPr wrap="square" lIns="0" tIns="0" rIns="0" bIns="0" rtlCol="0">
            <a:noAutofit/>
          </a:bodyPr>
          <a:lstStyle/>
          <a:p>
            <a:r>
              <a:rPr lang="nl-NL" sz="2800">
                <a:solidFill>
                  <a:schemeClr val="bg1"/>
                </a:solidFill>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nl-NL"/>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solidFill>
                  <a:schemeClr val="bg1"/>
                </a:solidFill>
              </a:defRPr>
            </a:lvl1pPr>
          </a:lstStyle>
          <a:p>
            <a:pPr lvl="0"/>
            <a:r>
              <a:rPr lang="nl-NL" err="1"/>
              <a:t>Lorem</a:t>
            </a:r>
            <a:r>
              <a:rPr lang="nl-NL"/>
              <a:t> </a:t>
            </a:r>
            <a:r>
              <a:rPr lang="nl-NL" err="1"/>
              <a:t>ipsum</a:t>
            </a:r>
            <a:endParaRPr lang="nl-NL"/>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solidFill>
                  <a:schemeClr val="bg1"/>
                </a:solidFill>
              </a:defRPr>
            </a:lvl1pPr>
          </a:lstStyle>
          <a:p>
            <a:pPr lvl="0"/>
            <a:r>
              <a:rPr lang="nl-NL" err="1"/>
              <a:t>Lorem</a:t>
            </a:r>
            <a:r>
              <a:rPr lang="nl-NL"/>
              <a:t> </a:t>
            </a:r>
            <a:r>
              <a:rPr lang="nl-NL" err="1"/>
              <a:t>ipsum</a:t>
            </a:r>
            <a:endParaRPr lang="nl-NL"/>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solidFill>
                  <a:schemeClr val="bg1"/>
                </a:solidFill>
              </a:defRPr>
            </a:lvl1pPr>
          </a:lstStyle>
          <a:p>
            <a:pPr lvl="0"/>
            <a:r>
              <a:rPr lang="nl-NL" err="1"/>
              <a:t>Lorem</a:t>
            </a:r>
            <a:r>
              <a:rPr lang="nl-NL"/>
              <a:t> </a:t>
            </a:r>
            <a:r>
              <a:rPr lang="nl-NL" err="1"/>
              <a:t>ipsum</a:t>
            </a:r>
            <a:endParaRPr lang="nl-NL"/>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solidFill>
                  <a:schemeClr val="bg1"/>
                </a:solidFill>
              </a:defRPr>
            </a:lvl1pPr>
          </a:lstStyle>
          <a:p>
            <a:pPr lvl="0"/>
            <a:r>
              <a:rPr lang="nl-NL" err="1"/>
              <a:t>Lorem</a:t>
            </a:r>
            <a:r>
              <a:rPr lang="nl-NL"/>
              <a:t> </a:t>
            </a:r>
            <a:r>
              <a:rPr lang="nl-NL" err="1"/>
              <a:t>ipsum</a:t>
            </a:r>
            <a:endParaRPr lang="nl-NL"/>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solidFill>
                  <a:schemeClr val="bg1"/>
                </a:solidFill>
              </a:defRPr>
            </a:lvl1pPr>
          </a:lstStyle>
          <a:p>
            <a:pPr lvl="0"/>
            <a:r>
              <a:rPr lang="nl-NL" err="1"/>
              <a:t>Lorem</a:t>
            </a:r>
            <a:r>
              <a:rPr lang="nl-NL"/>
              <a:t> </a:t>
            </a:r>
            <a:r>
              <a:rPr lang="nl-NL" err="1"/>
              <a:t>ipsum</a:t>
            </a:r>
            <a:endParaRPr lang="nl-NL"/>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solidFill>
                  <a:schemeClr val="bg1"/>
                </a:solidFill>
              </a:defRPr>
            </a:lvl1pPr>
          </a:lstStyle>
          <a:p>
            <a:pPr lvl="0"/>
            <a:r>
              <a:rPr lang="nl-NL" err="1"/>
              <a:t>Lorem</a:t>
            </a:r>
            <a:r>
              <a:rPr lang="nl-NL"/>
              <a:t> </a:t>
            </a:r>
            <a:r>
              <a:rPr lang="nl-NL" err="1"/>
              <a:t>ipsum</a:t>
            </a:r>
            <a:endParaRPr lang="nl-NL"/>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Sdf</a:t>
            </a:r>
            <a:r>
              <a:rPr lang="nl-NL"/>
              <a:t> </a:t>
            </a:r>
            <a:r>
              <a:rPr lang="nl-NL" err="1"/>
              <a:t>sd</a:t>
            </a:r>
            <a:endParaRPr lang="nl-NL"/>
          </a:p>
        </p:txBody>
      </p:sp>
      <p:sp>
        <p:nvSpPr>
          <p:cNvPr id="2" name="Tijdelijke aanduiding voor datum 1">
            <a:extLst>
              <a:ext uri="{FF2B5EF4-FFF2-40B4-BE49-F238E27FC236}">
                <a16:creationId xmlns:a16="http://schemas.microsoft.com/office/drawing/2014/main" id="{FA9948B7-39F3-D3E8-090E-89E1246581D0}"/>
              </a:ext>
            </a:extLst>
          </p:cNvPr>
          <p:cNvSpPr>
            <a:spLocks noGrp="1"/>
          </p:cNvSpPr>
          <p:nvPr>
            <p:ph type="dt" sz="half" idx="31"/>
          </p:nvPr>
        </p:nvSpPr>
        <p:spPr/>
        <p:txBody>
          <a:bodyPr/>
          <a:lstStyle>
            <a:lvl1pPr>
              <a:defRPr>
                <a:solidFill>
                  <a:schemeClr val="bg1"/>
                </a:solidFill>
              </a:defRPr>
            </a:lvl1pPr>
          </a:lstStyle>
          <a:p>
            <a:fld id="{3401E345-C9AC-4371-9ADD-1C98A7B62038}" type="datetime1">
              <a:rPr lang="nl-NL" smtClean="0"/>
              <a:t>23-4-2026</a:t>
            </a:fld>
            <a:endParaRPr lang="nl-NL"/>
          </a:p>
        </p:txBody>
      </p:sp>
      <p:sp>
        <p:nvSpPr>
          <p:cNvPr id="8" name="Tijdelijke aanduiding voor voettekst 7">
            <a:extLst>
              <a:ext uri="{FF2B5EF4-FFF2-40B4-BE49-F238E27FC236}">
                <a16:creationId xmlns:a16="http://schemas.microsoft.com/office/drawing/2014/main" id="{0F1C3E10-7663-7E70-6012-355D80F13F3B}"/>
              </a:ext>
            </a:extLst>
          </p:cNvPr>
          <p:cNvSpPr>
            <a:spLocks noGrp="1"/>
          </p:cNvSpPr>
          <p:nvPr>
            <p:ph type="ftr" sz="quarter" idx="32"/>
          </p:nvPr>
        </p:nvSpPr>
        <p:spPr/>
        <p:txBody>
          <a:bodyPr/>
          <a:lstStyle>
            <a:lvl1pPr>
              <a:defRPr>
                <a:solidFill>
                  <a:schemeClr val="bg1"/>
                </a:solidFill>
              </a:defRPr>
            </a:lvl1pPr>
          </a:lstStyle>
          <a:p>
            <a:r>
              <a:rPr lang="nl-NL"/>
              <a:t>Plaats voettekst via het tabblad 'invoegen'</a:t>
            </a:r>
          </a:p>
        </p:txBody>
      </p:sp>
      <p:sp>
        <p:nvSpPr>
          <p:cNvPr id="9" name="Tijdelijke aanduiding voor dianummer 8">
            <a:extLst>
              <a:ext uri="{FF2B5EF4-FFF2-40B4-BE49-F238E27FC236}">
                <a16:creationId xmlns:a16="http://schemas.microsoft.com/office/drawing/2014/main" id="{E22F0E1A-EF10-2F7C-BE40-73D90038BC2F}"/>
              </a:ext>
            </a:extLst>
          </p:cNvPr>
          <p:cNvSpPr>
            <a:spLocks noGrp="1"/>
          </p:cNvSpPr>
          <p:nvPr>
            <p:ph type="sldNum" sz="quarter" idx="33"/>
          </p:nvPr>
        </p:nvSpPr>
        <p:spPr/>
        <p:txBody>
          <a:bodyPr/>
          <a:lstStyle>
            <a:lvl1pPr>
              <a:defRPr>
                <a:solidFill>
                  <a:schemeClr val="bg1"/>
                </a:solidFill>
              </a:defRPr>
            </a:lvl1p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2612020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4236099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339824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493302"/>
            <a:ext cx="5384800" cy="4479417"/>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93301"/>
            <a:ext cx="5384800" cy="4479418"/>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1137919"/>
            <a:ext cx="10974284" cy="0"/>
          </a:xfrm>
          <a:prstGeom prst="line">
            <a:avLst/>
          </a:prstGeom>
          <a:noFill/>
          <a:ln w="19050">
            <a:solidFill>
              <a:srgbClr val="FFD5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878616649"/>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360337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843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139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515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455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95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Tree>
    <p:extLst>
      <p:ext uri="{BB962C8B-B14F-4D97-AF65-F5344CB8AC3E}">
        <p14:creationId xmlns:p14="http://schemas.microsoft.com/office/powerpoint/2010/main" val="310082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a:extLst>
              <a:ext uri="{FF2B5EF4-FFF2-40B4-BE49-F238E27FC236}">
                <a16:creationId xmlns:a16="http://schemas.microsoft.com/office/drawing/2014/main" id="{E7FE56D7-1D36-31B2-1F2E-2972DFBE8F85}"/>
              </a:ext>
            </a:extLst>
          </p:cNvPr>
          <p:cNvSpPr>
            <a:spLocks noGrp="1"/>
          </p:cNvSpPr>
          <p:nvPr>
            <p:ph type="dt" sz="half" idx="14"/>
          </p:nvPr>
        </p:nvSpPr>
        <p:spPr/>
        <p:txBody>
          <a:bodyPr/>
          <a:lstStyle/>
          <a:p>
            <a:fld id="{0ABB8D43-7C8D-44CA-8F8C-A5F48B25CA31}" type="datetime1">
              <a:rPr lang="nl-NL" smtClean="0"/>
              <a:t>23-4-2026</a:t>
            </a:fld>
            <a:endParaRPr lang="nl-NL"/>
          </a:p>
        </p:txBody>
      </p:sp>
      <p:sp>
        <p:nvSpPr>
          <p:cNvPr id="9" name="Tijdelijke aanduiding voor voettekst 8">
            <a:extLst>
              <a:ext uri="{FF2B5EF4-FFF2-40B4-BE49-F238E27FC236}">
                <a16:creationId xmlns:a16="http://schemas.microsoft.com/office/drawing/2014/main" id="{8CEBA9FD-C00E-5640-6700-0DBE5AB85818}"/>
              </a:ext>
            </a:extLst>
          </p:cNvPr>
          <p:cNvSpPr>
            <a:spLocks noGrp="1"/>
          </p:cNvSpPr>
          <p:nvPr>
            <p:ph type="ftr" sz="quarter" idx="15"/>
          </p:nvPr>
        </p:nvSpPr>
        <p:spPr/>
        <p:txBody>
          <a:bodyPr/>
          <a:lstStyle/>
          <a:p>
            <a:r>
              <a:rPr lang="nl-NL"/>
              <a:t>Plaats voettekst via het tabblad 'invoegen'</a:t>
            </a:r>
          </a:p>
        </p:txBody>
      </p:sp>
      <p:sp>
        <p:nvSpPr>
          <p:cNvPr id="10" name="Tijdelijke aanduiding voor dianummer 9">
            <a:extLst>
              <a:ext uri="{FF2B5EF4-FFF2-40B4-BE49-F238E27FC236}">
                <a16:creationId xmlns:a16="http://schemas.microsoft.com/office/drawing/2014/main" id="{987513DA-5E36-27B4-F0B9-1599A970B08A}"/>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3604591001"/>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59825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140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6" name="Picture 5" descr="A black and yellow logo&#10;&#10;AI-generated content may be incorrect.">
            <a:extLst>
              <a:ext uri="{FF2B5EF4-FFF2-40B4-BE49-F238E27FC236}">
                <a16:creationId xmlns:a16="http://schemas.microsoft.com/office/drawing/2014/main" id="{D564BB65-CFB9-C2F1-F6CE-958642D926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731" y="4913541"/>
            <a:ext cx="1362160" cy="1435101"/>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609283"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86527"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86527" y="3046159"/>
            <a:ext cx="4326679" cy="1046323"/>
          </a:xfrm>
        </p:spPr>
        <p:txBody>
          <a:bodyPr/>
          <a:lstStyle>
            <a:lvl1pPr marL="0" indent="0" algn="l">
              <a:spcAft>
                <a:spcPts val="1199"/>
              </a:spcAft>
              <a:buNone/>
              <a:defRPr sz="1999">
                <a:solidFill>
                  <a:schemeClr val="bg1"/>
                </a:solidFill>
                <a:latin typeface="EYInterstate Regular"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sp>
        <p:nvSpPr>
          <p:cNvPr id="18" name="Title 1"/>
          <p:cNvSpPr>
            <a:spLocks noGrp="1"/>
          </p:cNvSpPr>
          <p:nvPr userDrawn="1">
            <p:ph type="ctrTitle"/>
          </p:nvPr>
        </p:nvSpPr>
        <p:spPr>
          <a:xfrm>
            <a:off x="1069829" y="2053074"/>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70021" y="3095074"/>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614552" y="618403"/>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rgbClr val="FFD500"/>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614552" y="3916501"/>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rgbClr val="FFD500"/>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899735" y="3916501"/>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rgbClr val="FFD500"/>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184799" y="3916501"/>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rgbClr val="FFD500"/>
          </a:solidFill>
          <a:ln w="9525" cap="flat">
            <a:noFill/>
            <a:prstDash val="solid"/>
            <a:miter/>
          </a:ln>
        </p:spPr>
        <p:txBody>
          <a:bodyPr rtlCol="0" anchor="ctr"/>
          <a:lstStyle/>
          <a:p>
            <a:endParaRPr lang="en-IN" sz="1799"/>
          </a:p>
        </p:txBody>
      </p:sp>
      <p:pic>
        <p:nvPicPr>
          <p:cNvPr id="2" name="Picture 1" descr="A black and yellow logo&#10;&#10;AI-generated content may be incorrect.">
            <a:extLst>
              <a:ext uri="{FF2B5EF4-FFF2-40B4-BE49-F238E27FC236}">
                <a16:creationId xmlns:a16="http://schemas.microsoft.com/office/drawing/2014/main" id="{8BC3E6A5-A6CA-6D51-35FD-68FB29118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731" y="4913541"/>
            <a:ext cx="1362160" cy="1435101"/>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8EE7A70E-C955-21B7-4A68-0D9A4E013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387" y="5793073"/>
            <a:ext cx="3784557" cy="556842"/>
          </a:xfrm>
          <a:prstGeom prst="rect">
            <a:avLst/>
          </a:prstGeom>
        </p:spPr>
      </p:pic>
    </p:spTree>
    <p:extLst>
      <p:ext uri="{BB962C8B-B14F-4D97-AF65-F5344CB8AC3E}">
        <p14:creationId xmlns:p14="http://schemas.microsoft.com/office/powerpoint/2010/main" val="1761285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9313" y="2138595"/>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9505" y="3180595"/>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14036" y="856325"/>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solidFill>
              <a:srgbClr val="FFD500"/>
            </a:solid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solidFill>
              <a:srgbClr val="FFD500"/>
            </a:solid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solidFill>
              <a:srgbClr val="FFD500"/>
            </a:solid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solidFill>
              <a:srgbClr val="FFD500"/>
            </a:solidFill>
            <a:ln w="9525" cap="flat">
              <a:noFill/>
              <a:prstDash val="solid"/>
              <a:miter/>
            </a:ln>
          </p:spPr>
          <p:txBody>
            <a:bodyPr rtlCol="0" anchor="ctr"/>
            <a:lstStyle/>
            <a:p>
              <a:endParaRPr lang="en-IN" sz="1799"/>
            </a:p>
          </p:txBody>
        </p:sp>
      </p:grpSp>
      <p:pic>
        <p:nvPicPr>
          <p:cNvPr id="2" name="Picture 1" descr="A black and yellow logo&#10;&#10;AI-generated content may be incorrect.">
            <a:extLst>
              <a:ext uri="{FF2B5EF4-FFF2-40B4-BE49-F238E27FC236}">
                <a16:creationId xmlns:a16="http://schemas.microsoft.com/office/drawing/2014/main" id="{92020FC7-F7FB-D1FB-F199-530004E94A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3731" y="4913541"/>
            <a:ext cx="1362160" cy="1435101"/>
          </a:xfrm>
          <a:prstGeom prst="rect">
            <a:avLst/>
          </a:prstGeom>
        </p:spPr>
      </p:pic>
      <p:pic>
        <p:nvPicPr>
          <p:cNvPr id="4" name="Picture 3" descr="A black background with white text&#10;&#10;AI-generated content may be incorrect.">
            <a:extLst>
              <a:ext uri="{FF2B5EF4-FFF2-40B4-BE49-F238E27FC236}">
                <a16:creationId xmlns:a16="http://schemas.microsoft.com/office/drawing/2014/main" id="{ED048869-DF98-110C-CFBE-5370BFA1BD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387" y="5793073"/>
            <a:ext cx="3784557" cy="556842"/>
          </a:xfrm>
          <a:prstGeom prst="rect">
            <a:avLst/>
          </a:prstGeom>
        </p:spPr>
      </p:pic>
    </p:spTree>
    <p:extLst>
      <p:ext uri="{BB962C8B-B14F-4D97-AF65-F5344CB8AC3E}">
        <p14:creationId xmlns:p14="http://schemas.microsoft.com/office/powerpoint/2010/main" val="111574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rgbClr val="FFD5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green)">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a:extLst>
              <a:ext uri="{FF2B5EF4-FFF2-40B4-BE49-F238E27FC236}">
                <a16:creationId xmlns:a16="http://schemas.microsoft.com/office/drawing/2014/main" id="{C8B97C6F-B90A-B597-ED7D-C7D8D5A37A64}"/>
              </a:ext>
            </a:extLst>
          </p:cNvPr>
          <p:cNvSpPr>
            <a:spLocks noGrp="1"/>
          </p:cNvSpPr>
          <p:nvPr>
            <p:ph type="dt" sz="half" idx="14"/>
          </p:nvPr>
        </p:nvSpPr>
        <p:spPr/>
        <p:txBody>
          <a:bodyPr/>
          <a:lstStyle>
            <a:lvl1pPr>
              <a:defRPr>
                <a:solidFill>
                  <a:schemeClr val="bg1"/>
                </a:solidFill>
              </a:defRPr>
            </a:lvl1pPr>
          </a:lstStyle>
          <a:p>
            <a:fld id="{85E55349-B1A9-42F0-BE8C-6A7F8464818C}" type="datetime1">
              <a:rPr lang="nl-NL" smtClean="0"/>
              <a:t>23-4-2026</a:t>
            </a:fld>
            <a:endParaRPr lang="nl-NL"/>
          </a:p>
        </p:txBody>
      </p:sp>
      <p:sp>
        <p:nvSpPr>
          <p:cNvPr id="9" name="Tijdelijke aanduiding voor voettekst 8">
            <a:extLst>
              <a:ext uri="{FF2B5EF4-FFF2-40B4-BE49-F238E27FC236}">
                <a16:creationId xmlns:a16="http://schemas.microsoft.com/office/drawing/2014/main" id="{BED46834-DA08-46A2-024C-7E45A85425EA}"/>
              </a:ext>
            </a:extLst>
          </p:cNvPr>
          <p:cNvSpPr>
            <a:spLocks noGrp="1"/>
          </p:cNvSpPr>
          <p:nvPr>
            <p:ph type="ftr" sz="quarter" idx="15"/>
          </p:nvPr>
        </p:nvSpPr>
        <p:spPr/>
        <p:txBody>
          <a:bodyPr/>
          <a:lstStyle>
            <a:lvl1pPr>
              <a:defRPr>
                <a:solidFill>
                  <a:schemeClr val="bg1"/>
                </a:solidFill>
              </a:defRPr>
            </a:lvl1pPr>
          </a:lstStyle>
          <a:p>
            <a:r>
              <a:rPr lang="nl-NL"/>
              <a:t>Plaats voettekst via het tabblad 'invoegen'</a:t>
            </a:r>
          </a:p>
        </p:txBody>
      </p:sp>
      <p:sp>
        <p:nvSpPr>
          <p:cNvPr id="10" name="Tijdelijke aanduiding voor dianummer 9">
            <a:extLst>
              <a:ext uri="{FF2B5EF4-FFF2-40B4-BE49-F238E27FC236}">
                <a16:creationId xmlns:a16="http://schemas.microsoft.com/office/drawing/2014/main" id="{DA86FF8C-FF98-C4C0-C48F-E9E36BD0F772}"/>
              </a:ext>
            </a:extLst>
          </p:cNvPr>
          <p:cNvSpPr>
            <a:spLocks noGrp="1"/>
          </p:cNvSpPr>
          <p:nvPr>
            <p:ph type="sldNum" sz="quarter" idx="16"/>
          </p:nvPr>
        </p:nvSpPr>
        <p:spPr/>
        <p:txBody>
          <a:bodyPr/>
          <a:lstStyle>
            <a:lvl1pPr>
              <a:defRPr>
                <a:solidFill>
                  <a:schemeClr val="bg1"/>
                </a:solidFill>
              </a:defRPr>
            </a:lvl1p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469986814"/>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200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6900" y="2578743"/>
            <a:ext cx="4535597"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6900" y="3840384"/>
            <a:ext cx="4535597" cy="1055708"/>
          </a:xfrm>
        </p:spPr>
        <p:txBody>
          <a:bodyPr/>
          <a:lstStyle>
            <a:lvl1pPr marL="0" indent="0">
              <a:buNone/>
              <a:defRPr sz="1599"/>
            </a:lvl1pPr>
          </a:lstStyle>
          <a:p>
            <a:pPr lvl="0"/>
            <a:r>
              <a:rPr lang="en-IN"/>
              <a:t>text</a:t>
            </a:r>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200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493302"/>
            <a:ext cx="5384800" cy="4479417"/>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93301"/>
            <a:ext cx="5384800" cy="4479418"/>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1137919"/>
            <a:ext cx="10974284" cy="0"/>
          </a:xfrm>
          <a:prstGeom prst="line">
            <a:avLst/>
          </a:prstGeom>
          <a:noFill/>
          <a:ln w="19050">
            <a:solidFill>
              <a:srgbClr val="FFD5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954644084"/>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green)">
    <p:bg>
      <p:bgPr>
        <a:solidFill>
          <a:schemeClr val="tx1"/>
        </a:solidFill>
        <a:effectLst/>
      </p:bgPr>
    </p:bg>
    <p:spTree>
      <p:nvGrpSpPr>
        <p:cNvPr id="1" name=""/>
        <p:cNvGrpSpPr/>
        <p:nvPr/>
      </p:nvGrpSpPr>
      <p:grpSpPr>
        <a:xfrm>
          <a:off x="0" y="0"/>
          <a:ext cx="0" cy="0"/>
          <a:chOff x="0" y="0"/>
          <a:chExt cx="0" cy="0"/>
        </a:xfrm>
      </p:grpSpPr>
      <p:pic>
        <p:nvPicPr>
          <p:cNvPr id="10" name="Afbeelding 9" descr="Afbeelding met kleding, stof, Groenblauw, water&#10;&#10;Automatisch gegenereerde beschrijving">
            <a:extLst>
              <a:ext uri="{FF2B5EF4-FFF2-40B4-BE49-F238E27FC236}">
                <a16:creationId xmlns:a16="http://schemas.microsoft.com/office/drawing/2014/main" id="{FAF64DD5-4CBC-E951-EB40-C8B3E554E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userDrawn="1">
            <p:ph type="title" hasCustomPrompt="1"/>
          </p:nvPr>
        </p:nvSpPr>
        <p:spPr>
          <a:xfrm>
            <a:off x="2628000" y="2519998"/>
            <a:ext cx="9045890" cy="1799999"/>
          </a:xfrm>
        </p:spPr>
        <p:txBody>
          <a:bodyPr anchor="ctr" anchorCtr="0"/>
          <a:lstStyle>
            <a:lvl1pPr>
              <a:defRPr sz="3800">
                <a:solidFill>
                  <a:schemeClr val="bg1"/>
                </a:solidFill>
                <a:latin typeface="ABN AMRO Sans" panose="020B0504040000000004" pitchFamily="34" charset="0"/>
              </a:defRPr>
            </a:lvl1pPr>
          </a:lstStyle>
          <a:p>
            <a:r>
              <a:rPr lang="nl-NL"/>
              <a:t>Hoofdstuk</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userDrawn="1">
            <p:ph type="body" sz="quarter" idx="10" hasCustomPrompt="1"/>
          </p:nvPr>
        </p:nvSpPr>
        <p:spPr>
          <a:xfrm>
            <a:off x="514801" y="2520000"/>
            <a:ext cx="1440000" cy="1800000"/>
          </a:xfrm>
        </p:spPr>
        <p:txBody>
          <a:bodyPr anchor="ctr"/>
          <a:lstStyle>
            <a:lvl1pPr algn="r">
              <a:defRPr sz="9000">
                <a:solidFill>
                  <a:schemeClr val="bg2"/>
                </a:solidFill>
                <a:latin typeface="ABN AMRO Sans" panose="020B0504040000000004" pitchFamily="34" charset="0"/>
              </a:defRPr>
            </a:lvl1pPr>
          </a:lstStyle>
          <a:p>
            <a:pPr lvl="0"/>
            <a:r>
              <a:rPr lang="nl-NL"/>
              <a:t>#</a:t>
            </a:r>
          </a:p>
        </p:txBody>
      </p:sp>
      <p:grpSp>
        <p:nvGrpSpPr>
          <p:cNvPr id="2" name="Groep 1">
            <a:extLst>
              <a:ext uri="{FF2B5EF4-FFF2-40B4-BE49-F238E27FC236}">
                <a16:creationId xmlns:a16="http://schemas.microsoft.com/office/drawing/2014/main" id="{32475402-0D42-E412-2A72-85424819598B}"/>
              </a:ext>
            </a:extLst>
          </p:cNvPr>
          <p:cNvGrpSpPr>
            <a:grpSpLocks noChangeAspect="1"/>
          </p:cNvGrpSpPr>
          <p:nvPr userDrawn="1"/>
        </p:nvGrpSpPr>
        <p:grpSpPr>
          <a:xfrm>
            <a:off x="9555598" y="5940000"/>
            <a:ext cx="2120465" cy="518400"/>
            <a:chOff x="402851" y="1790925"/>
            <a:chExt cx="1403798" cy="343193"/>
          </a:xfrm>
        </p:grpSpPr>
        <p:sp>
          <p:nvSpPr>
            <p:cNvPr id="3" name="Vrije vorm: vorm 2">
              <a:extLst>
                <a:ext uri="{FF2B5EF4-FFF2-40B4-BE49-F238E27FC236}">
                  <a16:creationId xmlns:a16="http://schemas.microsoft.com/office/drawing/2014/main" id="{EF0332E3-5CB2-28A9-E18D-0F260F8BE27A}"/>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206AC56A-FCE1-4812-B79D-1F81E8790F53}"/>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9C92B8AE-667B-C435-9CAA-17E7BC875D67}"/>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EC8CD914-A373-35D1-DAD4-CE0799DB0DE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4072726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393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1987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5"/>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E84EB9-2AF8-5856-ED1C-EEADDAB3D337}"/>
              </a:ext>
            </a:extLst>
          </p:cNvPr>
          <p:cNvSpPr>
            <a:spLocks noGrp="1"/>
          </p:cNvSpPr>
          <p:nvPr userDrawn="1">
            <p:ph type="title" hasCustomPrompt="1"/>
          </p:nvPr>
        </p:nvSpPr>
        <p:spPr>
          <a:xfrm>
            <a:off x="2628000" y="2519998"/>
            <a:ext cx="9045890" cy="1799999"/>
          </a:xfrm>
        </p:spPr>
        <p:txBody>
          <a:bodyPr anchor="ctr" anchorCtr="0"/>
          <a:lstStyle>
            <a:lvl1pPr>
              <a:defRPr sz="3800">
                <a:solidFill>
                  <a:schemeClr val="tx1"/>
                </a:solidFill>
                <a:latin typeface="ABN AMRO Sans" panose="020B0504040000000004" pitchFamily="34" charset="0"/>
              </a:defRPr>
            </a:lvl1pPr>
          </a:lstStyle>
          <a:p>
            <a:r>
              <a:rPr lang="nl-NL"/>
              <a:t>Hoofdstuk</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userDrawn="1">
            <p:ph type="body" sz="quarter" idx="10" hasCustomPrompt="1"/>
          </p:nvPr>
        </p:nvSpPr>
        <p:spPr>
          <a:xfrm>
            <a:off x="514801" y="2520000"/>
            <a:ext cx="1440000" cy="1800000"/>
          </a:xfrm>
        </p:spPr>
        <p:txBody>
          <a:bodyPr anchor="ctr"/>
          <a:lstStyle>
            <a:lvl1pPr algn="r">
              <a:defRPr sz="9000">
                <a:solidFill>
                  <a:schemeClr val="accent1"/>
                </a:solidFill>
                <a:latin typeface="ABN AMRO Sans" panose="020B0504040000000004" pitchFamily="34" charset="0"/>
              </a:defRPr>
            </a:lvl1pPr>
          </a:lstStyle>
          <a:p>
            <a:pPr lvl="0"/>
            <a:r>
              <a:rPr lang="nl-NL"/>
              <a:t>#</a:t>
            </a:r>
          </a:p>
        </p:txBody>
      </p:sp>
      <p:cxnSp>
        <p:nvCxnSpPr>
          <p:cNvPr id="3" name="Straight Connector 13">
            <a:extLst>
              <a:ext uri="{FF2B5EF4-FFF2-40B4-BE49-F238E27FC236}">
                <a16:creationId xmlns:a16="http://schemas.microsoft.com/office/drawing/2014/main" id="{719A172B-B5A3-CE89-CB15-F220504B58D4}"/>
              </a:ext>
            </a:extLst>
          </p:cNvPr>
          <p:cNvCxnSpPr/>
          <p:nvPr userDrawn="1"/>
        </p:nvCxnSpPr>
        <p:spPr bwMode="auto">
          <a:xfrm>
            <a:off x="2629883" y="4133805"/>
            <a:ext cx="153679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ep 1">
            <a:extLst>
              <a:ext uri="{FF2B5EF4-FFF2-40B4-BE49-F238E27FC236}">
                <a16:creationId xmlns:a16="http://schemas.microsoft.com/office/drawing/2014/main" id="{05C980A4-9D23-83AE-94A6-6AA87A2D94EB}"/>
              </a:ext>
            </a:extLst>
          </p:cNvPr>
          <p:cNvGrpSpPr>
            <a:grpSpLocks noChangeAspect="1"/>
          </p:cNvGrpSpPr>
          <p:nvPr userDrawn="1"/>
        </p:nvGrpSpPr>
        <p:grpSpPr>
          <a:xfrm>
            <a:off x="9555598" y="5940000"/>
            <a:ext cx="2120465" cy="518400"/>
            <a:chOff x="402851" y="1790925"/>
            <a:chExt cx="1403798" cy="343193"/>
          </a:xfrm>
        </p:grpSpPr>
        <p:sp>
          <p:nvSpPr>
            <p:cNvPr id="4" name="Vrije vorm: vorm 3">
              <a:extLst>
                <a:ext uri="{FF2B5EF4-FFF2-40B4-BE49-F238E27FC236}">
                  <a16:creationId xmlns:a16="http://schemas.microsoft.com/office/drawing/2014/main" id="{79CB9A89-5117-8CCD-6C17-248E76B6A3D7}"/>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004C4C"/>
            </a:solidFill>
            <a:ln w="0" cap="flat">
              <a:noFill/>
              <a:prstDash val="solid"/>
              <a:miter/>
            </a:ln>
          </p:spPr>
          <p:txBody>
            <a:bodyPr rtlCol="0" anchor="ctr"/>
            <a:lstStyle/>
            <a:p>
              <a:endParaRPr lang="nl-NL"/>
            </a:p>
          </p:txBody>
        </p:sp>
        <p:grpSp>
          <p:nvGrpSpPr>
            <p:cNvPr id="5" name="Graphic 6">
              <a:extLst>
                <a:ext uri="{FF2B5EF4-FFF2-40B4-BE49-F238E27FC236}">
                  <a16:creationId xmlns:a16="http://schemas.microsoft.com/office/drawing/2014/main" id="{A0127E5D-3731-47E2-0B2D-BECA09268DC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0B6DF05-0202-61A4-D9F8-09F6CBB16101}"/>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E083D3DD-C2D8-1DCF-6A4A-0F2EC90CA09B}"/>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21868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1 column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a:t>Click to edit Master title style</a:t>
            </a:r>
            <a:endParaRPr lang="nl-NL"/>
          </a:p>
        </p:txBody>
      </p:sp>
      <p:cxnSp>
        <p:nvCxnSpPr>
          <p:cNvPr id="6" name="Straight Connector 42">
            <a:extLst>
              <a:ext uri="{FF2B5EF4-FFF2-40B4-BE49-F238E27FC236}">
                <a16:creationId xmlns:a16="http://schemas.microsoft.com/office/drawing/2014/main" id="{D3EA1863-CA76-138A-0FB0-BA2C55D73920}"/>
              </a:ext>
            </a:extLst>
          </p:cNvPr>
          <p:cNvCxnSpPr/>
          <p:nvPr userDrawn="1"/>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7920000" cy="424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nl-NL"/>
              <a:t>Samenvatting of commentaar</a:t>
            </a:r>
          </a:p>
          <a:p>
            <a:pPr lvl="1"/>
            <a:r>
              <a:rPr lang="nl-NL" err="1"/>
              <a:t>Lorem</a:t>
            </a:r>
            <a:r>
              <a:rPr lang="nl-NL"/>
              <a:t> </a:t>
            </a:r>
            <a:r>
              <a:rPr lang="nl-NL" err="1"/>
              <a:t>ipsum</a:t>
            </a:r>
            <a:r>
              <a:rPr lang="nl-NL"/>
              <a:t> </a:t>
            </a:r>
            <a:r>
              <a:rPr lang="nl-NL" err="1"/>
              <a:t>dolar</a:t>
            </a:r>
            <a:r>
              <a:rPr lang="nl-NL"/>
              <a:t> </a:t>
            </a:r>
            <a:r>
              <a:rPr lang="nl-NL" err="1"/>
              <a:t>sit</a:t>
            </a:r>
            <a:r>
              <a:rPr lang="nl-NL"/>
              <a:t> </a:t>
            </a:r>
            <a:r>
              <a:rPr lang="nl-NL" err="1"/>
              <a:t>amet</a:t>
            </a:r>
            <a:r>
              <a:rPr lang="nl-NL"/>
              <a:t>.</a:t>
            </a:r>
          </a:p>
        </p:txBody>
      </p:sp>
      <p:sp>
        <p:nvSpPr>
          <p:cNvPr id="7" name="Tijdelijke aanduiding voor datum 6">
            <a:extLst>
              <a:ext uri="{FF2B5EF4-FFF2-40B4-BE49-F238E27FC236}">
                <a16:creationId xmlns:a16="http://schemas.microsoft.com/office/drawing/2014/main" id="{C726EBBF-AE00-8F57-B6FF-3F8CFA9E94D1}"/>
              </a:ext>
            </a:extLst>
          </p:cNvPr>
          <p:cNvSpPr>
            <a:spLocks noGrp="1"/>
          </p:cNvSpPr>
          <p:nvPr>
            <p:ph type="dt" sz="half" idx="16"/>
          </p:nvPr>
        </p:nvSpPr>
        <p:spPr/>
        <p:txBody>
          <a:bodyPr/>
          <a:lstStyle/>
          <a:p>
            <a:fld id="{90E8AA63-E56F-4DEE-94C0-A09B6A89D4F6}" type="datetime1">
              <a:rPr lang="nl-NL" smtClean="0"/>
              <a:t>23-4-2026</a:t>
            </a:fld>
            <a:endParaRPr lang="nl-NL"/>
          </a:p>
        </p:txBody>
      </p:sp>
      <p:sp>
        <p:nvSpPr>
          <p:cNvPr id="9" name="Tijdelijke aanduiding voor voettekst 8">
            <a:extLst>
              <a:ext uri="{FF2B5EF4-FFF2-40B4-BE49-F238E27FC236}">
                <a16:creationId xmlns:a16="http://schemas.microsoft.com/office/drawing/2014/main" id="{0A4DC66D-0C18-4831-07BE-A9496C734D20}"/>
              </a:ext>
            </a:extLst>
          </p:cNvPr>
          <p:cNvSpPr>
            <a:spLocks noGrp="1"/>
          </p:cNvSpPr>
          <p:nvPr>
            <p:ph type="ftr" sz="quarter" idx="17"/>
          </p:nvPr>
        </p:nvSpPr>
        <p:spPr/>
        <p:txBody>
          <a:bodyPr/>
          <a:lstStyle/>
          <a:p>
            <a:r>
              <a:rPr lang="nl-NL"/>
              <a:t>Plaats voettekst via het tabblad 'invoegen'</a:t>
            </a:r>
          </a:p>
        </p:txBody>
      </p:sp>
      <p:sp>
        <p:nvSpPr>
          <p:cNvPr id="10" name="Tijdelijke aanduiding voor dianummer 9">
            <a:extLst>
              <a:ext uri="{FF2B5EF4-FFF2-40B4-BE49-F238E27FC236}">
                <a16:creationId xmlns:a16="http://schemas.microsoft.com/office/drawing/2014/main" id="{1C9FFFCA-CBCF-B786-C5AB-31BAB3E6A875}"/>
              </a:ext>
            </a:extLst>
          </p:cNvPr>
          <p:cNvSpPr>
            <a:spLocks noGrp="1"/>
          </p:cNvSpPr>
          <p:nvPr>
            <p:ph type="sldNum" sz="quarter" idx="18"/>
          </p:nvPr>
        </p:nvSpPr>
        <p:spPr/>
        <p:txBody>
          <a:body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2223542521"/>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gi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gif"/><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Autofit/>
          </a:bodyPr>
          <a:lstStyle/>
          <a:p>
            <a:r>
              <a:rPr lang="nl-NL"/>
              <a:t>Klik om stijl te bewerken</a:t>
            </a:r>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100">
                <a:solidFill>
                  <a:schemeClr val="tx1"/>
                </a:solidFill>
                <a:latin typeface="ABN AMRO Sans" panose="020B0504040000000004" pitchFamily="34" charset="0"/>
              </a:defRPr>
            </a:lvl1pPr>
          </a:lstStyle>
          <a:p>
            <a:fld id="{C14C17B8-CAFA-4113-8AC0-A381E821A1E0}" type="datetime1">
              <a:rPr lang="nl-NL" smtClean="0"/>
              <a:t>23-4-2026</a:t>
            </a:fld>
            <a:endParaRPr lang="nl-NL"/>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200">
                <a:solidFill>
                  <a:schemeClr val="tx1"/>
                </a:solidFill>
              </a:defRPr>
            </a:lvl1pPr>
          </a:lstStyle>
          <a:p>
            <a:r>
              <a:rPr lang="nl-NL"/>
              <a:t>Plaats voettekst via het tabblad 'invoegen'</a:t>
            </a:r>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100">
                <a:solidFill>
                  <a:schemeClr val="tx1"/>
                </a:solidFill>
                <a:latin typeface="ABN AMRO Sans SemiBold" panose="020B0704040000000004" pitchFamily="34" charset="0"/>
              </a:defRPr>
            </a:lvl1pPr>
          </a:lstStyle>
          <a:p>
            <a:r>
              <a:rPr lang="en-GB">
                <a:latin typeface="ABN AMRO Sans" panose="020B0504040000000004" pitchFamily="34" charset="0"/>
              </a:rPr>
              <a:t> |    </a:t>
            </a:r>
            <a:fld id="{522F644A-DABE-4F71-BD77-229F4AFA81CE}" type="slidenum">
              <a:rPr lang="nl-NL" smtClean="0"/>
              <a:pPr/>
              <a:t>‹#›</a:t>
            </a:fld>
            <a:endParaRPr lang="nl-NL"/>
          </a:p>
        </p:txBody>
      </p:sp>
    </p:spTree>
    <p:extLst>
      <p:ext uri="{BB962C8B-B14F-4D97-AF65-F5344CB8AC3E}">
        <p14:creationId xmlns:p14="http://schemas.microsoft.com/office/powerpoint/2010/main" val="20912302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925" r:id="rId15"/>
  </p:sldLayoutIdLst>
  <p:hf hdr="0"/>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325" userDrawn="1">
          <p15:clr>
            <a:srgbClr val="F26B43"/>
          </p15:clr>
        </p15:guide>
        <p15:guide id="5" orient="horz" pos="3702" userDrawn="1">
          <p15:clr>
            <a:srgbClr val="F26B43"/>
          </p15:clr>
        </p15:guide>
        <p15:guide id="6" pos="73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15685" y="288925"/>
            <a:ext cx="9086849" cy="552450"/>
          </a:xfrm>
          <a:prstGeom prst="rect">
            <a:avLst/>
          </a:prstGeom>
          <a:noFill/>
          <a:ln w="9525">
            <a:noFill/>
            <a:miter lim="800000"/>
            <a:headEnd/>
            <a:tailEnd/>
          </a:ln>
        </p:spPr>
        <p:txBody>
          <a:bodyPr vert="horz" wrap="square" lIns="0" tIns="41020" rIns="82040" bIns="41020" numCol="1" anchor="b" anchorCtr="0" compatLnSpc="1">
            <a:prstTxWarp prst="textNoShape">
              <a:avLst/>
            </a:prstTxWarp>
          </a:bodyPr>
          <a:lstStyle/>
          <a:p>
            <a:pPr lvl="0"/>
            <a:r>
              <a:rPr lang="nl-NL"/>
              <a:t>Klik om het opmaakprofiel te bewerken</a:t>
            </a:r>
          </a:p>
        </p:txBody>
      </p:sp>
      <p:sp>
        <p:nvSpPr>
          <p:cNvPr id="1027" name="Rectangle 5"/>
          <p:cNvSpPr>
            <a:spLocks noChangeArrowheads="1"/>
          </p:cNvSpPr>
          <p:nvPr/>
        </p:nvSpPr>
        <p:spPr bwMode="auto">
          <a:xfrm>
            <a:off x="4234" y="6146934"/>
            <a:ext cx="12187767" cy="727075"/>
          </a:xfrm>
          <a:prstGeom prst="rect">
            <a:avLst/>
          </a:prstGeom>
          <a:solidFill>
            <a:srgbClr val="FFFFFF"/>
          </a:solidFill>
          <a:ln>
            <a:noFill/>
          </a:ln>
          <a:effectLst/>
        </p:spPr>
        <p:txBody>
          <a:bodyPr wrap="none" lIns="80147" tIns="40074" rIns="80147" bIns="40074" anchor="ctr"/>
          <a:lstStyle/>
          <a:p>
            <a:pPr>
              <a:defRPr/>
            </a:pPr>
            <a:endParaRPr lang="en-US">
              <a:solidFill>
                <a:srgbClr val="FFE37E"/>
              </a:solidFill>
              <a:latin typeface="+mn-lt"/>
              <a:cs typeface="+mn-cs"/>
            </a:endParaRPr>
          </a:p>
        </p:txBody>
      </p:sp>
      <p:sp>
        <p:nvSpPr>
          <p:cNvPr id="26631" name="Rectangle 7"/>
          <p:cNvSpPr>
            <a:spLocks noGrp="1" noChangeArrowheads="1"/>
          </p:cNvSpPr>
          <p:nvPr>
            <p:ph type="sldNum" sz="quarter" idx="4"/>
          </p:nvPr>
        </p:nvSpPr>
        <p:spPr bwMode="auto">
          <a:xfrm>
            <a:off x="10938934" y="6038851"/>
            <a:ext cx="865717" cy="244475"/>
          </a:xfrm>
          <a:prstGeom prst="rect">
            <a:avLst/>
          </a:prstGeom>
          <a:noFill/>
          <a:ln>
            <a:noFill/>
          </a:ln>
          <a:effectLst/>
        </p:spPr>
        <p:txBody>
          <a:bodyPr vert="horz" wrap="square" lIns="0" tIns="0" rIns="0" bIns="0" numCol="1" anchor="t" anchorCtr="0" compatLnSpc="1">
            <a:prstTxWarp prst="textNoShape">
              <a:avLst/>
            </a:prstTxWarp>
          </a:bodyPr>
          <a:lstStyle>
            <a:lvl1pPr algn="r">
              <a:defRPr sz="900">
                <a:solidFill>
                  <a:srgbClr val="54646C"/>
                </a:solidFill>
              </a:defRPr>
            </a:lvl1pPr>
          </a:lstStyle>
          <a:p>
            <a:pPr>
              <a:defRPr/>
            </a:pPr>
            <a:fld id="{F31D162E-A7AC-4E64-8F63-CB8D50EE236C}" type="slidenum">
              <a:rPr lang="nl-NL"/>
              <a:pPr>
                <a:defRPr/>
              </a:pPr>
              <a:t>‹#›</a:t>
            </a:fld>
            <a:endParaRPr lang="nl-NL"/>
          </a:p>
        </p:txBody>
      </p:sp>
      <p:grpSp>
        <p:nvGrpSpPr>
          <p:cNvPr id="1029" name="Group 29"/>
          <p:cNvGrpSpPr>
            <a:grpSpLocks/>
          </p:cNvGrpSpPr>
          <p:nvPr/>
        </p:nvGrpSpPr>
        <p:grpSpPr bwMode="auto">
          <a:xfrm>
            <a:off x="0" y="879476"/>
            <a:ext cx="12192000" cy="161925"/>
            <a:chOff x="0" y="611"/>
            <a:chExt cx="6736" cy="112"/>
          </a:xfrm>
        </p:grpSpPr>
        <p:sp>
          <p:nvSpPr>
            <p:cNvPr id="1032" name="Line 10"/>
            <p:cNvSpPr>
              <a:spLocks noChangeShapeType="1"/>
            </p:cNvSpPr>
            <p:nvPr userDrawn="1"/>
          </p:nvSpPr>
          <p:spPr bwMode="auto">
            <a:xfrm rot="10800000">
              <a:off x="1507" y="613"/>
              <a:ext cx="5229" cy="0"/>
            </a:xfrm>
            <a:prstGeom prst="line">
              <a:avLst/>
            </a:prstGeom>
            <a:noFill/>
            <a:ln w="19050">
              <a:solidFill>
                <a:schemeClr val="bg1"/>
              </a:solidFill>
              <a:round/>
              <a:headEnd/>
              <a:tailEnd/>
            </a:ln>
            <a:effectLst/>
          </p:spPr>
          <p:txBody>
            <a:bodyPr/>
            <a:lstStyle/>
            <a:p>
              <a:pPr>
                <a:defRPr/>
              </a:pPr>
              <a:endParaRPr lang="nl-NL">
                <a:solidFill>
                  <a:srgbClr val="FFE37E"/>
                </a:solidFill>
                <a:latin typeface="+mn-lt"/>
                <a:cs typeface="+mn-cs"/>
              </a:endParaRPr>
            </a:p>
          </p:txBody>
        </p:sp>
        <p:sp>
          <p:nvSpPr>
            <p:cNvPr id="1033" name="Line 11"/>
            <p:cNvSpPr>
              <a:spLocks noChangeShapeType="1"/>
            </p:cNvSpPr>
            <p:nvPr userDrawn="1"/>
          </p:nvSpPr>
          <p:spPr bwMode="auto">
            <a:xfrm rot="10800000">
              <a:off x="0" y="612"/>
              <a:ext cx="1276" cy="0"/>
            </a:xfrm>
            <a:prstGeom prst="line">
              <a:avLst/>
            </a:prstGeom>
            <a:noFill/>
            <a:ln w="19050">
              <a:solidFill>
                <a:schemeClr val="bg1"/>
              </a:solidFill>
              <a:round/>
              <a:headEnd/>
              <a:tailEnd/>
            </a:ln>
            <a:effectLst/>
          </p:spPr>
          <p:txBody>
            <a:bodyPr/>
            <a:lstStyle/>
            <a:p>
              <a:pPr>
                <a:defRPr/>
              </a:pPr>
              <a:endParaRPr lang="nl-NL">
                <a:solidFill>
                  <a:srgbClr val="FFE37E"/>
                </a:solidFill>
                <a:latin typeface="+mn-lt"/>
                <a:cs typeface="+mn-cs"/>
              </a:endParaRPr>
            </a:p>
          </p:txBody>
        </p:sp>
        <p:sp>
          <p:nvSpPr>
            <p:cNvPr id="1034" name="AutoShape 16"/>
            <p:cNvSpPr>
              <a:spLocks noChangeArrowheads="1"/>
            </p:cNvSpPr>
            <p:nvPr userDrawn="1"/>
          </p:nvSpPr>
          <p:spPr bwMode="auto">
            <a:xfrm rot="5400000">
              <a:off x="1334" y="549"/>
              <a:ext cx="112" cy="236"/>
            </a:xfrm>
            <a:prstGeom prst="chevron">
              <a:avLst>
                <a:gd name="adj" fmla="val 100000"/>
              </a:avLst>
            </a:prstGeom>
            <a:noFill/>
            <a:ln w="19050">
              <a:solidFill>
                <a:schemeClr val="bg1"/>
              </a:solidFill>
              <a:miter lim="800000"/>
              <a:headEnd/>
              <a:tailEnd/>
            </a:ln>
            <a:effectLst/>
          </p:spPr>
          <p:txBody>
            <a:bodyPr wrap="none" anchor="ctr"/>
            <a:lstStyle/>
            <a:p>
              <a:pPr>
                <a:defRPr/>
              </a:pPr>
              <a:endParaRPr lang="en-US">
                <a:solidFill>
                  <a:srgbClr val="FFE37E"/>
                </a:solidFill>
                <a:latin typeface="+mn-lt"/>
                <a:cs typeface="+mn-cs"/>
              </a:endParaRPr>
            </a:p>
          </p:txBody>
        </p:sp>
      </p:grpSp>
      <p:pic>
        <p:nvPicPr>
          <p:cNvPr id="2" name="Afbeelding 1" descr="ABN-AMRO-logo.gi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133" y="6144282"/>
            <a:ext cx="2157016" cy="713719"/>
          </a:xfrm>
          <a:prstGeom prst="rect">
            <a:avLst/>
          </a:prstGeom>
        </p:spPr>
      </p:pic>
      <p:pic>
        <p:nvPicPr>
          <p:cNvPr id="3" name="Afbeelding 2" descr="AA-Group-Audit-logo.gi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56800" y="6357732"/>
            <a:ext cx="1888629" cy="331902"/>
          </a:xfrm>
          <a:prstGeom prst="rect">
            <a:avLst/>
          </a:prstGeom>
        </p:spPr>
      </p:pic>
      <p:sp>
        <p:nvSpPr>
          <p:cNvPr id="1030" name="Rectangle 19"/>
          <p:cNvSpPr>
            <a:spLocks noGrp="1" noChangeArrowheads="1"/>
          </p:cNvSpPr>
          <p:nvPr>
            <p:ph type="body" idx="1"/>
          </p:nvPr>
        </p:nvSpPr>
        <p:spPr bwMode="auto">
          <a:xfrm>
            <a:off x="2715685" y="1119189"/>
            <a:ext cx="9086849" cy="4860925"/>
          </a:xfrm>
          <a:prstGeom prst="rect">
            <a:avLst/>
          </a:prstGeom>
          <a:noFill/>
          <a:ln w="9525">
            <a:noFill/>
            <a:miter lim="800000"/>
            <a:headEnd/>
            <a:tailEnd/>
          </a:ln>
        </p:spPr>
        <p:txBody>
          <a:bodyPr vert="horz" wrap="square" lIns="0" tIns="41020" rIns="0" bIns="41020" numCol="1" anchor="t" anchorCtr="0" compatLnSpc="1">
            <a:prstTxWarp prst="textNoShape">
              <a:avLst/>
            </a:prstTxWarp>
          </a:bodyPr>
          <a:lstStyle/>
          <a:p>
            <a:pPr lvl="0"/>
            <a:r>
              <a:rPr lang="nl-NL"/>
              <a:t>Klik om de opmaakprofielen van de </a:t>
            </a:r>
            <a:r>
              <a:rPr lang="nl-NL" err="1"/>
              <a:t>modeltekst</a:t>
            </a:r>
            <a:r>
              <a:rPr lang="nl-NL"/>
              <a:t>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35065223"/>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912813" rtl="0" eaLnBrk="1" fontAlgn="base" hangingPunct="1">
        <a:lnSpc>
          <a:spcPts val="2100"/>
        </a:lnSpc>
        <a:spcBef>
          <a:spcPct val="0"/>
        </a:spcBef>
        <a:spcAft>
          <a:spcPct val="0"/>
        </a:spcAft>
        <a:defRPr b="1">
          <a:solidFill>
            <a:srgbClr val="54646C"/>
          </a:solidFill>
          <a:latin typeface="+mj-lt"/>
          <a:ea typeface="+mj-ea"/>
          <a:cs typeface="+mj-cs"/>
        </a:defRPr>
      </a:lvl1pPr>
      <a:lvl2pPr algn="l" defTabSz="912813" rtl="0" eaLnBrk="1" fontAlgn="base" hangingPunct="1">
        <a:lnSpc>
          <a:spcPts val="2100"/>
        </a:lnSpc>
        <a:spcBef>
          <a:spcPct val="0"/>
        </a:spcBef>
        <a:spcAft>
          <a:spcPct val="0"/>
        </a:spcAft>
        <a:defRPr b="1">
          <a:solidFill>
            <a:srgbClr val="54646C"/>
          </a:solidFill>
          <a:latin typeface="Arial" charset="0"/>
          <a:cs typeface="Arial" charset="0"/>
        </a:defRPr>
      </a:lvl2pPr>
      <a:lvl3pPr algn="l" defTabSz="912813" rtl="0" eaLnBrk="1" fontAlgn="base" hangingPunct="1">
        <a:lnSpc>
          <a:spcPts val="2100"/>
        </a:lnSpc>
        <a:spcBef>
          <a:spcPct val="0"/>
        </a:spcBef>
        <a:spcAft>
          <a:spcPct val="0"/>
        </a:spcAft>
        <a:defRPr b="1">
          <a:solidFill>
            <a:srgbClr val="54646C"/>
          </a:solidFill>
          <a:latin typeface="Arial" charset="0"/>
          <a:cs typeface="Arial" charset="0"/>
        </a:defRPr>
      </a:lvl3pPr>
      <a:lvl4pPr algn="l" defTabSz="912813" rtl="0" eaLnBrk="1" fontAlgn="base" hangingPunct="1">
        <a:lnSpc>
          <a:spcPts val="2100"/>
        </a:lnSpc>
        <a:spcBef>
          <a:spcPct val="0"/>
        </a:spcBef>
        <a:spcAft>
          <a:spcPct val="0"/>
        </a:spcAft>
        <a:defRPr b="1">
          <a:solidFill>
            <a:srgbClr val="54646C"/>
          </a:solidFill>
          <a:latin typeface="Arial" charset="0"/>
          <a:cs typeface="Arial" charset="0"/>
        </a:defRPr>
      </a:lvl4pPr>
      <a:lvl5pPr algn="l" defTabSz="912813" rtl="0" eaLnBrk="1" fontAlgn="base" hangingPunct="1">
        <a:lnSpc>
          <a:spcPts val="2100"/>
        </a:lnSpc>
        <a:spcBef>
          <a:spcPct val="0"/>
        </a:spcBef>
        <a:spcAft>
          <a:spcPct val="0"/>
        </a:spcAft>
        <a:defRPr b="1">
          <a:solidFill>
            <a:srgbClr val="54646C"/>
          </a:solidFill>
          <a:latin typeface="Arial" charset="0"/>
          <a:cs typeface="Arial" charset="0"/>
        </a:defRPr>
      </a:lvl5pPr>
      <a:lvl6pPr marL="400736" algn="l" defTabSz="914179" rtl="0" eaLnBrk="1" fontAlgn="base" hangingPunct="1">
        <a:lnSpc>
          <a:spcPts val="2104"/>
        </a:lnSpc>
        <a:spcBef>
          <a:spcPct val="0"/>
        </a:spcBef>
        <a:spcAft>
          <a:spcPct val="0"/>
        </a:spcAft>
        <a:defRPr b="1">
          <a:solidFill>
            <a:srgbClr val="54646C"/>
          </a:solidFill>
          <a:latin typeface="Arial" charset="0"/>
          <a:cs typeface="Arial" charset="0"/>
        </a:defRPr>
      </a:lvl6pPr>
      <a:lvl7pPr marL="801472" algn="l" defTabSz="914179" rtl="0" eaLnBrk="1" fontAlgn="base" hangingPunct="1">
        <a:lnSpc>
          <a:spcPts val="2104"/>
        </a:lnSpc>
        <a:spcBef>
          <a:spcPct val="0"/>
        </a:spcBef>
        <a:spcAft>
          <a:spcPct val="0"/>
        </a:spcAft>
        <a:defRPr b="1">
          <a:solidFill>
            <a:srgbClr val="54646C"/>
          </a:solidFill>
          <a:latin typeface="Arial" charset="0"/>
          <a:cs typeface="Arial" charset="0"/>
        </a:defRPr>
      </a:lvl7pPr>
      <a:lvl8pPr marL="1202207" algn="l" defTabSz="914179" rtl="0" eaLnBrk="1" fontAlgn="base" hangingPunct="1">
        <a:lnSpc>
          <a:spcPts val="2104"/>
        </a:lnSpc>
        <a:spcBef>
          <a:spcPct val="0"/>
        </a:spcBef>
        <a:spcAft>
          <a:spcPct val="0"/>
        </a:spcAft>
        <a:defRPr b="1">
          <a:solidFill>
            <a:srgbClr val="54646C"/>
          </a:solidFill>
          <a:latin typeface="Arial" charset="0"/>
          <a:cs typeface="Arial" charset="0"/>
        </a:defRPr>
      </a:lvl8pPr>
      <a:lvl9pPr marL="1602943" algn="l" defTabSz="914179" rtl="0" eaLnBrk="1" fontAlgn="base" hangingPunct="1">
        <a:lnSpc>
          <a:spcPts val="2104"/>
        </a:lnSpc>
        <a:spcBef>
          <a:spcPct val="0"/>
        </a:spcBef>
        <a:spcAft>
          <a:spcPct val="0"/>
        </a:spcAft>
        <a:defRPr b="1">
          <a:solidFill>
            <a:srgbClr val="54646C"/>
          </a:solidFill>
          <a:latin typeface="Arial" charset="0"/>
          <a:cs typeface="Arial" charset="0"/>
        </a:defRPr>
      </a:lvl9pPr>
    </p:titleStyle>
    <p:bodyStyle>
      <a:lvl1pPr marL="300038" indent="-300038" algn="l" defTabSz="890588" rtl="0" eaLnBrk="1" fontAlgn="base" hangingPunct="1">
        <a:lnSpc>
          <a:spcPct val="110000"/>
        </a:lnSpc>
        <a:spcBef>
          <a:spcPct val="0"/>
        </a:spcBef>
        <a:spcAft>
          <a:spcPct val="40000"/>
        </a:spcAft>
        <a:buClr>
          <a:srgbClr val="54646C"/>
        </a:buClr>
        <a:buFont typeface="Wingdings 3" pitchFamily="18" charset="2"/>
        <a:defRPr sz="1100" b="1">
          <a:solidFill>
            <a:schemeClr val="bg1"/>
          </a:solidFill>
          <a:latin typeface="+mn-lt"/>
          <a:ea typeface="+mn-ea"/>
          <a:cs typeface="+mn-cs"/>
        </a:defRPr>
      </a:lvl1pPr>
      <a:lvl2pPr indent="398463" algn="l" defTabSz="890588" rtl="0" eaLnBrk="1" fontAlgn="base" hangingPunct="1">
        <a:lnSpc>
          <a:spcPct val="110000"/>
        </a:lnSpc>
        <a:spcBef>
          <a:spcPct val="0"/>
        </a:spcBef>
        <a:spcAft>
          <a:spcPct val="40000"/>
        </a:spcAft>
        <a:buClr>
          <a:srgbClr val="54646C"/>
        </a:buClr>
        <a:buFont typeface="Wingdings 3" pitchFamily="18" charset="2"/>
        <a:defRPr sz="1100">
          <a:solidFill>
            <a:srgbClr val="54646C"/>
          </a:solidFill>
          <a:latin typeface="+mn-lt"/>
          <a:cs typeface="+mn-cs"/>
        </a:defRPr>
      </a:lvl2pPr>
      <a:lvl3pPr marL="233363" indent="-230188" algn="l" defTabSz="890588" rtl="0" eaLnBrk="1" fontAlgn="base" hangingPunct="1">
        <a:lnSpc>
          <a:spcPct val="110000"/>
        </a:lnSpc>
        <a:spcBef>
          <a:spcPct val="0"/>
        </a:spcBef>
        <a:spcAft>
          <a:spcPct val="40000"/>
        </a:spcAft>
        <a:buClr>
          <a:srgbClr val="54646C"/>
        </a:buClr>
        <a:buFont typeface="Wingdings 3" pitchFamily="18" charset="2"/>
        <a:buChar char="}"/>
        <a:defRPr sz="1100">
          <a:solidFill>
            <a:srgbClr val="54646C"/>
          </a:solidFill>
          <a:latin typeface="+mn-lt"/>
          <a:cs typeface="+mn-cs"/>
        </a:defRPr>
      </a:lvl3pPr>
      <a:lvl4pPr marL="476250" indent="-241300" algn="l" defTabSz="890588" rtl="0" eaLnBrk="1" fontAlgn="base" hangingPunct="1">
        <a:lnSpc>
          <a:spcPct val="110000"/>
        </a:lnSpc>
        <a:spcBef>
          <a:spcPct val="0"/>
        </a:spcBef>
        <a:spcAft>
          <a:spcPct val="40000"/>
        </a:spcAft>
        <a:buClr>
          <a:srgbClr val="54646C"/>
        </a:buClr>
        <a:buFont typeface="Arial" charset="0"/>
        <a:buChar char="−"/>
        <a:defRPr sz="1100">
          <a:solidFill>
            <a:srgbClr val="54646C"/>
          </a:solidFill>
          <a:latin typeface="+mn-lt"/>
          <a:cs typeface="+mn-cs"/>
        </a:defRPr>
      </a:lvl4pPr>
      <a:lvl5pPr marL="709613" indent="-230188" algn="l" defTabSz="890588" rtl="0" eaLnBrk="1" fontAlgn="base" hangingPunct="1">
        <a:lnSpc>
          <a:spcPct val="110000"/>
        </a:lnSpc>
        <a:spcBef>
          <a:spcPct val="0"/>
        </a:spcBef>
        <a:spcAft>
          <a:spcPct val="40000"/>
        </a:spcAft>
        <a:buClr>
          <a:srgbClr val="54646C"/>
        </a:buClr>
        <a:buFont typeface="Arial" charset="0"/>
        <a:buChar char="−"/>
        <a:defRPr sz="1100">
          <a:solidFill>
            <a:srgbClr val="54646C"/>
          </a:solidFill>
          <a:latin typeface="+mn-lt"/>
          <a:cs typeface="+mn-cs"/>
        </a:defRPr>
      </a:lvl5pPr>
      <a:lvl6pPr marL="1110372" indent="-230980" algn="l" defTabSz="891916" rtl="0" eaLnBrk="1" fontAlgn="base" hangingPunct="1">
        <a:lnSpc>
          <a:spcPct val="110000"/>
        </a:lnSpc>
        <a:spcBef>
          <a:spcPct val="0"/>
        </a:spcBef>
        <a:spcAft>
          <a:spcPct val="40000"/>
        </a:spcAft>
        <a:buClr>
          <a:srgbClr val="54646C"/>
        </a:buClr>
        <a:buFont typeface="Arial" charset="0"/>
        <a:buChar char="−"/>
        <a:defRPr sz="900">
          <a:solidFill>
            <a:srgbClr val="54646C"/>
          </a:solidFill>
          <a:latin typeface="+mn-lt"/>
          <a:cs typeface="+mn-cs"/>
        </a:defRPr>
      </a:lvl6pPr>
      <a:lvl7pPr marL="1511108" indent="-230980" algn="l" defTabSz="891916" rtl="0" eaLnBrk="1" fontAlgn="base" hangingPunct="1">
        <a:lnSpc>
          <a:spcPct val="110000"/>
        </a:lnSpc>
        <a:spcBef>
          <a:spcPct val="0"/>
        </a:spcBef>
        <a:spcAft>
          <a:spcPct val="40000"/>
        </a:spcAft>
        <a:buClr>
          <a:srgbClr val="54646C"/>
        </a:buClr>
        <a:buFont typeface="Arial" charset="0"/>
        <a:buChar char="−"/>
        <a:defRPr sz="900">
          <a:solidFill>
            <a:srgbClr val="54646C"/>
          </a:solidFill>
          <a:latin typeface="+mn-lt"/>
          <a:cs typeface="+mn-cs"/>
        </a:defRPr>
      </a:lvl7pPr>
      <a:lvl8pPr marL="1911844" indent="-230980" algn="l" defTabSz="891916" rtl="0" eaLnBrk="1" fontAlgn="base" hangingPunct="1">
        <a:lnSpc>
          <a:spcPct val="110000"/>
        </a:lnSpc>
        <a:spcBef>
          <a:spcPct val="0"/>
        </a:spcBef>
        <a:spcAft>
          <a:spcPct val="40000"/>
        </a:spcAft>
        <a:buClr>
          <a:srgbClr val="54646C"/>
        </a:buClr>
        <a:buFont typeface="Arial" charset="0"/>
        <a:buChar char="−"/>
        <a:defRPr sz="900">
          <a:solidFill>
            <a:srgbClr val="54646C"/>
          </a:solidFill>
          <a:latin typeface="+mn-lt"/>
          <a:cs typeface="+mn-cs"/>
        </a:defRPr>
      </a:lvl8pPr>
      <a:lvl9pPr marL="2312580" indent="-230980" algn="l" defTabSz="891916" rtl="0" eaLnBrk="1" fontAlgn="base" hangingPunct="1">
        <a:lnSpc>
          <a:spcPct val="110000"/>
        </a:lnSpc>
        <a:spcBef>
          <a:spcPct val="0"/>
        </a:spcBef>
        <a:spcAft>
          <a:spcPct val="40000"/>
        </a:spcAft>
        <a:buClr>
          <a:srgbClr val="54646C"/>
        </a:buClr>
        <a:buFont typeface="Arial" charset="0"/>
        <a:buChar char="−"/>
        <a:defRPr sz="900">
          <a:solidFill>
            <a:srgbClr val="54646C"/>
          </a:solidFill>
          <a:latin typeface="+mn-lt"/>
          <a:cs typeface="+mn-cs"/>
        </a:defRPr>
      </a:lvl9pPr>
    </p:bodyStyle>
    <p:otherStyle>
      <a:defPPr>
        <a:defRPr lang="nl-NL"/>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617639" y="6356350"/>
            <a:ext cx="303055"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2" name="Footer Placeholder 2">
            <a:extLst>
              <a:ext uri="{FF2B5EF4-FFF2-40B4-BE49-F238E27FC236}">
                <a16:creationId xmlns:a16="http://schemas.microsoft.com/office/drawing/2014/main" id="{F5D667A6-D967-4BCE-95CA-C796E5DCAADD}"/>
              </a:ext>
            </a:extLst>
          </p:cNvPr>
          <p:cNvSpPr txBox="1">
            <a:spLocks/>
          </p:cNvSpPr>
          <p:nvPr userDrawn="1"/>
        </p:nvSpPr>
        <p:spPr>
          <a:xfrm>
            <a:off x="1299958" y="6513513"/>
            <a:ext cx="3084493" cy="180000"/>
          </a:xfrm>
          <a:prstGeom prst="rect">
            <a:avLst/>
          </a:prstGeom>
        </p:spPr>
        <p:txBody>
          <a:bodyPr lIns="0" tIns="0" rIns="0" bIns="0" anchor="b" anchorCtr="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
              <a:t>ABN AMRO Financial Statements 2024</a:t>
            </a:r>
          </a:p>
        </p:txBody>
      </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5764640" y="6513513"/>
            <a:ext cx="662721" cy="180000"/>
          </a:xfrm>
          <a:prstGeom prst="rect">
            <a:avLst/>
          </a:prstGeom>
        </p:spPr>
        <p:txBody>
          <a:bodyPr lIns="0" tIns="0" rIns="0" bIns="0" anchor="b" anchorCtr="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800"/>
              <a:t>Page </a:t>
            </a:r>
            <a:fld id="{D5B76411-544C-4F9A-8EDE-9EEB2BD21F95}" type="slidenum">
              <a:rPr lang="en-IN" sz="800" smtClean="0"/>
              <a:pPr lvl="0" algn="ctr"/>
              <a:t>‹#›</a:t>
            </a:fld>
            <a:endParaRPr sz="800"/>
          </a:p>
        </p:txBody>
      </p:sp>
      <p:sp>
        <p:nvSpPr>
          <p:cNvPr id="4" name="Footer Placeholder 2">
            <a:extLst>
              <a:ext uri="{FF2B5EF4-FFF2-40B4-BE49-F238E27FC236}">
                <a16:creationId xmlns:a16="http://schemas.microsoft.com/office/drawing/2014/main" id="{D23D11A5-AD65-F44B-AD80-5D4DFE974980}"/>
              </a:ext>
            </a:extLst>
          </p:cNvPr>
          <p:cNvSpPr txBox="1">
            <a:spLocks/>
          </p:cNvSpPr>
          <p:nvPr userDrawn="1"/>
        </p:nvSpPr>
        <p:spPr>
          <a:xfrm>
            <a:off x="8501397" y="6513513"/>
            <a:ext cx="3084493" cy="180000"/>
          </a:xfrm>
          <a:prstGeom prst="rect">
            <a:avLst/>
          </a:prstGeom>
        </p:spPr>
        <p:txBody>
          <a:bodyPr lIns="0" tIns="0" rIns="0" bIns="0" anchor="b" anchorCtr="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sz="800"/>
              <a:t>Confidential – All rights reserved EY Accountants B.V.</a:t>
            </a:r>
          </a:p>
        </p:txBody>
      </p:sp>
    </p:spTree>
    <p:extLst>
      <p:ext uri="{BB962C8B-B14F-4D97-AF65-F5344CB8AC3E}">
        <p14:creationId xmlns:p14="http://schemas.microsoft.com/office/powerpoint/2010/main" val="28869812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Lst>
  <p:hf hdr="0" dt="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p15:clr>
            <a:srgbClr val="F26B43"/>
          </p15:clr>
        </p15:guide>
        <p15:guide id="3" pos="384">
          <p15:clr>
            <a:srgbClr val="F26B43"/>
          </p15:clr>
        </p15:guide>
        <p15:guide id="4" pos="7302">
          <p15:clr>
            <a:srgbClr val="F26B43"/>
          </p15:clr>
        </p15:guide>
        <p15:guide id="5" orient="horz" pos="712">
          <p15:clr>
            <a:srgbClr val="F26B43"/>
          </p15:clr>
        </p15:guide>
        <p15:guide id="6" orient="horz" pos="3840">
          <p15:clr>
            <a:srgbClr val="F26B43"/>
          </p15:clr>
        </p15:guide>
        <p15:guide id="7" orient="horz" pos="4199">
          <p15:clr>
            <a:srgbClr val="F26B43"/>
          </p15:clr>
        </p15:guide>
        <p15:guide id="8" orient="horz" pos="173">
          <p15:clr>
            <a:srgbClr val="F26B43"/>
          </p15:clr>
        </p15:guide>
        <p15:guide id="9" orient="horz" pos="399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617639" y="6356350"/>
            <a:ext cx="303055"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2" name="Footer Placeholder 2">
            <a:extLst>
              <a:ext uri="{FF2B5EF4-FFF2-40B4-BE49-F238E27FC236}">
                <a16:creationId xmlns:a16="http://schemas.microsoft.com/office/drawing/2014/main" id="{F5D667A6-D967-4BCE-95CA-C796E5DCAADD}"/>
              </a:ext>
            </a:extLst>
          </p:cNvPr>
          <p:cNvSpPr txBox="1">
            <a:spLocks/>
          </p:cNvSpPr>
          <p:nvPr userDrawn="1"/>
        </p:nvSpPr>
        <p:spPr>
          <a:xfrm>
            <a:off x="1299958" y="6513513"/>
            <a:ext cx="3084493" cy="180000"/>
          </a:xfrm>
          <a:prstGeom prst="rect">
            <a:avLst/>
          </a:prstGeom>
        </p:spPr>
        <p:txBody>
          <a:bodyPr lIns="0" tIns="0" rIns="0" bIns="0" anchor="b" anchorCtr="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
              <a:t>ABN AMRO Financial Statements 2025</a:t>
            </a:r>
          </a:p>
        </p:txBody>
      </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5764640" y="6513513"/>
            <a:ext cx="662721" cy="180000"/>
          </a:xfrm>
          <a:prstGeom prst="rect">
            <a:avLst/>
          </a:prstGeom>
        </p:spPr>
        <p:txBody>
          <a:bodyPr lIns="0" tIns="0" rIns="0" bIns="0" anchor="b" anchorCtr="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800"/>
              <a:t>Page </a:t>
            </a:r>
            <a:fld id="{D5B76411-544C-4F9A-8EDE-9EEB2BD21F95}" type="slidenum">
              <a:rPr lang="en-IN" sz="800" smtClean="0"/>
              <a:pPr lvl="0" algn="ctr"/>
              <a:t>‹#›</a:t>
            </a:fld>
            <a:endParaRPr sz="800"/>
          </a:p>
        </p:txBody>
      </p:sp>
      <p:sp>
        <p:nvSpPr>
          <p:cNvPr id="4" name="Footer Placeholder 2">
            <a:extLst>
              <a:ext uri="{FF2B5EF4-FFF2-40B4-BE49-F238E27FC236}">
                <a16:creationId xmlns:a16="http://schemas.microsoft.com/office/drawing/2014/main" id="{D23D11A5-AD65-F44B-AD80-5D4DFE974980}"/>
              </a:ext>
            </a:extLst>
          </p:cNvPr>
          <p:cNvSpPr txBox="1">
            <a:spLocks/>
          </p:cNvSpPr>
          <p:nvPr userDrawn="1"/>
        </p:nvSpPr>
        <p:spPr>
          <a:xfrm>
            <a:off x="8501397" y="6513513"/>
            <a:ext cx="3084493" cy="180000"/>
          </a:xfrm>
          <a:prstGeom prst="rect">
            <a:avLst/>
          </a:prstGeom>
        </p:spPr>
        <p:txBody>
          <a:bodyPr lIns="0" tIns="0" rIns="0" bIns="0" anchor="b" anchorCtr="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sz="800"/>
              <a:t>Confidential – All rights reserved EY Accountants B.V.</a:t>
            </a: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5" r:id="rId2"/>
    <p:sldLayoutId id="2147483896" r:id="rId3"/>
    <p:sldLayoutId id="2147483897" r:id="rId4"/>
    <p:sldLayoutId id="2147483898" r:id="rId5"/>
    <p:sldLayoutId id="2147483899" r:id="rId6"/>
    <p:sldLayoutId id="2147483900" r:id="rId7"/>
    <p:sldLayoutId id="2147483901" r:id="rId8"/>
    <p:sldLayoutId id="2147483903" r:id="rId9"/>
    <p:sldLayoutId id="2147483919" r:id="rId10"/>
    <p:sldLayoutId id="2147483922" r:id="rId11"/>
    <p:sldLayoutId id="2147483924"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Lst>
  <p:hf hd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384" userDrawn="1">
          <p15:clr>
            <a:srgbClr val="F26B43"/>
          </p15:clr>
        </p15:guide>
        <p15:guide id="4" pos="7298" userDrawn="1">
          <p15:clr>
            <a:srgbClr val="F26B43"/>
          </p15:clr>
        </p15:guide>
        <p15:guide id="5" orient="horz" pos="712" userDrawn="1">
          <p15:clr>
            <a:srgbClr val="F26B43"/>
          </p15:clr>
        </p15:guide>
        <p15:guide id="6" orient="horz" pos="3840" userDrawn="1">
          <p15:clr>
            <a:srgbClr val="F26B43"/>
          </p15:clr>
        </p15:guide>
        <p15:guide id="7" orient="horz" pos="4199" userDrawn="1">
          <p15:clr>
            <a:srgbClr val="F26B43"/>
          </p15:clr>
        </p15:guide>
        <p15:guide id="8" orient="horz" pos="173" userDrawn="1">
          <p15:clr>
            <a:srgbClr val="F26B43"/>
          </p15:clr>
        </p15:guide>
        <p15:guide id="9" orient="horz" pos="39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0.e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oleObject" Target="../embeddings/oleObject6.bin"/><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notesSlide" Target="../notesSlides/notesSlide6.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slideLayout" Target="../slideLayouts/slideLayout5.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chart" Target="../charts/chart7.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78.x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9.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chart" Target="../charts/chart3.xml"/><Relationship Id="rId3" Type="http://schemas.openxmlformats.org/officeDocument/2006/relationships/tags" Target="../tags/tag5.xml"/><Relationship Id="rId21" Type="http://schemas.openxmlformats.org/officeDocument/2006/relationships/notesSlide" Target="../notesSlides/notesSlide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chart" Target="../charts/chart2.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chart" Target="../charts/chart1.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10.emf"/><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21" Type="http://schemas.openxmlformats.org/officeDocument/2006/relationships/tags" Target="../tags/tag42.xml"/><Relationship Id="rId34" Type="http://schemas.openxmlformats.org/officeDocument/2006/relationships/image" Target="../media/image10.emf"/><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oleObject" Target="../embeddings/oleObject4.bin"/><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tags" Target="../tags/tag50.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notesSlide" Target="../notesSlides/notesSlide4.xml"/><Relationship Id="rId37" Type="http://schemas.openxmlformats.org/officeDocument/2006/relationships/chart" Target="../charts/chart6.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chart" Target="../charts/chart5.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slideLayout" Target="../slideLayouts/slideLayout5.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chart" Target="../charts/chart4.xml"/><Relationship Id="rId8" Type="http://schemas.openxmlformats.org/officeDocument/2006/relationships/tags" Target="../tags/tag29.xml"/><Relationship Id="rId3"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8EE7C-519B-5931-85CE-D95159038850}"/>
              </a:ext>
            </a:extLst>
          </p:cNvPr>
          <p:cNvSpPr>
            <a:spLocks noGrp="1"/>
          </p:cNvSpPr>
          <p:nvPr>
            <p:ph type="title"/>
          </p:nvPr>
        </p:nvSpPr>
        <p:spPr/>
        <p:txBody>
          <a:bodyPr/>
          <a:lstStyle/>
          <a:p>
            <a:r>
              <a:rPr lang="en-GB"/>
              <a:t>Annual General Meeting </a:t>
            </a:r>
          </a:p>
        </p:txBody>
      </p:sp>
      <p:sp>
        <p:nvSpPr>
          <p:cNvPr id="3" name="Tijdelijke aanduiding voor tekst 2">
            <a:extLst>
              <a:ext uri="{FF2B5EF4-FFF2-40B4-BE49-F238E27FC236}">
                <a16:creationId xmlns:a16="http://schemas.microsoft.com/office/drawing/2014/main" id="{C7DB5BEE-53A3-1790-D8D4-825DA8B8EB80}"/>
              </a:ext>
            </a:extLst>
          </p:cNvPr>
          <p:cNvSpPr>
            <a:spLocks noGrp="1"/>
          </p:cNvSpPr>
          <p:nvPr>
            <p:ph type="body" sz="quarter" idx="10"/>
          </p:nvPr>
        </p:nvSpPr>
        <p:spPr/>
        <p:txBody>
          <a:bodyPr/>
          <a:lstStyle/>
          <a:p>
            <a:r>
              <a:rPr lang="en-GB"/>
              <a:t>ABN AMRO Bank N.V.</a:t>
            </a:r>
          </a:p>
        </p:txBody>
      </p:sp>
      <p:sp>
        <p:nvSpPr>
          <p:cNvPr id="4" name="Tijdelijke aanduiding voor tekst 3">
            <a:extLst>
              <a:ext uri="{FF2B5EF4-FFF2-40B4-BE49-F238E27FC236}">
                <a16:creationId xmlns:a16="http://schemas.microsoft.com/office/drawing/2014/main" id="{E6E1F9E3-2D38-F79A-C9D2-69348D5D1160}"/>
              </a:ext>
            </a:extLst>
          </p:cNvPr>
          <p:cNvSpPr>
            <a:spLocks noGrp="1"/>
          </p:cNvSpPr>
          <p:nvPr>
            <p:ph type="body" sz="quarter" idx="12"/>
          </p:nvPr>
        </p:nvSpPr>
        <p:spPr/>
        <p:txBody>
          <a:bodyPr vert="horz" lIns="0" tIns="0" rIns="0" bIns="0" rtlCol="0" anchor="t">
            <a:noAutofit/>
          </a:bodyPr>
          <a:lstStyle/>
          <a:p>
            <a:r>
              <a:rPr lang="en-GB">
                <a:latin typeface="ABN AMRO Sans"/>
              </a:rPr>
              <a:t>22 April 2026</a:t>
            </a:r>
          </a:p>
        </p:txBody>
      </p:sp>
    </p:spTree>
    <p:extLst>
      <p:ext uri="{BB962C8B-B14F-4D97-AF65-F5344CB8AC3E}">
        <p14:creationId xmlns:p14="http://schemas.microsoft.com/office/powerpoint/2010/main" val="394647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481B3-212F-440A-9D33-A04747EDF49A}"/>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C7F0C92-0FF3-73FE-D457-EC6055397529}"/>
              </a:ext>
            </a:extLst>
          </p:cNvPr>
          <p:cNvGraphicFramePr>
            <a:graphicFrameLocks/>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10" name="think-cell data - do not delete" hidden="1">
                        <a:extLst>
                          <a:ext uri="{FF2B5EF4-FFF2-40B4-BE49-F238E27FC236}">
                            <a16:creationId xmlns:a16="http://schemas.microsoft.com/office/drawing/2014/main" id="{9C7F0C92-0FF3-73FE-D457-EC6055397529}"/>
                          </a:ext>
                        </a:extLst>
                      </p:cNvPr>
                      <p:cNvPicPr/>
                      <p:nvPr/>
                    </p:nvPicPr>
                    <p:blipFill>
                      <a:blip r:embed="rId7"/>
                      <a:stretch>
                        <a:fillRect/>
                      </a:stretch>
                    </p:blipFill>
                    <p:spPr>
                      <a:xfrm>
                        <a:off x="1144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07EDBEA5-A8D2-44D3-2FAD-948FBBB74BA5}"/>
              </a:ext>
            </a:extLst>
          </p:cNvPr>
          <p:cNvSpPr>
            <a:spLocks noGrp="1"/>
          </p:cNvSpPr>
          <p:nvPr>
            <p:ph type="title"/>
          </p:nvPr>
        </p:nvSpPr>
        <p:spPr>
          <a:xfrm>
            <a:off x="532504" y="1271593"/>
            <a:ext cx="5455920" cy="636899"/>
          </a:xfrm>
        </p:spPr>
        <p:txBody>
          <a:bodyPr vert="horz" rIns="0">
            <a:normAutofit/>
          </a:bodyPr>
          <a:lstStyle/>
          <a:p>
            <a:r>
              <a:rPr lang="en-GB" sz="2400" noProof="0"/>
              <a:t>c.30% of FTE reductions realised</a:t>
            </a:r>
            <a:endParaRPr lang="en-GB" sz="2400" noProof="0">
              <a:highlight>
                <a:srgbClr val="FFFF00"/>
              </a:highlight>
            </a:endParaRPr>
          </a:p>
        </p:txBody>
      </p:sp>
      <p:sp>
        <p:nvSpPr>
          <p:cNvPr id="39" name="Content Placeholder 10">
            <a:extLst>
              <a:ext uri="{FF2B5EF4-FFF2-40B4-BE49-F238E27FC236}">
                <a16:creationId xmlns:a16="http://schemas.microsoft.com/office/drawing/2014/main" id="{E756B3E2-73BD-8DFD-B701-6BCF41F070B0}"/>
              </a:ext>
            </a:extLst>
          </p:cNvPr>
          <p:cNvSpPr>
            <a:spLocks noGrp="1"/>
          </p:cNvSpPr>
          <p:nvPr>
            <p:ph sz="quarter" idx="13"/>
          </p:nvPr>
        </p:nvSpPr>
        <p:spPr>
          <a:xfrm>
            <a:off x="515938" y="2108887"/>
            <a:ext cx="5078038" cy="3887101"/>
          </a:xfrm>
          <a:noFill/>
        </p:spPr>
        <p:txBody>
          <a:bodyPr wrap="square" lIns="90000" tIns="46800" rIns="90000" bIns="46800" rtlCol="0" anchor="t">
            <a:noAutofit/>
          </a:bodyPr>
          <a:lstStyle/>
          <a:p>
            <a:pPr marL="285750" lvl="2" indent="-285750" defTabSz="91440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Strong reduction in external FTEs from tighter controls on hiring</a:t>
            </a:r>
          </a:p>
          <a:p>
            <a:pPr marL="285750" lvl="2" indent="-285750" defTabSz="91440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Internal FTEs broadly stable due to internalisation of externals and some business growth</a:t>
            </a:r>
          </a:p>
          <a:p>
            <a:pPr marL="285750" lvl="2" indent="-28575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Of the 900m cost savings to be realised by 2028, c.160m achieved by YE2025, mainly from commercial optimisation and streamlining IT landscape</a:t>
            </a:r>
          </a:p>
          <a:p>
            <a:pPr marL="285750" lvl="2" indent="-285750" defTabSz="914400">
              <a:spcBef>
                <a:spcPts val="600"/>
              </a:spcBef>
              <a:spcAft>
                <a:spcPts val="800"/>
              </a:spcAft>
              <a:buClr>
                <a:schemeClr val="tx1"/>
              </a:buClr>
              <a:buFont typeface="Arial" panose="020B0604020202020204" pitchFamily="34" charset="0"/>
              <a:buChar char="•"/>
            </a:pPr>
            <a:endParaRPr lang="en-GB" sz="1600">
              <a:solidFill>
                <a:srgbClr val="004C4C"/>
              </a:solidFill>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C001D1BC-5BA2-0E24-747A-C80E3753D7FE}"/>
              </a:ext>
            </a:extLst>
          </p:cNvPr>
          <p:cNvSpPr>
            <a:spLocks noGrp="1"/>
          </p:cNvSpPr>
          <p:nvPr>
            <p:ph type="sldNum" sz="quarter" idx="19"/>
          </p:nvPr>
        </p:nvSpPr>
        <p:spPr/>
        <p:txBody>
          <a:bodyPr/>
          <a:lstStyle/>
          <a:p>
            <a:fld id="{1128A78F-BD0D-403D-B6FB-27C0113522AE}" type="slidenum">
              <a:rPr lang="en-GB" smtClean="0"/>
              <a:pPr/>
              <a:t>10</a:t>
            </a:fld>
            <a:endParaRPr lang="en-GB"/>
          </a:p>
        </p:txBody>
      </p:sp>
      <p:sp>
        <p:nvSpPr>
          <p:cNvPr id="71" name="Rectangle: Rounded Corners 70">
            <a:extLst>
              <a:ext uri="{FF2B5EF4-FFF2-40B4-BE49-F238E27FC236}">
                <a16:creationId xmlns:a16="http://schemas.microsoft.com/office/drawing/2014/main" id="{724F17A7-6EFD-5EBE-633B-9E18F2ED2692}"/>
              </a:ext>
            </a:extLst>
          </p:cNvPr>
          <p:cNvSpPr/>
          <p:nvPr>
            <p:custDataLst>
              <p:tags r:id="rId2"/>
            </p:custDataLst>
          </p:nvPr>
        </p:nvSpPr>
        <p:spPr>
          <a:xfrm>
            <a:off x="515936" y="613618"/>
            <a:ext cx="4970463" cy="448476"/>
          </a:xfrm>
          <a:prstGeom prst="roundRect">
            <a:avLst>
              <a:gd name="adj" fmla="val 15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ABN AMRO Sans" panose="020B0504040000000004" pitchFamily="34" charset="0"/>
              </a:rPr>
              <a:t>Right-size cost base</a:t>
            </a:r>
          </a:p>
        </p:txBody>
      </p:sp>
      <p:sp>
        <p:nvSpPr>
          <p:cNvPr id="7" name="Title 1">
            <a:extLst>
              <a:ext uri="{FF2B5EF4-FFF2-40B4-BE49-F238E27FC236}">
                <a16:creationId xmlns:a16="http://schemas.microsoft.com/office/drawing/2014/main" id="{8EDA4C0F-BB3F-58A4-C5C3-B857D9756F33}"/>
              </a:ext>
            </a:extLst>
          </p:cNvPr>
          <p:cNvSpPr txBox="1">
            <a:spLocks/>
          </p:cNvSpPr>
          <p:nvPr/>
        </p:nvSpPr>
        <p:spPr>
          <a:xfrm>
            <a:off x="6409318" y="1271593"/>
            <a:ext cx="5394960" cy="636899"/>
          </a:xfrm>
          <a:prstGeom prst="rect">
            <a:avLst/>
          </a:prstGeom>
        </p:spPr>
        <p:txBody>
          <a:bodyPr vert="horz" lIns="0" tIns="0" rIns="0" bIns="0" rtlCol="0" anchor="ctr" anchorCtr="0">
            <a:noAutofit/>
          </a:bodyPr>
          <a:lst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a:lstStyle>
          <a:p>
            <a:r>
              <a:rPr lang="en-GB" sz="2400"/>
              <a:t>Significant RWA reduction realised</a:t>
            </a:r>
          </a:p>
        </p:txBody>
      </p:sp>
      <p:sp>
        <p:nvSpPr>
          <p:cNvPr id="8" name="TextBox 7">
            <a:extLst>
              <a:ext uri="{FF2B5EF4-FFF2-40B4-BE49-F238E27FC236}">
                <a16:creationId xmlns:a16="http://schemas.microsoft.com/office/drawing/2014/main" id="{57C0CB7E-D55C-7303-EA5F-096853E2DB4B}"/>
              </a:ext>
            </a:extLst>
          </p:cNvPr>
          <p:cNvSpPr txBox="1"/>
          <p:nvPr/>
        </p:nvSpPr>
        <p:spPr>
          <a:xfrm>
            <a:off x="6401947" y="2108887"/>
            <a:ext cx="5274115" cy="3726045"/>
          </a:xfrm>
          <a:prstGeom prst="rect">
            <a:avLst/>
          </a:prstGeom>
          <a:noFill/>
        </p:spPr>
        <p:txBody>
          <a:bodyPr wrap="square" rtlCol="0" anchor="t">
            <a:noAutofit/>
          </a:bodyPr>
          <a:lstStyle/>
          <a:p>
            <a:pPr marL="285750" lvl="2" indent="-285750" fontAlgn="t">
              <a:spcBef>
                <a:spcPts val="600"/>
              </a:spcBef>
              <a:spcAft>
                <a:spcPts val="800"/>
              </a:spcAft>
              <a:buClr>
                <a:schemeClr val="tx1"/>
              </a:buClr>
              <a:buFont typeface="Arial" panose="020B0604020202020204" pitchFamily="34" charset="0"/>
              <a:buChar char="•"/>
            </a:pPr>
            <a:r>
              <a:rPr lang="en-GB" sz="1600">
                <a:solidFill>
                  <a:srgbClr val="004C4C"/>
                </a:solidFill>
                <a:latin typeface="ABN AMRO Sans" panose="020B0504040000000004" pitchFamily="34" charset="0"/>
                <a:cs typeface="Arial" panose="020B0604020202020204" pitchFamily="34" charset="0"/>
              </a:rPr>
              <a:t>Over 2025 credit risk RWA decreased by EUR 6.6bn</a:t>
            </a:r>
          </a:p>
          <a:p>
            <a:pPr marL="285750" lvl="2" indent="-285750" fontAlgn="t">
              <a:spcBef>
                <a:spcPts val="600"/>
              </a:spcBef>
              <a:spcAft>
                <a:spcPts val="800"/>
              </a:spcAft>
              <a:buClr>
                <a:schemeClr val="tx1"/>
              </a:buClr>
              <a:buFont typeface="Arial" panose="020B0604020202020204" pitchFamily="34" charset="0"/>
              <a:buChar char="•"/>
            </a:pPr>
            <a:r>
              <a:rPr lang="en-GB" sz="1600">
                <a:solidFill>
                  <a:srgbClr val="004C4C"/>
                </a:solidFill>
                <a:latin typeface="ABN AMRO Sans" panose="020B0504040000000004" pitchFamily="34" charset="0"/>
                <a:cs typeface="Arial" panose="020B0604020202020204" pitchFamily="34" charset="0"/>
              </a:rPr>
              <a:t>Significant decrease driven by optimisation, data quality improvements and risk transfers</a:t>
            </a:r>
          </a:p>
          <a:p>
            <a:pPr marL="285750" lvl="2" indent="-285750" fontAlgn="t">
              <a:spcBef>
                <a:spcPts val="600"/>
              </a:spcBef>
              <a:spcAft>
                <a:spcPts val="800"/>
              </a:spcAft>
              <a:buClr>
                <a:schemeClr val="tx1"/>
              </a:buClr>
              <a:buFont typeface="Arial" panose="020B0604020202020204" pitchFamily="34" charset="0"/>
              <a:buChar char="•"/>
            </a:pPr>
            <a:r>
              <a:rPr lang="en-GB" sz="1600">
                <a:solidFill>
                  <a:srgbClr val="004C4C"/>
                </a:solidFill>
                <a:latin typeface="ABN AMRO Sans" panose="020B0504040000000004" pitchFamily="34" charset="0"/>
                <a:cs typeface="Arial" panose="020B0604020202020204" pitchFamily="34" charset="0"/>
              </a:rPr>
              <a:t>Partly offset by portfolio transitions to the Standardised Approach and the acquisition of HAL </a:t>
            </a:r>
          </a:p>
          <a:p>
            <a:pPr marL="285750" lvl="2" indent="-285750" fontAlgn="t">
              <a:spcBef>
                <a:spcPts val="600"/>
              </a:spcBef>
              <a:spcAft>
                <a:spcPts val="800"/>
              </a:spcAft>
              <a:buClr>
                <a:schemeClr val="tx1"/>
              </a:buClr>
              <a:buFont typeface="Arial" panose="020B0604020202020204" pitchFamily="34" charset="0"/>
              <a:buChar char="•"/>
            </a:pPr>
            <a:r>
              <a:rPr lang="en-GB" sz="1600">
                <a:solidFill>
                  <a:srgbClr val="004C4C"/>
                </a:solidFill>
                <a:latin typeface="ABN AMRO Sans" panose="020B0504040000000004" pitchFamily="34" charset="0"/>
                <a:cs typeface="Arial" panose="020B0604020202020204" pitchFamily="34" charset="0"/>
              </a:rPr>
              <a:t>Operational risk RWA up EUR1.7bn, reflecting income growth and the inclusion of HAL</a:t>
            </a:r>
            <a:endParaRPr lang="nl-NL" sz="1600">
              <a:solidFill>
                <a:srgbClr val="004C4C"/>
              </a:solidFill>
              <a:latin typeface="ABN AMRO Sans" panose="020B05040400000000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D0E3F84-CEF5-6989-C160-5A1D1A5BBF9C}"/>
              </a:ext>
            </a:extLst>
          </p:cNvPr>
          <p:cNvSpPr/>
          <p:nvPr>
            <p:custDataLst>
              <p:tags r:id="rId3"/>
            </p:custDataLst>
          </p:nvPr>
        </p:nvSpPr>
        <p:spPr>
          <a:xfrm>
            <a:off x="6401946" y="613618"/>
            <a:ext cx="5081841" cy="448476"/>
          </a:xfrm>
          <a:prstGeom prst="roundRect">
            <a:avLst>
              <a:gd name="adj" fmla="val 15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ABN AMRO Sans" panose="020B0504040000000004" pitchFamily="34" charset="0"/>
              </a:rPr>
              <a:t>Optimise capital allocation</a:t>
            </a:r>
          </a:p>
        </p:txBody>
      </p:sp>
    </p:spTree>
    <p:extLst>
      <p:ext uri="{BB962C8B-B14F-4D97-AF65-F5344CB8AC3E}">
        <p14:creationId xmlns:p14="http://schemas.microsoft.com/office/powerpoint/2010/main" val="381253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3FBE297-2A4B-B1DB-7ED0-33A749BA312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5" name="think-cell data - do not delete" hidden="1">
                        <a:extLst>
                          <a:ext uri="{FF2B5EF4-FFF2-40B4-BE49-F238E27FC236}">
                            <a16:creationId xmlns:a16="http://schemas.microsoft.com/office/drawing/2014/main" id="{53FBE297-2A4B-B1DB-7ED0-33A749BA312B}"/>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4" name="Rounded Rectangle 14">
            <a:extLst>
              <a:ext uri="{FF2B5EF4-FFF2-40B4-BE49-F238E27FC236}">
                <a16:creationId xmlns:a16="http://schemas.microsoft.com/office/drawing/2014/main" id="{7EF6798B-2B6D-BD53-ACDD-AB6C30A7A24A}"/>
              </a:ext>
            </a:extLst>
          </p:cNvPr>
          <p:cNvSpPr/>
          <p:nvPr/>
        </p:nvSpPr>
        <p:spPr>
          <a:xfrm>
            <a:off x="6758940" y="1867438"/>
            <a:ext cx="4917121" cy="4369849"/>
          </a:xfrm>
          <a:prstGeom prst="roundRect">
            <a:avLst>
              <a:gd name="adj" fmla="val 255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400" b="1" noProof="0">
              <a:solidFill>
                <a:schemeClr val="bg2"/>
              </a:solidFill>
            </a:endParaRPr>
          </a:p>
        </p:txBody>
      </p:sp>
      <p:sp>
        <p:nvSpPr>
          <p:cNvPr id="2" name="Title 1">
            <a:extLst>
              <a:ext uri="{FF2B5EF4-FFF2-40B4-BE49-F238E27FC236}">
                <a16:creationId xmlns:a16="http://schemas.microsoft.com/office/drawing/2014/main" id="{4E461730-EE07-A9F3-9CD7-ED69BDC7BFB9}"/>
              </a:ext>
            </a:extLst>
          </p:cNvPr>
          <p:cNvSpPr>
            <a:spLocks noGrp="1"/>
          </p:cNvSpPr>
          <p:nvPr>
            <p:ph type="title"/>
          </p:nvPr>
        </p:nvSpPr>
        <p:spPr>
          <a:xfrm>
            <a:off x="515938" y="693852"/>
            <a:ext cx="11160125" cy="432000"/>
          </a:xfrm>
        </p:spPr>
        <p:txBody>
          <a:bodyPr vert="horz" rIns="0"/>
          <a:lstStyle/>
          <a:p>
            <a:r>
              <a:rPr lang="en-GB"/>
              <a:t>Attractive capital returns as we optimise capital allocation</a:t>
            </a:r>
          </a:p>
        </p:txBody>
      </p:sp>
      <p:sp>
        <p:nvSpPr>
          <p:cNvPr id="4" name="Slide Number Placeholder 3">
            <a:extLst>
              <a:ext uri="{FF2B5EF4-FFF2-40B4-BE49-F238E27FC236}">
                <a16:creationId xmlns:a16="http://schemas.microsoft.com/office/drawing/2014/main" id="{3E9405FE-2E4B-73E3-6E90-063CA67AAF91}"/>
              </a:ext>
            </a:extLst>
          </p:cNvPr>
          <p:cNvSpPr>
            <a:spLocks noGrp="1"/>
          </p:cNvSpPr>
          <p:nvPr>
            <p:ph type="sldNum" sz="quarter" idx="16"/>
          </p:nvPr>
        </p:nvSpPr>
        <p:spPr/>
        <p:txBody>
          <a:bodyPr/>
          <a:lstStyle/>
          <a:p>
            <a:fld id="{1128A78F-BD0D-403D-B6FB-27C0113522AE}" type="slidenum">
              <a:rPr lang="en-GB" smtClean="0"/>
              <a:pPr/>
              <a:t>11</a:t>
            </a:fld>
            <a:endParaRPr lang="en-GB"/>
          </a:p>
        </p:txBody>
      </p:sp>
      <p:sp>
        <p:nvSpPr>
          <p:cNvPr id="95" name="TextBox 94">
            <a:extLst>
              <a:ext uri="{FF2B5EF4-FFF2-40B4-BE49-F238E27FC236}">
                <a16:creationId xmlns:a16="http://schemas.microsoft.com/office/drawing/2014/main" id="{B903754B-491B-FA21-8944-E0DFE4BC3988}"/>
              </a:ext>
            </a:extLst>
          </p:cNvPr>
          <p:cNvSpPr txBox="1"/>
          <p:nvPr/>
        </p:nvSpPr>
        <p:spPr>
          <a:xfrm>
            <a:off x="515938" y="1819493"/>
            <a:ext cx="5688012" cy="1838523"/>
          </a:xfrm>
          <a:prstGeom prst="rect">
            <a:avLst/>
          </a:prstGeom>
          <a:noFill/>
        </p:spPr>
        <p:txBody>
          <a:bodyPr wrap="square" rtlCol="0" anchor="t">
            <a:noAutofit/>
          </a:bodyPr>
          <a:lstStyle/>
          <a:p>
            <a:pPr marL="285750" lvl="2" indent="-28575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Final dividend of 0.70 </a:t>
            </a:r>
            <a:r>
              <a:rPr lang="en-GB" sz="1600" err="1">
                <a:solidFill>
                  <a:srgbClr val="004C4C"/>
                </a:solidFill>
                <a:cs typeface="Arial" panose="020B0604020202020204" pitchFamily="34" charset="0"/>
              </a:rPr>
              <a:t>p.s.</a:t>
            </a:r>
            <a:r>
              <a:rPr lang="en-GB" sz="1600">
                <a:solidFill>
                  <a:srgbClr val="004C4C"/>
                </a:solidFill>
                <a:cs typeface="Arial" panose="020B0604020202020204" pitchFamily="34" charset="0"/>
              </a:rPr>
              <a:t> proposed, together with interim dividend of 0.54 </a:t>
            </a:r>
            <a:r>
              <a:rPr lang="en-GB" sz="1600" err="1">
                <a:solidFill>
                  <a:srgbClr val="004C4C"/>
                </a:solidFill>
                <a:cs typeface="Arial" panose="020B0604020202020204" pitchFamily="34" charset="0"/>
              </a:rPr>
              <a:t>p.s.</a:t>
            </a:r>
            <a:r>
              <a:rPr lang="en-GB" sz="1600">
                <a:solidFill>
                  <a:srgbClr val="004C4C"/>
                </a:solidFill>
                <a:cs typeface="Arial" panose="020B0604020202020204" pitchFamily="34" charset="0"/>
              </a:rPr>
              <a:t> equals 50% pay-out of net profit </a:t>
            </a:r>
            <a:r>
              <a:rPr lang="en-GB" sz="1600" baseline="30000">
                <a:solidFill>
                  <a:srgbClr val="004C4C"/>
                </a:solidFill>
                <a:cs typeface="Arial" panose="020B0604020202020204" pitchFamily="34" charset="0"/>
              </a:rPr>
              <a:t>1)</a:t>
            </a:r>
          </a:p>
          <a:p>
            <a:pPr marL="285750" lvl="2" indent="-28575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Additional distributions of 500m, consisting of 250m cash dividend and a 250m share buyback programme (pending regulatory approval)</a:t>
            </a:r>
          </a:p>
          <a:p>
            <a:pPr marL="285750" lvl="2" indent="-28575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2025 pay-out ratio is 87%</a:t>
            </a:r>
          </a:p>
          <a:p>
            <a:pPr marL="285750" lvl="2" indent="-285750">
              <a:spcBef>
                <a:spcPts val="600"/>
              </a:spcBef>
              <a:spcAft>
                <a:spcPts val="800"/>
              </a:spcAft>
              <a:buClr>
                <a:schemeClr val="tx1"/>
              </a:buClr>
              <a:buFont typeface="Arial" panose="020B0604020202020204" pitchFamily="34" charset="0"/>
              <a:buChar char="•"/>
            </a:pPr>
            <a:r>
              <a:rPr lang="en-GB" sz="1600">
                <a:solidFill>
                  <a:srgbClr val="004C4C"/>
                </a:solidFill>
                <a:cs typeface="Arial" panose="020B0604020202020204" pitchFamily="34" charset="0"/>
              </a:rPr>
              <a:t>Distribution ambition for ’26-’28 is to pay-out up to 100% of net profit </a:t>
            </a:r>
            <a:r>
              <a:rPr lang="en-GB" sz="1600" baseline="30000">
                <a:solidFill>
                  <a:srgbClr val="004C4C"/>
                </a:solidFill>
                <a:cs typeface="Arial" panose="020B0604020202020204" pitchFamily="34" charset="0"/>
              </a:rPr>
              <a:t>1)</a:t>
            </a:r>
          </a:p>
          <a:p>
            <a:pPr marL="285750" lvl="2" indent="-285750">
              <a:spcBef>
                <a:spcPts val="600"/>
              </a:spcBef>
              <a:spcAft>
                <a:spcPts val="800"/>
              </a:spcAft>
              <a:buClr>
                <a:schemeClr val="tx1"/>
              </a:buClr>
              <a:buFont typeface="Arial" panose="020B0604020202020204" pitchFamily="34" charset="0"/>
              <a:buChar char="•"/>
            </a:pPr>
            <a:endParaRPr lang="en-GB" sz="1600"/>
          </a:p>
          <a:p>
            <a:pPr marL="285750" lvl="2" indent="-285750">
              <a:spcBef>
                <a:spcPts val="600"/>
              </a:spcBef>
              <a:spcAft>
                <a:spcPts val="800"/>
              </a:spcAft>
              <a:buClr>
                <a:schemeClr val="tx1"/>
              </a:buClr>
              <a:buFont typeface="Arial" panose="020B0604020202020204" pitchFamily="34" charset="0"/>
              <a:buChar char="•"/>
            </a:pPr>
            <a:endParaRPr lang="en-GB" sz="1600">
              <a:solidFill>
                <a:srgbClr val="004C4C"/>
              </a:solidFill>
              <a:cs typeface="Arial" panose="020B0604020202020204" pitchFamily="34" charset="0"/>
            </a:endParaRPr>
          </a:p>
          <a:p>
            <a:pPr marL="285750" indent="-285750">
              <a:spcAft>
                <a:spcPts val="800"/>
              </a:spcAft>
              <a:buFont typeface="Arial" panose="020B0604020202020204" pitchFamily="34" charset="0"/>
              <a:buChar char="•"/>
            </a:pPr>
            <a:endParaRPr lang="en-GB" sz="1600">
              <a:solidFill>
                <a:srgbClr val="004C4C"/>
              </a:solidFill>
              <a:cs typeface="Arial" panose="020B0604020202020204" pitchFamily="34" charset="0"/>
            </a:endParaRPr>
          </a:p>
        </p:txBody>
      </p:sp>
      <p:graphicFrame>
        <p:nvGraphicFramePr>
          <p:cNvPr id="26" name="Chart 25">
            <a:extLst>
              <a:ext uri="{FF2B5EF4-FFF2-40B4-BE49-F238E27FC236}">
                <a16:creationId xmlns:a16="http://schemas.microsoft.com/office/drawing/2014/main" id="{19023C02-44B8-9B0D-F22B-346DB8B22DE9}"/>
              </a:ext>
            </a:extLst>
          </p:cNvPr>
          <p:cNvGraphicFramePr/>
          <p:nvPr>
            <p:custDataLst>
              <p:tags r:id="rId2"/>
            </p:custDataLst>
          </p:nvPr>
        </p:nvGraphicFramePr>
        <p:xfrm>
          <a:off x="7123113" y="2482850"/>
          <a:ext cx="4186237" cy="3268663"/>
        </p:xfrm>
        <a:graphic>
          <a:graphicData uri="http://schemas.openxmlformats.org/drawingml/2006/chart">
            <c:chart xmlns:c="http://schemas.openxmlformats.org/drawingml/2006/chart" xmlns:r="http://schemas.openxmlformats.org/officeDocument/2006/relationships" r:id="rId28"/>
          </a:graphicData>
        </a:graphic>
      </p:graphicFrame>
      <p:sp>
        <p:nvSpPr>
          <p:cNvPr id="325" name="Tijdelijke aanduiding voor tekst 2">
            <a:extLst>
              <a:ext uri="{FF2B5EF4-FFF2-40B4-BE49-F238E27FC236}">
                <a16:creationId xmlns:a16="http://schemas.microsoft.com/office/drawing/2014/main" id="{D3F431C2-FEAF-3628-C76F-D4FBC962B7DA}"/>
              </a:ext>
            </a:extLst>
          </p:cNvPr>
          <p:cNvSpPr>
            <a:spLocks/>
          </p:cNvSpPr>
          <p:nvPr>
            <p:custDataLst>
              <p:tags r:id="rId3"/>
            </p:custDataLst>
          </p:nvPr>
        </p:nvSpPr>
        <p:spPr bwMode="gray">
          <a:xfrm>
            <a:off x="7453313" y="2571750"/>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26489909-5ED8-4095-9C65-26233F974C93}" type="datetime'''9''''''4''''''''''''''''''''''%'''''''">
              <a:rPr lang="en-GB" altLang="en-US" sz="1000" smtClean="0">
                <a:solidFill>
                  <a:schemeClr val="tx1"/>
                </a:solidFill>
                <a:latin typeface="+mn-lt"/>
              </a:rPr>
              <a:pPr lvl="1" algn="ctr">
                <a:spcBef>
                  <a:spcPct val="0"/>
                </a:spcBef>
                <a:spcAft>
                  <a:spcPct val="0"/>
                </a:spcAft>
              </a:pPr>
              <a:t>94%</a:t>
            </a:fld>
            <a:endParaRPr lang="en-GB" sz="1000" noProof="0">
              <a:solidFill>
                <a:schemeClr val="tx1"/>
              </a:solidFill>
              <a:latin typeface="+mn-lt"/>
            </a:endParaRPr>
          </a:p>
        </p:txBody>
      </p:sp>
      <p:sp>
        <p:nvSpPr>
          <p:cNvPr id="178" name="Tijdelijke aanduiding voor tekst 2">
            <a:extLst>
              <a:ext uri="{FF2B5EF4-FFF2-40B4-BE49-F238E27FC236}">
                <a16:creationId xmlns:a16="http://schemas.microsoft.com/office/drawing/2014/main" id="{D3F431C2-FEAF-3628-C76F-D4FBC962B7DA}"/>
              </a:ext>
            </a:extLst>
          </p:cNvPr>
          <p:cNvSpPr>
            <a:spLocks/>
          </p:cNvSpPr>
          <p:nvPr>
            <p:custDataLst>
              <p:tags r:id="rId4"/>
            </p:custDataLst>
          </p:nvPr>
        </p:nvSpPr>
        <p:spPr bwMode="auto">
          <a:xfrm>
            <a:off x="7445375" y="55689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7C8B77B5-906B-4794-BA68-D6F55D7FD17B}" type="datetime'''''''2''''''''''''''''''''''''''''''0''''''2''''''1'''">
              <a:rPr lang="en-GB" altLang="en-US" sz="1000" smtClean="0">
                <a:solidFill>
                  <a:schemeClr val="tx1"/>
                </a:solidFill>
                <a:latin typeface="+mn-lt"/>
              </a:rPr>
              <a:pPr lvl="1" algn="ctr">
                <a:spcBef>
                  <a:spcPct val="0"/>
                </a:spcBef>
                <a:spcAft>
                  <a:spcPct val="0"/>
                </a:spcAft>
              </a:pPr>
              <a:t>2021</a:t>
            </a:fld>
            <a:endParaRPr lang="en-GB" sz="1000" noProof="0">
              <a:solidFill>
                <a:schemeClr val="tx1"/>
              </a:solidFill>
              <a:latin typeface="+mn-lt"/>
            </a:endParaRPr>
          </a:p>
        </p:txBody>
      </p:sp>
      <p:sp>
        <p:nvSpPr>
          <p:cNvPr id="14" name="Tijdelijke aanduiding voor tekst 2">
            <a:extLst>
              <a:ext uri="{FF2B5EF4-FFF2-40B4-BE49-F238E27FC236}">
                <a16:creationId xmlns:a16="http://schemas.microsoft.com/office/drawing/2014/main" id="{86B896E2-F9B7-046D-0622-23F636AB241B}"/>
              </a:ext>
            </a:extLst>
          </p:cNvPr>
          <p:cNvSpPr>
            <a:spLocks/>
          </p:cNvSpPr>
          <p:nvPr>
            <p:custDataLst>
              <p:tags r:id="rId5"/>
            </p:custDataLst>
          </p:nvPr>
        </p:nvSpPr>
        <p:spPr bwMode="gray">
          <a:xfrm>
            <a:off x="8258175" y="2751138"/>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D20C1D73-0C05-4281-90A1-DAC92A992000}" type="datetime'''''''''''7''''''''''''''''''''''''''''''''8''''''%'''''">
              <a:rPr lang="en-GB" altLang="en-US" sz="1000" smtClean="0">
                <a:solidFill>
                  <a:schemeClr val="tx1"/>
                </a:solidFill>
                <a:latin typeface="+mn-lt"/>
              </a:rPr>
              <a:pPr lvl="1" algn="ctr">
                <a:spcBef>
                  <a:spcPct val="0"/>
                </a:spcBef>
                <a:spcAft>
                  <a:spcPct val="0"/>
                </a:spcAft>
              </a:pPr>
              <a:t>78%</a:t>
            </a:fld>
            <a:endParaRPr lang="en-GB" sz="1000" noProof="0">
              <a:solidFill>
                <a:schemeClr val="tx1"/>
              </a:solidFill>
              <a:latin typeface="+mn-lt"/>
            </a:endParaRPr>
          </a:p>
        </p:txBody>
      </p:sp>
      <p:sp>
        <p:nvSpPr>
          <p:cNvPr id="179" name="Tijdelijke aanduiding voor tekst 2">
            <a:extLst>
              <a:ext uri="{FF2B5EF4-FFF2-40B4-BE49-F238E27FC236}">
                <a16:creationId xmlns:a16="http://schemas.microsoft.com/office/drawing/2014/main" id="{D3F431C2-FEAF-3628-C76F-D4FBC962B7DA}"/>
              </a:ext>
            </a:extLst>
          </p:cNvPr>
          <p:cNvSpPr>
            <a:spLocks/>
          </p:cNvSpPr>
          <p:nvPr>
            <p:custDataLst>
              <p:tags r:id="rId6"/>
            </p:custDataLst>
          </p:nvPr>
        </p:nvSpPr>
        <p:spPr bwMode="auto">
          <a:xfrm>
            <a:off x="8250238" y="55689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41C1ED47-3955-4ADF-AE26-8AD0660F79BA}" type="datetime'''''''''''''2''''''''''''''''''0''''2''''''''''''2'''''''''">
              <a:rPr lang="en-GB" altLang="en-US" sz="1000" smtClean="0">
                <a:solidFill>
                  <a:schemeClr val="tx1"/>
                </a:solidFill>
                <a:latin typeface="+mn-lt"/>
              </a:rPr>
              <a:pPr lvl="1" algn="ctr">
                <a:spcBef>
                  <a:spcPct val="0"/>
                </a:spcBef>
                <a:spcAft>
                  <a:spcPct val="0"/>
                </a:spcAft>
              </a:pPr>
              <a:t>2022</a:t>
            </a:fld>
            <a:endParaRPr lang="en-GB" sz="1000" noProof="0">
              <a:solidFill>
                <a:schemeClr val="tx1"/>
              </a:solidFill>
              <a:latin typeface="+mn-lt"/>
            </a:endParaRPr>
          </a:p>
        </p:txBody>
      </p:sp>
      <p:sp>
        <p:nvSpPr>
          <p:cNvPr id="18" name="Tijdelijke aanduiding voor tekst 2">
            <a:extLst>
              <a:ext uri="{FF2B5EF4-FFF2-40B4-BE49-F238E27FC236}">
                <a16:creationId xmlns:a16="http://schemas.microsoft.com/office/drawing/2014/main" id="{164C322E-3D8D-31BA-6D8D-96E48CCC1E7B}"/>
              </a:ext>
            </a:extLst>
          </p:cNvPr>
          <p:cNvSpPr>
            <a:spLocks/>
          </p:cNvSpPr>
          <p:nvPr>
            <p:custDataLst>
              <p:tags r:id="rId7"/>
            </p:custDataLst>
          </p:nvPr>
        </p:nvSpPr>
        <p:spPr bwMode="gray">
          <a:xfrm>
            <a:off x="9061450" y="2852738"/>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820A1F9F-481F-42F2-9300-E80FD49D5302}" type="datetime'''''''''''''''''6''''9''''''''''''''''''''''%'''''''''''">
              <a:rPr lang="en-GB" altLang="en-US" sz="1000" smtClean="0">
                <a:solidFill>
                  <a:schemeClr val="tx1"/>
                </a:solidFill>
                <a:latin typeface="+mn-lt"/>
              </a:rPr>
              <a:pPr lvl="1" algn="ctr">
                <a:spcBef>
                  <a:spcPct val="0"/>
                </a:spcBef>
                <a:spcAft>
                  <a:spcPct val="0"/>
                </a:spcAft>
              </a:pPr>
              <a:t>69%</a:t>
            </a:fld>
            <a:endParaRPr lang="en-GB" sz="1000" noProof="0">
              <a:solidFill>
                <a:schemeClr val="tx1"/>
              </a:solidFill>
              <a:latin typeface="+mn-lt"/>
            </a:endParaRPr>
          </a:p>
        </p:txBody>
      </p:sp>
      <p:sp>
        <p:nvSpPr>
          <p:cNvPr id="342" name="Tijdelijke aanduiding voor tekst 2">
            <a:extLst>
              <a:ext uri="{FF2B5EF4-FFF2-40B4-BE49-F238E27FC236}">
                <a16:creationId xmlns:a16="http://schemas.microsoft.com/office/drawing/2014/main" id="{D3F431C2-FEAF-3628-C76F-D4FBC962B7DA}"/>
              </a:ext>
            </a:extLst>
          </p:cNvPr>
          <p:cNvSpPr>
            <a:spLocks/>
          </p:cNvSpPr>
          <p:nvPr>
            <p:custDataLst>
              <p:tags r:id="rId8"/>
            </p:custDataLst>
          </p:nvPr>
        </p:nvSpPr>
        <p:spPr bwMode="gray">
          <a:xfrm>
            <a:off x="9028113" y="4095750"/>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4F1E3278-2D01-4F84-A45C-FE11E2C4E22D}" type="datetime'''''''''''''''''1''''''.3''''0''''''''''''''''''7'''">
              <a:rPr lang="en-GB" altLang="en-US" sz="1000" smtClean="0">
                <a:solidFill>
                  <a:schemeClr val="tx1"/>
                </a:solidFill>
                <a:effectLst/>
                <a:latin typeface="+mn-lt"/>
              </a:rPr>
              <a:pPr lvl="1" algn="ctr">
                <a:spcBef>
                  <a:spcPct val="0"/>
                </a:spcBef>
                <a:spcAft>
                  <a:spcPct val="0"/>
                </a:spcAft>
              </a:pPr>
              <a:t>1.307</a:t>
            </a:fld>
            <a:endParaRPr lang="en-GB" sz="1000" noProof="0">
              <a:solidFill>
                <a:schemeClr val="tx1"/>
              </a:solidFill>
              <a:latin typeface="+mn-lt"/>
            </a:endParaRPr>
          </a:p>
        </p:txBody>
      </p:sp>
      <p:sp>
        <p:nvSpPr>
          <p:cNvPr id="180" name="Tijdelijke aanduiding voor tekst 2">
            <a:extLst>
              <a:ext uri="{FF2B5EF4-FFF2-40B4-BE49-F238E27FC236}">
                <a16:creationId xmlns:a16="http://schemas.microsoft.com/office/drawing/2014/main" id="{D3F431C2-FEAF-3628-C76F-D4FBC962B7DA}"/>
              </a:ext>
            </a:extLst>
          </p:cNvPr>
          <p:cNvSpPr>
            <a:spLocks/>
          </p:cNvSpPr>
          <p:nvPr>
            <p:custDataLst>
              <p:tags r:id="rId9"/>
            </p:custDataLst>
          </p:nvPr>
        </p:nvSpPr>
        <p:spPr bwMode="auto">
          <a:xfrm>
            <a:off x="9053513" y="55689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BD588392-A256-49E5-B7F5-0C23ACDDBF75}" type="datetime'''''''''''''''''''2''''''''''''''''''''0''''''''''''23'''''''">
              <a:rPr lang="en-GB" altLang="en-US" sz="1000" smtClean="0">
                <a:solidFill>
                  <a:schemeClr val="tx1"/>
                </a:solidFill>
                <a:latin typeface="+mn-lt"/>
              </a:rPr>
              <a:pPr lvl="1" algn="ctr">
                <a:spcBef>
                  <a:spcPct val="0"/>
                </a:spcBef>
                <a:spcAft>
                  <a:spcPct val="0"/>
                </a:spcAft>
              </a:pPr>
              <a:t>2023</a:t>
            </a:fld>
            <a:endParaRPr lang="en-GB" sz="1000" noProof="0">
              <a:solidFill>
                <a:schemeClr val="tx1"/>
              </a:solidFill>
              <a:latin typeface="+mn-lt"/>
            </a:endParaRPr>
          </a:p>
        </p:txBody>
      </p:sp>
      <p:sp>
        <p:nvSpPr>
          <p:cNvPr id="16" name="Tijdelijke aanduiding voor tekst 2">
            <a:extLst>
              <a:ext uri="{FF2B5EF4-FFF2-40B4-BE49-F238E27FC236}">
                <a16:creationId xmlns:a16="http://schemas.microsoft.com/office/drawing/2014/main" id="{7423FF34-1FD5-BCF8-D371-E11B41465948}"/>
              </a:ext>
            </a:extLst>
          </p:cNvPr>
          <p:cNvSpPr>
            <a:spLocks/>
          </p:cNvSpPr>
          <p:nvPr>
            <p:custDataLst>
              <p:tags r:id="rId10"/>
            </p:custDataLst>
          </p:nvPr>
        </p:nvSpPr>
        <p:spPr bwMode="gray">
          <a:xfrm>
            <a:off x="9866313" y="3067050"/>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37E3DBFC-F786-4737-980F-1869CDEC8C3D}" type="datetime'''''''''''''''''''''''''''''50''''%'''''''''''''''''''">
              <a:rPr lang="en-GB" altLang="en-US" sz="1000" smtClean="0">
                <a:solidFill>
                  <a:schemeClr val="tx1"/>
                </a:solidFill>
                <a:latin typeface="+mn-lt"/>
              </a:rPr>
              <a:pPr lvl="1" algn="ctr">
                <a:spcBef>
                  <a:spcPct val="0"/>
                </a:spcBef>
                <a:spcAft>
                  <a:spcPct val="0"/>
                </a:spcAft>
              </a:pPr>
              <a:t>50%</a:t>
            </a:fld>
            <a:endParaRPr lang="en-GB" sz="1000" noProof="0">
              <a:solidFill>
                <a:schemeClr val="tx1"/>
              </a:solidFill>
              <a:latin typeface="+mn-lt"/>
            </a:endParaRPr>
          </a:p>
        </p:txBody>
      </p:sp>
      <p:sp>
        <p:nvSpPr>
          <p:cNvPr id="343" name="Tijdelijke aanduiding voor tekst 2">
            <a:extLst>
              <a:ext uri="{FF2B5EF4-FFF2-40B4-BE49-F238E27FC236}">
                <a16:creationId xmlns:a16="http://schemas.microsoft.com/office/drawing/2014/main" id="{D3F431C2-FEAF-3628-C76F-D4FBC962B7DA}"/>
              </a:ext>
            </a:extLst>
          </p:cNvPr>
          <p:cNvSpPr>
            <a:spLocks/>
          </p:cNvSpPr>
          <p:nvPr>
            <p:custDataLst>
              <p:tags r:id="rId11"/>
            </p:custDataLst>
          </p:nvPr>
        </p:nvSpPr>
        <p:spPr bwMode="gray">
          <a:xfrm>
            <a:off x="9832975" y="4789488"/>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474E3EEA-3CFA-4519-A417-BC9B8D76F47C}" type="datetime'1''''''''''.''''''''''1''''''''''''2''5'''''''''''''''''''''">
              <a:rPr lang="en-GB" altLang="en-US" sz="1000" smtClean="0">
                <a:solidFill>
                  <a:schemeClr val="tx1"/>
                </a:solidFill>
                <a:effectLst/>
                <a:latin typeface="+mn-lt"/>
              </a:rPr>
              <a:pPr lvl="1" algn="ctr">
                <a:spcBef>
                  <a:spcPct val="0"/>
                </a:spcBef>
                <a:spcAft>
                  <a:spcPct val="0"/>
                </a:spcAft>
              </a:pPr>
              <a:t>1.125</a:t>
            </a:fld>
            <a:endParaRPr lang="en-GB" sz="1000" noProof="0">
              <a:solidFill>
                <a:schemeClr val="tx1"/>
              </a:solidFill>
              <a:latin typeface="+mn-lt"/>
            </a:endParaRPr>
          </a:p>
        </p:txBody>
      </p:sp>
      <p:sp>
        <p:nvSpPr>
          <p:cNvPr id="197" name="Tijdelijke aanduiding voor tekst 2">
            <a:extLst>
              <a:ext uri="{FF2B5EF4-FFF2-40B4-BE49-F238E27FC236}">
                <a16:creationId xmlns:a16="http://schemas.microsoft.com/office/drawing/2014/main" id="{CABE8BC1-E89A-0F96-1FB2-B14949FE4514}"/>
              </a:ext>
            </a:extLst>
          </p:cNvPr>
          <p:cNvSpPr>
            <a:spLocks/>
          </p:cNvSpPr>
          <p:nvPr>
            <p:custDataLst>
              <p:tags r:id="rId12"/>
            </p:custDataLst>
          </p:nvPr>
        </p:nvSpPr>
        <p:spPr bwMode="auto">
          <a:xfrm>
            <a:off x="9858375" y="55689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7B3E0DD2-D980-4FF7-883B-197A28384444}" type="datetime'''''2''''''''''''0''''''''''''''2''''''''''''''''''4'''''''''">
              <a:rPr lang="en-GB" altLang="en-US" sz="1000" smtClean="0">
                <a:solidFill>
                  <a:schemeClr val="tx1"/>
                </a:solidFill>
                <a:latin typeface="+mn-lt"/>
              </a:rPr>
              <a:pPr lvl="1" algn="ctr">
                <a:spcBef>
                  <a:spcPct val="0"/>
                </a:spcBef>
                <a:spcAft>
                  <a:spcPct val="0"/>
                </a:spcAft>
              </a:pPr>
              <a:t>2024</a:t>
            </a:fld>
            <a:endParaRPr lang="en-GB" sz="1000" noProof="0">
              <a:solidFill>
                <a:schemeClr val="tx1"/>
              </a:solidFill>
              <a:latin typeface="+mn-lt"/>
            </a:endParaRPr>
          </a:p>
        </p:txBody>
      </p:sp>
      <p:sp>
        <p:nvSpPr>
          <p:cNvPr id="337" name="Tijdelijke aanduiding voor tekst 2">
            <a:extLst>
              <a:ext uri="{FF2B5EF4-FFF2-40B4-BE49-F238E27FC236}">
                <a16:creationId xmlns:a16="http://schemas.microsoft.com/office/drawing/2014/main" id="{D3F431C2-FEAF-3628-C76F-D4FBC962B7DA}"/>
              </a:ext>
            </a:extLst>
          </p:cNvPr>
          <p:cNvSpPr>
            <a:spLocks/>
          </p:cNvSpPr>
          <p:nvPr>
            <p:custDataLst>
              <p:tags r:id="rId13"/>
            </p:custDataLst>
          </p:nvPr>
        </p:nvSpPr>
        <p:spPr bwMode="gray">
          <a:xfrm>
            <a:off x="10669588" y="2649538"/>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1A2F83F2-4623-4FEC-A471-112F497A69BB}" type="datetime'''''''''''''''''''''''''''''8''''''''''''''''7''''%'''''">
              <a:rPr lang="en-GB" altLang="en-US" sz="1000" smtClean="0">
                <a:solidFill>
                  <a:schemeClr val="tx1"/>
                </a:solidFill>
                <a:latin typeface="+mn-lt"/>
              </a:rPr>
              <a:pPr lvl="1" algn="ctr">
                <a:spcBef>
                  <a:spcPct val="0"/>
                </a:spcBef>
                <a:spcAft>
                  <a:spcPct val="0"/>
                </a:spcAft>
              </a:pPr>
              <a:t>87%</a:t>
            </a:fld>
            <a:endParaRPr lang="en-GB" sz="1000" noProof="0">
              <a:solidFill>
                <a:schemeClr val="tx1"/>
              </a:solidFill>
              <a:latin typeface="+mn-lt"/>
            </a:endParaRPr>
          </a:p>
        </p:txBody>
      </p:sp>
      <p:sp>
        <p:nvSpPr>
          <p:cNvPr id="344" name="Tijdelijke aanduiding voor tekst 2">
            <a:extLst>
              <a:ext uri="{FF2B5EF4-FFF2-40B4-BE49-F238E27FC236}">
                <a16:creationId xmlns:a16="http://schemas.microsoft.com/office/drawing/2014/main" id="{D3F431C2-FEAF-3628-C76F-D4FBC962B7DA}"/>
              </a:ext>
            </a:extLst>
          </p:cNvPr>
          <p:cNvSpPr>
            <a:spLocks/>
          </p:cNvSpPr>
          <p:nvPr>
            <p:custDataLst>
              <p:tags r:id="rId14"/>
            </p:custDataLst>
          </p:nvPr>
        </p:nvSpPr>
        <p:spPr bwMode="gray">
          <a:xfrm>
            <a:off x="10636250" y="3967163"/>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1158BD86-DD32-4AB9-9ED9-85231389DA6E}" type="datetime'1''''.''''''''''''''''''''''0''''''''''2''''''''''5'''''''">
              <a:rPr lang="en-GB" altLang="en-US" sz="1000" smtClean="0">
                <a:solidFill>
                  <a:schemeClr val="tx1"/>
                </a:solidFill>
                <a:latin typeface="+mn-lt"/>
              </a:rPr>
              <a:pPr lvl="1" algn="ctr">
                <a:spcBef>
                  <a:spcPct val="0"/>
                </a:spcBef>
                <a:spcAft>
                  <a:spcPct val="0"/>
                </a:spcAft>
              </a:pPr>
              <a:t>1.025</a:t>
            </a:fld>
            <a:endParaRPr lang="en-GB" sz="1000" noProof="0">
              <a:solidFill>
                <a:schemeClr val="tx1"/>
              </a:solidFill>
              <a:latin typeface="+mn-lt"/>
            </a:endParaRPr>
          </a:p>
        </p:txBody>
      </p:sp>
      <p:sp>
        <p:nvSpPr>
          <p:cNvPr id="198" name="Tijdelijke aanduiding voor tekst 2">
            <a:extLst>
              <a:ext uri="{FF2B5EF4-FFF2-40B4-BE49-F238E27FC236}">
                <a16:creationId xmlns:a16="http://schemas.microsoft.com/office/drawing/2014/main" id="{613C292B-AB77-29FE-D172-9E18EEA012C4}"/>
              </a:ext>
            </a:extLst>
          </p:cNvPr>
          <p:cNvSpPr>
            <a:spLocks/>
          </p:cNvSpPr>
          <p:nvPr>
            <p:custDataLst>
              <p:tags r:id="rId15"/>
            </p:custDataLst>
          </p:nvPr>
        </p:nvSpPr>
        <p:spPr bwMode="auto">
          <a:xfrm>
            <a:off x="10661650" y="55689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22CFF136-9FC0-4D9C-B274-B424D7A1F5DA}" type="datetime'''''''''''2''''''''''0''''''''2''''5'''''''">
              <a:rPr lang="en-GB" altLang="en-US" sz="1000" smtClean="0">
                <a:solidFill>
                  <a:schemeClr val="tx1"/>
                </a:solidFill>
                <a:latin typeface="+mn-lt"/>
              </a:rPr>
              <a:pPr lvl="1" algn="ctr">
                <a:spcBef>
                  <a:spcPct val="0"/>
                </a:spcBef>
                <a:spcAft>
                  <a:spcPct val="0"/>
                </a:spcAft>
              </a:pPr>
              <a:t>2025</a:t>
            </a:fld>
            <a:endParaRPr lang="en-GB" sz="1000" noProof="0">
              <a:solidFill>
                <a:schemeClr val="tx1"/>
              </a:solidFill>
              <a:latin typeface="+mn-lt"/>
            </a:endParaRPr>
          </a:p>
        </p:txBody>
      </p:sp>
      <p:cxnSp>
        <p:nvCxnSpPr>
          <p:cNvPr id="188" name="Straight Connector 187">
            <a:extLst>
              <a:ext uri="{FF2B5EF4-FFF2-40B4-BE49-F238E27FC236}">
                <a16:creationId xmlns:a16="http://schemas.microsoft.com/office/drawing/2014/main" id="{65B6AE92-3070-EEF5-25F7-18944B86C535}"/>
              </a:ext>
            </a:extLst>
          </p:cNvPr>
          <p:cNvCxnSpPr/>
          <p:nvPr>
            <p:custDataLst>
              <p:tags r:id="rId16"/>
            </p:custDataLst>
          </p:nvPr>
        </p:nvCxnSpPr>
        <p:spPr bwMode="gray">
          <a:xfrm>
            <a:off x="7677150" y="5880100"/>
            <a:ext cx="160338" cy="0"/>
          </a:xfrm>
          <a:prstGeom prst="line">
            <a:avLst/>
          </a:prstGeom>
          <a:ln w="19050"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9" name="Rectangle 188">
            <a:extLst>
              <a:ext uri="{FF2B5EF4-FFF2-40B4-BE49-F238E27FC236}">
                <a16:creationId xmlns:a16="http://schemas.microsoft.com/office/drawing/2014/main" id="{40ADD198-1F48-0A06-8DE6-044D4F7EAD88}"/>
              </a:ext>
            </a:extLst>
          </p:cNvPr>
          <p:cNvSpPr/>
          <p:nvPr>
            <p:custDataLst>
              <p:tags r:id="rId17"/>
            </p:custDataLst>
          </p:nvPr>
        </p:nvSpPr>
        <p:spPr bwMode="auto">
          <a:xfrm>
            <a:off x="7667625" y="6016625"/>
            <a:ext cx="179388" cy="133350"/>
          </a:xfrm>
          <a:prstGeom prst="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400" b="1">
              <a:solidFill>
                <a:schemeClr val="bg2"/>
              </a:solidFill>
            </a:endParaRPr>
          </a:p>
        </p:txBody>
      </p:sp>
      <p:sp>
        <p:nvSpPr>
          <p:cNvPr id="9" name="Rectangle 8">
            <a:extLst>
              <a:ext uri="{FF2B5EF4-FFF2-40B4-BE49-F238E27FC236}">
                <a16:creationId xmlns:a16="http://schemas.microsoft.com/office/drawing/2014/main" id="{65F6245E-00C0-1983-DBDC-CB8A68756C05}"/>
              </a:ext>
            </a:extLst>
          </p:cNvPr>
          <p:cNvSpPr/>
          <p:nvPr>
            <p:custDataLst>
              <p:tags r:id="rId18"/>
            </p:custDataLst>
          </p:nvPr>
        </p:nvSpPr>
        <p:spPr bwMode="auto">
          <a:xfrm>
            <a:off x="8890000" y="5813425"/>
            <a:ext cx="179387" cy="133350"/>
          </a:xfrm>
          <a:prstGeom prst="rect">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400" b="1">
              <a:solidFill>
                <a:schemeClr val="bg2"/>
              </a:solidFill>
            </a:endParaRPr>
          </a:p>
        </p:txBody>
      </p:sp>
      <p:sp>
        <p:nvSpPr>
          <p:cNvPr id="29" name="Rectangle 28">
            <a:extLst>
              <a:ext uri="{FF2B5EF4-FFF2-40B4-BE49-F238E27FC236}">
                <a16:creationId xmlns:a16="http://schemas.microsoft.com/office/drawing/2014/main" id="{629C4CE5-4EB2-A85F-1945-DA479060C206}"/>
              </a:ext>
            </a:extLst>
          </p:cNvPr>
          <p:cNvSpPr/>
          <p:nvPr>
            <p:custDataLst>
              <p:tags r:id="rId19"/>
            </p:custDataLst>
          </p:nvPr>
        </p:nvSpPr>
        <p:spPr bwMode="auto">
          <a:xfrm>
            <a:off x="8890000" y="6016625"/>
            <a:ext cx="179388" cy="133350"/>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400" b="1">
              <a:solidFill>
                <a:schemeClr val="bg2"/>
              </a:solidFill>
            </a:endParaRPr>
          </a:p>
        </p:txBody>
      </p:sp>
      <p:sp>
        <p:nvSpPr>
          <p:cNvPr id="183" name="Tijdelijke aanduiding voor tekst 2">
            <a:extLst>
              <a:ext uri="{FF2B5EF4-FFF2-40B4-BE49-F238E27FC236}">
                <a16:creationId xmlns:a16="http://schemas.microsoft.com/office/drawing/2014/main" id="{D3F431C2-FEAF-3628-C76F-D4FBC962B7DA}"/>
              </a:ext>
            </a:extLst>
          </p:cNvPr>
          <p:cNvSpPr>
            <a:spLocks/>
          </p:cNvSpPr>
          <p:nvPr>
            <p:custDataLst>
              <p:tags r:id="rId20"/>
            </p:custDataLst>
          </p:nvPr>
        </p:nvSpPr>
        <p:spPr bwMode="auto">
          <a:xfrm>
            <a:off x="7897813" y="5808663"/>
            <a:ext cx="752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spcAft>
                <a:spcPct val="0"/>
              </a:spcAft>
            </a:pPr>
            <a:fld id="{B2142265-0EEF-4248-AB9B-A66884E281E8}" type="datetime'Pa''''y''-o''u''''''t'''''''''' ''''''''rat''''''''i''''o'''">
              <a:rPr lang="en-GB" altLang="en-US" sz="1000" smtClean="0">
                <a:solidFill>
                  <a:schemeClr val="tx1"/>
                </a:solidFill>
                <a:latin typeface="+mn-lt"/>
              </a:rPr>
              <a:pPr lvl="1">
                <a:spcBef>
                  <a:spcPct val="0"/>
                </a:spcBef>
                <a:spcAft>
                  <a:spcPct val="0"/>
                </a:spcAft>
              </a:pPr>
              <a:t>Pay-out ratio</a:t>
            </a:fld>
            <a:endParaRPr lang="en-GB" sz="1000" noProof="0">
              <a:solidFill>
                <a:schemeClr val="tx1"/>
              </a:solidFill>
              <a:latin typeface="+mn-lt"/>
            </a:endParaRPr>
          </a:p>
        </p:txBody>
      </p:sp>
      <p:sp>
        <p:nvSpPr>
          <p:cNvPr id="182" name="Tijdelijke aanduiding voor tekst 2">
            <a:extLst>
              <a:ext uri="{FF2B5EF4-FFF2-40B4-BE49-F238E27FC236}">
                <a16:creationId xmlns:a16="http://schemas.microsoft.com/office/drawing/2014/main" id="{D3F431C2-FEAF-3628-C76F-D4FBC962B7DA}"/>
              </a:ext>
            </a:extLst>
          </p:cNvPr>
          <p:cNvSpPr>
            <a:spLocks/>
          </p:cNvSpPr>
          <p:nvPr>
            <p:custDataLst>
              <p:tags r:id="rId21"/>
            </p:custDataLst>
          </p:nvPr>
        </p:nvSpPr>
        <p:spPr bwMode="auto">
          <a:xfrm>
            <a:off x="7897813" y="6011863"/>
            <a:ext cx="8905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spcAft>
                <a:spcPct val="0"/>
              </a:spcAft>
            </a:pPr>
            <a:fld id="{59534339-F00B-4E92-813E-795BDC27FB93}" type="datetime'C''''a''''s''''''''h'' d''''''''''''ivi''''''''d''e''nd''s'">
              <a:rPr lang="en-GB" altLang="en-US" sz="1000" smtClean="0">
                <a:solidFill>
                  <a:schemeClr val="tx1"/>
                </a:solidFill>
                <a:latin typeface="+mn-lt"/>
              </a:rPr>
              <a:pPr lvl="1">
                <a:spcBef>
                  <a:spcPct val="0"/>
                </a:spcBef>
                <a:spcAft>
                  <a:spcPct val="0"/>
                </a:spcAft>
              </a:pPr>
              <a:t>Cash dividends</a:t>
            </a:fld>
            <a:endParaRPr lang="en-GB" sz="1000" noProof="0">
              <a:solidFill>
                <a:schemeClr val="tx1"/>
              </a:solidFill>
              <a:latin typeface="+mn-lt"/>
            </a:endParaRPr>
          </a:p>
        </p:txBody>
      </p:sp>
      <p:sp>
        <p:nvSpPr>
          <p:cNvPr id="7" name="Tijdelijke aanduiding voor tekst 2">
            <a:extLst>
              <a:ext uri="{FF2B5EF4-FFF2-40B4-BE49-F238E27FC236}">
                <a16:creationId xmlns:a16="http://schemas.microsoft.com/office/drawing/2014/main" id="{EA8C9AE0-A4CD-F4B7-672D-3099E52445F7}"/>
              </a:ext>
            </a:extLst>
          </p:cNvPr>
          <p:cNvSpPr>
            <a:spLocks/>
          </p:cNvSpPr>
          <p:nvPr>
            <p:custDataLst>
              <p:tags r:id="rId22"/>
            </p:custDataLst>
          </p:nvPr>
        </p:nvSpPr>
        <p:spPr bwMode="auto">
          <a:xfrm>
            <a:off x="9120188" y="5808663"/>
            <a:ext cx="1143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spcAft>
                <a:spcPct val="0"/>
              </a:spcAft>
            </a:pPr>
            <a:fld id="{4CC96F65-2608-4109-B03E-CB2896B40804}" type="datetime'''Add''i''''tion''''''''a''l'''''' ''d''iv''''i''de''nd'''''''">
              <a:rPr lang="en-GB" altLang="en-US" sz="1000" smtClean="0">
                <a:solidFill>
                  <a:schemeClr val="tx1"/>
                </a:solidFill>
                <a:latin typeface="+mn-lt"/>
              </a:rPr>
              <a:pPr lvl="1">
                <a:spcBef>
                  <a:spcPct val="0"/>
                </a:spcBef>
                <a:spcAft>
                  <a:spcPct val="0"/>
                </a:spcAft>
              </a:pPr>
              <a:t>Additional dividend</a:t>
            </a:fld>
            <a:endParaRPr lang="en-GB" sz="1000" noProof="0">
              <a:solidFill>
                <a:schemeClr val="tx1"/>
              </a:solidFill>
              <a:latin typeface="+mn-lt"/>
            </a:endParaRPr>
          </a:p>
        </p:txBody>
      </p:sp>
      <p:sp>
        <p:nvSpPr>
          <p:cNvPr id="27" name="Tijdelijke aanduiding voor tekst 2">
            <a:extLst>
              <a:ext uri="{FF2B5EF4-FFF2-40B4-BE49-F238E27FC236}">
                <a16:creationId xmlns:a16="http://schemas.microsoft.com/office/drawing/2014/main" id="{688297A4-7A13-667B-CD4D-3B382C873F62}"/>
              </a:ext>
            </a:extLst>
          </p:cNvPr>
          <p:cNvSpPr>
            <a:spLocks/>
          </p:cNvSpPr>
          <p:nvPr>
            <p:custDataLst>
              <p:tags r:id="rId23"/>
            </p:custDataLst>
          </p:nvPr>
        </p:nvSpPr>
        <p:spPr bwMode="auto">
          <a:xfrm>
            <a:off x="9120188" y="6011863"/>
            <a:ext cx="868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spcAft>
                <a:spcPct val="0"/>
              </a:spcAft>
            </a:pPr>
            <a:fld id="{BE4F5E43-04F8-4B0A-8BA0-7FCC12C0711B}" type="datetime'''''''''''''Sh''''a''''''''''''''r''e b''''u''yb''a''c''k'''">
              <a:rPr lang="en-GB" altLang="en-US" sz="1000" smtClean="0">
                <a:solidFill>
                  <a:schemeClr val="tx1"/>
                </a:solidFill>
                <a:latin typeface="+mn-lt"/>
              </a:rPr>
              <a:pPr lvl="1">
                <a:spcBef>
                  <a:spcPct val="0"/>
                </a:spcBef>
                <a:spcAft>
                  <a:spcPct val="0"/>
                </a:spcAft>
              </a:pPr>
              <a:t>Share buyback</a:t>
            </a:fld>
            <a:endParaRPr lang="en-GB" sz="1000" noProof="0">
              <a:solidFill>
                <a:schemeClr val="tx1"/>
              </a:solidFill>
              <a:latin typeface="+mn-lt"/>
            </a:endParaRPr>
          </a:p>
        </p:txBody>
      </p:sp>
      <p:sp>
        <p:nvSpPr>
          <p:cNvPr id="25" name="TextBox 24">
            <a:extLst>
              <a:ext uri="{FF2B5EF4-FFF2-40B4-BE49-F238E27FC236}">
                <a16:creationId xmlns:a16="http://schemas.microsoft.com/office/drawing/2014/main" id="{D79542E2-5F67-4EAE-04B6-64BC8B5C66B1}"/>
              </a:ext>
            </a:extLst>
          </p:cNvPr>
          <p:cNvSpPr txBox="1"/>
          <p:nvPr/>
        </p:nvSpPr>
        <p:spPr>
          <a:xfrm>
            <a:off x="2146244" y="6374102"/>
            <a:ext cx="8541421" cy="215444"/>
          </a:xfrm>
          <a:prstGeom prst="rect">
            <a:avLst/>
          </a:prstGeom>
          <a:noFill/>
        </p:spPr>
        <p:txBody>
          <a:bodyPr wrap="square" rtlCol="0">
            <a:spAutoFit/>
          </a:bodyPr>
          <a:lstStyle/>
          <a:p>
            <a:pPr lvl="0">
              <a:defRPr/>
            </a:pPr>
            <a:r>
              <a:rPr lang="en-GB" sz="800" noProof="0">
                <a:solidFill>
                  <a:srgbClr val="004C4C"/>
                </a:solidFill>
                <a:cs typeface="Arial" panose="020B0604020202020204" pitchFamily="34" charset="0"/>
              </a:rPr>
              <a:t>1) After deduction of AT1 coupon payments and minority interests</a:t>
            </a:r>
          </a:p>
        </p:txBody>
      </p:sp>
      <p:sp>
        <p:nvSpPr>
          <p:cNvPr id="19" name="Rectangle 18">
            <a:extLst>
              <a:ext uri="{FF2B5EF4-FFF2-40B4-BE49-F238E27FC236}">
                <a16:creationId xmlns:a16="http://schemas.microsoft.com/office/drawing/2014/main" id="{BA35A42E-9950-D109-6C2A-6B1BA4EA21ED}"/>
              </a:ext>
            </a:extLst>
          </p:cNvPr>
          <p:cNvSpPr/>
          <p:nvPr/>
        </p:nvSpPr>
        <p:spPr>
          <a:xfrm>
            <a:off x="6773544" y="1945511"/>
            <a:ext cx="4917121" cy="261610"/>
          </a:xfrm>
          <a:prstGeom prst="rect">
            <a:avLst/>
          </a:prstGeom>
          <a:noFill/>
        </p:spPr>
        <p:txBody>
          <a:bodyPr wrap="square" tIns="0" rtlCol="0">
            <a:spAutoFit/>
          </a:bodyPr>
          <a:lstStyle/>
          <a:p>
            <a:pPr>
              <a:spcAft>
                <a:spcPts val="300"/>
              </a:spcAft>
            </a:pPr>
            <a:r>
              <a:rPr lang="en-GB" sz="1400" b="1">
                <a:latin typeface="ABN AMRO Sans" panose="020B0504040000000004" pitchFamily="34" charset="0"/>
              </a:rPr>
              <a:t>Distributions and pay-out ratio,</a:t>
            </a:r>
            <a:r>
              <a:rPr lang="en-GB" sz="1400">
                <a:latin typeface="ABN AMRO Sans" panose="020B0504040000000004" pitchFamily="34" charset="0"/>
              </a:rPr>
              <a:t> €bn</a:t>
            </a:r>
          </a:p>
        </p:txBody>
      </p:sp>
    </p:spTree>
    <p:extLst>
      <p:ext uri="{BB962C8B-B14F-4D97-AF65-F5344CB8AC3E}">
        <p14:creationId xmlns:p14="http://schemas.microsoft.com/office/powerpoint/2010/main" val="231358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D43E-17E8-3614-12CB-0E4C1F801CB0}"/>
            </a:ext>
          </a:extLst>
        </p:cNvPr>
        <p:cNvGrpSpPr/>
        <p:nvPr/>
      </p:nvGrpSpPr>
      <p:grpSpPr>
        <a:xfrm>
          <a:off x="0" y="0"/>
          <a:ext cx="0" cy="0"/>
          <a:chOff x="0" y="0"/>
          <a:chExt cx="0" cy="0"/>
        </a:xfrm>
      </p:grpSpPr>
      <p:graphicFrame>
        <p:nvGraphicFramePr>
          <p:cNvPr id="39" name="think-cell data - do not delete" hidden="1">
            <a:extLst>
              <a:ext uri="{FF2B5EF4-FFF2-40B4-BE49-F238E27FC236}">
                <a16:creationId xmlns:a16="http://schemas.microsoft.com/office/drawing/2014/main" id="{97E5331B-D81E-523B-4A7C-E3CE45A2C8E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9" name="think-cell data - do not delete" hidden="1">
                        <a:extLst>
                          <a:ext uri="{FF2B5EF4-FFF2-40B4-BE49-F238E27FC236}">
                            <a16:creationId xmlns:a16="http://schemas.microsoft.com/office/drawing/2014/main" id="{97E5331B-D81E-523B-4A7C-E3CE45A2C8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F29874A-061F-63F2-7219-81307D1F3FFC}"/>
              </a:ext>
            </a:extLst>
          </p:cNvPr>
          <p:cNvSpPr>
            <a:spLocks noGrp="1"/>
          </p:cNvSpPr>
          <p:nvPr>
            <p:ph type="sldNum" sz="quarter" idx="16"/>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128A78F-BD0D-403D-B6FB-27C0113522AE}" type="slidenum">
              <a:rPr kumimoji="0" lang="en-GB" sz="1000" b="0" i="0" u="none" strike="noStrike" kern="1200" cap="none" spc="0" normalizeH="0" baseline="0" noProof="0" smtClean="0">
                <a:ln>
                  <a:noFill/>
                </a:ln>
                <a:solidFill>
                  <a:srgbClr val="004C4C"/>
                </a:solidFill>
                <a:effectLst/>
                <a:uLnTx/>
                <a:uFillTx/>
                <a:latin typeface="ABN AMRO Sans SemiBold" panose="020B0704040000000004" pitchFamily="34" charset="0"/>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004C4C"/>
              </a:solidFill>
              <a:effectLst/>
              <a:uLnTx/>
              <a:uFillTx/>
              <a:latin typeface="ABN AMRO Sans SemiBold" panose="020B0704040000000004" pitchFamily="34" charset="0"/>
              <a:ea typeface="+mn-ea"/>
              <a:cs typeface="+mn-cs"/>
            </a:endParaRPr>
          </a:p>
        </p:txBody>
      </p:sp>
      <p:sp>
        <p:nvSpPr>
          <p:cNvPr id="6" name="TextBox 5">
            <a:extLst>
              <a:ext uri="{FF2B5EF4-FFF2-40B4-BE49-F238E27FC236}">
                <a16:creationId xmlns:a16="http://schemas.microsoft.com/office/drawing/2014/main" id="{538D3C97-AA65-9DC6-4CA1-F861E52223C7}"/>
              </a:ext>
            </a:extLst>
          </p:cNvPr>
          <p:cNvSpPr txBox="1"/>
          <p:nvPr/>
        </p:nvSpPr>
        <p:spPr>
          <a:xfrm>
            <a:off x="541769" y="1727720"/>
            <a:ext cx="5556522" cy="3046988"/>
          </a:xfrm>
          <a:prstGeom prst="rect">
            <a:avLst/>
          </a:prstGeom>
          <a:noFill/>
        </p:spPr>
        <p:txBody>
          <a:bodyPr wrap="square" lIns="0" tIns="45720" rIns="91440" bIns="45720" rtlCol="0" anchor="t">
            <a:spAutoFit/>
          </a:bodyPr>
          <a:lstStyle>
            <a:defPPr>
              <a:defRPr lang="en-US"/>
            </a:defPPr>
            <a:lvl3pPr marL="285750" lvl="2" indent="-285750">
              <a:lnSpc>
                <a:spcPct val="115000"/>
              </a:lnSpc>
              <a:spcAft>
                <a:spcPts val="1200"/>
              </a:spcAft>
              <a:buFont typeface="Arial" panose="020B0604020202020204" pitchFamily="34" charset="0"/>
              <a:buChar char="•"/>
              <a:defRPr kern="0">
                <a:solidFill>
                  <a:schemeClr val="bg1"/>
                </a:solidFill>
                <a:effectLst/>
                <a:latin typeface="ABN AMRO Sans "/>
                <a:ea typeface="Aptos" panose="020B0004020202020204" pitchFamily="34" charset="0"/>
                <a:cs typeface="AppleSystemUIFont"/>
              </a:defRPr>
            </a:lvl3pPr>
          </a:lstStyle>
          <a:p>
            <a:pPr>
              <a:spcBef>
                <a:spcPts val="0"/>
              </a:spcBef>
              <a:spcAft>
                <a:spcPts val="1600"/>
              </a:spcAft>
              <a:defRPr/>
            </a:pPr>
            <a:r>
              <a:rPr lang="en-GB" sz="2000" b="1">
                <a:latin typeface="+mj-lt"/>
                <a:sym typeface="Wingdings" panose="05000000000000000000" pitchFamily="2" charset="2"/>
              </a:rPr>
              <a:t>Building on past success, we focus our commercial sustainability strategy on climate</a:t>
            </a:r>
          </a:p>
          <a:p>
            <a:pPr marL="285750" indent="-285750">
              <a:spcBef>
                <a:spcPts val="0"/>
              </a:spcBef>
              <a:spcAft>
                <a:spcPts val="1600"/>
              </a:spcAft>
              <a:buFont typeface="Arial" panose="020B0604020202020204" pitchFamily="34" charset="0"/>
              <a:buChar char="•"/>
              <a:defRPr/>
            </a:pPr>
            <a:r>
              <a:rPr lang="en-GB" sz="1600" noProof="0">
                <a:solidFill>
                  <a:srgbClr val="004C4C"/>
                </a:solidFill>
              </a:rPr>
              <a:t>We </a:t>
            </a:r>
            <a:r>
              <a:rPr lang="en-GB" sz="1600">
                <a:solidFill>
                  <a:srgbClr val="004C4C"/>
                </a:solidFill>
              </a:rPr>
              <a:t>commit to reduce the absolute emissions of our lending book </a:t>
            </a:r>
            <a:r>
              <a:rPr lang="en-GB" sz="1600" noProof="0">
                <a:solidFill>
                  <a:srgbClr val="004C4C"/>
                </a:solidFill>
              </a:rPr>
              <a:t>in line with a Well-below 2°C pathway, serving as a backstop to our climate ambition. </a:t>
            </a:r>
          </a:p>
          <a:p>
            <a:pPr marL="285750" indent="-285750">
              <a:spcBef>
                <a:spcPts val="0"/>
              </a:spcBef>
              <a:spcAft>
                <a:spcPts val="1600"/>
              </a:spcAft>
              <a:buFont typeface="Arial" panose="020B0604020202020204" pitchFamily="34" charset="0"/>
              <a:buChar char="•"/>
              <a:defRPr/>
            </a:pPr>
            <a:r>
              <a:rPr lang="en-GB" sz="1600">
                <a:solidFill>
                  <a:srgbClr val="004C4C"/>
                </a:solidFill>
              </a:rPr>
              <a:t>To support this aim, we maintain our</a:t>
            </a:r>
            <a:r>
              <a:rPr lang="en-GB" sz="1600" noProof="0">
                <a:solidFill>
                  <a:srgbClr val="004C4C"/>
                </a:solidFill>
              </a:rPr>
              <a:t> existing sectoral intensity targets, most of which are 1.5°C-aligned. </a:t>
            </a:r>
          </a:p>
          <a:p>
            <a:pPr marL="285750" indent="-285750">
              <a:spcBef>
                <a:spcPts val="0"/>
              </a:spcBef>
              <a:spcAft>
                <a:spcPts val="1600"/>
              </a:spcAft>
              <a:buFont typeface="Arial" panose="020B0604020202020204" pitchFamily="34" charset="0"/>
              <a:buChar char="•"/>
              <a:defRPr/>
            </a:pPr>
            <a:r>
              <a:rPr lang="en-GB" sz="1600" noProof="0">
                <a:solidFill>
                  <a:srgbClr val="004C4C"/>
                </a:solidFill>
              </a:rPr>
              <a:t>Develop a Transition Finance Framework to help support long-run achievement of net zero</a:t>
            </a:r>
          </a:p>
        </p:txBody>
      </p:sp>
      <p:sp>
        <p:nvSpPr>
          <p:cNvPr id="11" name="Title 10">
            <a:extLst>
              <a:ext uri="{FF2B5EF4-FFF2-40B4-BE49-F238E27FC236}">
                <a16:creationId xmlns:a16="http://schemas.microsoft.com/office/drawing/2014/main" id="{08192647-DD70-CFE4-C145-4D7D2035F101}"/>
              </a:ext>
            </a:extLst>
          </p:cNvPr>
          <p:cNvSpPr>
            <a:spLocks noGrp="1"/>
          </p:cNvSpPr>
          <p:nvPr>
            <p:ph type="title"/>
          </p:nvPr>
        </p:nvSpPr>
        <p:spPr/>
        <p:txBody>
          <a:bodyPr vert="horz" rIns="0">
            <a:normAutofit/>
          </a:bodyPr>
          <a:lstStyle/>
          <a:p>
            <a:r>
              <a:rPr lang="en-GB" b="1" noProof="0">
                <a:latin typeface="ABN AMRO Sans SemiBold"/>
              </a:rPr>
              <a:t>Move from broad ambition to impactful delivery</a:t>
            </a:r>
            <a:endParaRPr lang="en-GB" noProof="0"/>
          </a:p>
        </p:txBody>
      </p:sp>
      <p:sp>
        <p:nvSpPr>
          <p:cNvPr id="2" name="Rounded Rectangle 6">
            <a:extLst>
              <a:ext uri="{FF2B5EF4-FFF2-40B4-BE49-F238E27FC236}">
                <a16:creationId xmlns:a16="http://schemas.microsoft.com/office/drawing/2014/main" id="{DA2C504E-3293-170C-F6C0-C631A7AA3139}"/>
              </a:ext>
            </a:extLst>
          </p:cNvPr>
          <p:cNvSpPr/>
          <p:nvPr/>
        </p:nvSpPr>
        <p:spPr>
          <a:xfrm>
            <a:off x="7403216" y="1636389"/>
            <a:ext cx="3898540" cy="4240535"/>
          </a:xfrm>
          <a:prstGeom prst="roundRect">
            <a:avLst>
              <a:gd name="adj" fmla="val 532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400" b="1" noProof="0">
              <a:solidFill>
                <a:schemeClr val="bg2"/>
              </a:solidFill>
            </a:endParaRPr>
          </a:p>
        </p:txBody>
      </p:sp>
      <p:sp>
        <p:nvSpPr>
          <p:cNvPr id="8" name="Oval 7">
            <a:extLst>
              <a:ext uri="{FF2B5EF4-FFF2-40B4-BE49-F238E27FC236}">
                <a16:creationId xmlns:a16="http://schemas.microsoft.com/office/drawing/2014/main" id="{909AD4CB-BE36-CE55-F144-689513F1B801}"/>
              </a:ext>
            </a:extLst>
          </p:cNvPr>
          <p:cNvSpPr/>
          <p:nvPr/>
        </p:nvSpPr>
        <p:spPr>
          <a:xfrm>
            <a:off x="9877219" y="4072797"/>
            <a:ext cx="1803600" cy="1804127"/>
          </a:xfrm>
          <a:prstGeom prst="ellipse">
            <a:avLst/>
          </a:prstGeom>
          <a:solidFill>
            <a:srgbClr val="145E5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lang="en-GB" sz="1600">
                <a:solidFill>
                  <a:schemeClr val="bg1"/>
                </a:solidFill>
                <a:latin typeface="ABN AMRO Sans" panose="020B0504040000000004" pitchFamily="34" charset="0"/>
                <a:cs typeface="Arial" panose="020B0604020202020204" pitchFamily="34" charset="0"/>
              </a:rPr>
              <a:t>Deliver €8B</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a:solidFill>
                  <a:schemeClr val="bg1"/>
                </a:solidFill>
                <a:latin typeface="ABN AMRO Sans" panose="020B0504040000000004" pitchFamily="34" charset="0"/>
                <a:cs typeface="Arial" panose="020B0604020202020204" pitchFamily="34" charset="0"/>
              </a:rPr>
              <a:t>renewable</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a:solidFill>
                  <a:schemeClr val="bg1"/>
                </a:solidFill>
                <a:latin typeface="ABN AMRO Sans" panose="020B0504040000000004" pitchFamily="34" charset="0"/>
                <a:cs typeface="Arial" panose="020B0604020202020204" pitchFamily="34" charset="0"/>
              </a:rPr>
              <a:t>e</a:t>
            </a:r>
            <a:r>
              <a:rPr lang="en-GB" sz="1600" noProof="0" err="1">
                <a:solidFill>
                  <a:schemeClr val="bg1"/>
                </a:solidFill>
                <a:latin typeface="ABN AMRO Sans" panose="020B0504040000000004" pitchFamily="34" charset="0"/>
                <a:cs typeface="Arial" panose="020B0604020202020204" pitchFamily="34" charset="0"/>
              </a:rPr>
              <a:t>nergy</a:t>
            </a:r>
            <a:r>
              <a:rPr lang="en-GB" sz="1600" noProof="0">
                <a:solidFill>
                  <a:schemeClr val="bg1"/>
                </a:solidFill>
                <a:latin typeface="ABN AMRO Sans" panose="020B0504040000000004" pitchFamily="34" charset="0"/>
                <a:cs typeface="Arial" panose="020B0604020202020204" pitchFamily="34" charset="0"/>
              </a:rPr>
              <a:t> fin.</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a:solidFill>
                  <a:schemeClr val="bg1"/>
                </a:solidFill>
                <a:latin typeface="ABN AMRO Sans" panose="020B0504040000000004" pitchFamily="34" charset="0"/>
                <a:cs typeface="Arial" panose="020B0604020202020204" pitchFamily="34" charset="0"/>
              </a:rPr>
              <a:t>by 2028</a:t>
            </a:r>
            <a:endParaRPr lang="en-GB" sz="1600" noProof="0">
              <a:solidFill>
                <a:schemeClr val="bg1"/>
              </a:solidFill>
              <a:latin typeface="ABN AMRO Sans" panose="020B0504040000000004" pitchFamily="34" charset="0"/>
              <a:cs typeface="Arial" panose="020B0604020202020204" pitchFamily="34" charset="0"/>
            </a:endParaRPr>
          </a:p>
        </p:txBody>
      </p:sp>
      <p:sp>
        <p:nvSpPr>
          <p:cNvPr id="10" name="Oval 9">
            <a:extLst>
              <a:ext uri="{FF2B5EF4-FFF2-40B4-BE49-F238E27FC236}">
                <a16:creationId xmlns:a16="http://schemas.microsoft.com/office/drawing/2014/main" id="{23220F85-7E8C-01BB-1D4A-3BC9A51D953B}"/>
              </a:ext>
            </a:extLst>
          </p:cNvPr>
          <p:cNvSpPr/>
          <p:nvPr/>
        </p:nvSpPr>
        <p:spPr>
          <a:xfrm>
            <a:off x="8450685" y="2526936"/>
            <a:ext cx="1803600" cy="1804127"/>
          </a:xfrm>
          <a:prstGeom prst="ellipse">
            <a:avLst/>
          </a:prstGeom>
          <a:solidFill>
            <a:srgbClr val="145E5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Energy label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upgrades across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real estate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portfolio</a:t>
            </a:r>
          </a:p>
        </p:txBody>
      </p:sp>
      <p:sp>
        <p:nvSpPr>
          <p:cNvPr id="12" name="Oval 11">
            <a:extLst>
              <a:ext uri="{FF2B5EF4-FFF2-40B4-BE49-F238E27FC236}">
                <a16:creationId xmlns:a16="http://schemas.microsoft.com/office/drawing/2014/main" id="{D29FF6CC-6C0F-0839-62E7-705CF030A080}"/>
              </a:ext>
            </a:extLst>
          </p:cNvPr>
          <p:cNvSpPr/>
          <p:nvPr/>
        </p:nvSpPr>
        <p:spPr>
          <a:xfrm>
            <a:off x="7024153" y="4080411"/>
            <a:ext cx="1803600" cy="1804127"/>
          </a:xfrm>
          <a:prstGeom prst="ellipse">
            <a:avLst/>
          </a:prstGeom>
          <a:solidFill>
            <a:srgbClr val="145E5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Expertise &amp;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finance for deep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sea shipping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emission </a:t>
            </a:r>
          </a:p>
          <a:p>
            <a:pPr marL="0" marR="0" lvl="0" indent="0" algn="ctr" defTabSz="1219170" eaLnBrk="1" fontAlgn="base" latinLnBrk="0" hangingPunct="1">
              <a:lnSpc>
                <a:spcPct val="100000"/>
              </a:lnSpc>
              <a:spcBef>
                <a:spcPct val="0"/>
              </a:spcBef>
              <a:spcAft>
                <a:spcPct val="0"/>
              </a:spcAft>
              <a:buClrTx/>
              <a:buSzTx/>
              <a:buFontTx/>
              <a:buNone/>
              <a:tabLst/>
              <a:defRPr/>
            </a:pPr>
            <a:r>
              <a:rPr lang="en-GB" sz="1600" noProof="0">
                <a:solidFill>
                  <a:schemeClr val="bg1"/>
                </a:solidFill>
                <a:latin typeface="ABN AMRO Sans" panose="020B0504040000000004" pitchFamily="34" charset="0"/>
                <a:cs typeface="Arial" panose="020B0604020202020204" pitchFamily="34" charset="0"/>
              </a:rPr>
              <a:t>reductions</a:t>
            </a:r>
          </a:p>
        </p:txBody>
      </p:sp>
      <p:sp>
        <p:nvSpPr>
          <p:cNvPr id="14" name="TextBox 13">
            <a:extLst>
              <a:ext uri="{FF2B5EF4-FFF2-40B4-BE49-F238E27FC236}">
                <a16:creationId xmlns:a16="http://schemas.microsoft.com/office/drawing/2014/main" id="{749E48BC-10B7-2580-3EE7-028B62229CF0}"/>
              </a:ext>
            </a:extLst>
          </p:cNvPr>
          <p:cNvSpPr txBox="1"/>
          <p:nvPr/>
        </p:nvSpPr>
        <p:spPr>
          <a:xfrm>
            <a:off x="7321663" y="1727720"/>
            <a:ext cx="4061645" cy="523220"/>
          </a:xfrm>
          <a:prstGeom prst="rect">
            <a:avLst/>
          </a:prstGeom>
          <a:noFill/>
        </p:spPr>
        <p:txBody>
          <a:bodyPr wrap="square">
            <a:spAutoFit/>
          </a:bodyPr>
          <a:lstStyle/>
          <a:p>
            <a:pPr algn="ctr">
              <a:spcBef>
                <a:spcPts val="0"/>
              </a:spcBef>
              <a:spcAft>
                <a:spcPts val="1600"/>
              </a:spcAft>
              <a:defRPr/>
            </a:pPr>
            <a:r>
              <a:rPr lang="en-GB" sz="1400" b="1" noProof="0"/>
              <a:t>Focused push on commercial climate opportunities</a:t>
            </a:r>
          </a:p>
        </p:txBody>
      </p:sp>
    </p:spTree>
    <p:extLst>
      <p:ext uri="{BB962C8B-B14F-4D97-AF65-F5344CB8AC3E}">
        <p14:creationId xmlns:p14="http://schemas.microsoft.com/office/powerpoint/2010/main" val="124373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D9BD2-752F-60C2-F9C0-68E4748A352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F64C95-2B20-35D6-C377-5B998ED05FE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13F64C95-2B20-35D6-C377-5B998ED05F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EE8EC3-9B9B-26DA-9490-6167673D9165}"/>
              </a:ext>
            </a:extLst>
          </p:cNvPr>
          <p:cNvSpPr>
            <a:spLocks noGrp="1"/>
          </p:cNvSpPr>
          <p:nvPr>
            <p:ph type="title"/>
          </p:nvPr>
        </p:nvSpPr>
        <p:spPr>
          <a:xfrm>
            <a:off x="515938" y="568800"/>
            <a:ext cx="11160125" cy="432000"/>
          </a:xfrm>
        </p:spPr>
        <p:txBody>
          <a:bodyPr vert="horz" rIns="0">
            <a:noAutofit/>
          </a:bodyPr>
          <a:lstStyle/>
          <a:p>
            <a:r>
              <a:rPr lang="en-GB" noProof="0"/>
              <a:t>2028 financial targets</a:t>
            </a:r>
          </a:p>
        </p:txBody>
      </p:sp>
      <p:sp>
        <p:nvSpPr>
          <p:cNvPr id="5" name="TextBox 4">
            <a:extLst>
              <a:ext uri="{FF2B5EF4-FFF2-40B4-BE49-F238E27FC236}">
                <a16:creationId xmlns:a16="http://schemas.microsoft.com/office/drawing/2014/main" id="{011F907A-33DE-6E3C-E166-E4583DF2C3A1}"/>
              </a:ext>
            </a:extLst>
          </p:cNvPr>
          <p:cNvSpPr txBox="1"/>
          <p:nvPr/>
        </p:nvSpPr>
        <p:spPr>
          <a:xfrm>
            <a:off x="568132" y="6398018"/>
            <a:ext cx="2175584" cy="2154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4C4C"/>
                </a:solidFill>
                <a:effectLst/>
                <a:uLnTx/>
                <a:uFillTx/>
                <a:latin typeface="ABN AMRO Sans"/>
                <a:ea typeface="+mn-ea"/>
                <a:cs typeface="Arial" panose="020B0604020202020204" pitchFamily="34" charset="0"/>
              </a:rPr>
              <a:t>1) Excluding Clearing</a:t>
            </a:r>
          </a:p>
        </p:txBody>
      </p:sp>
      <p:sp>
        <p:nvSpPr>
          <p:cNvPr id="7" name="Slide Number Placeholder 3">
            <a:extLst>
              <a:ext uri="{FF2B5EF4-FFF2-40B4-BE49-F238E27FC236}">
                <a16:creationId xmlns:a16="http://schemas.microsoft.com/office/drawing/2014/main" id="{AEDB6808-A67B-0189-23FA-B1CBFA8B77C1}"/>
              </a:ext>
            </a:extLst>
          </p:cNvPr>
          <p:cNvSpPr>
            <a:spLocks noGrp="1"/>
          </p:cNvSpPr>
          <p:nvPr>
            <p:ph type="sldNum" sz="quarter" idx="16"/>
          </p:nvPr>
        </p:nvSpPr>
        <p:spPr>
          <a:xfrm>
            <a:off x="11226063" y="6300000"/>
            <a:ext cx="450000" cy="18000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128A78F-BD0D-403D-B6FB-27C0113522AE}" type="slidenum">
              <a:rPr kumimoji="0" lang="en-GB" sz="1000" b="0" i="0" u="none" strike="noStrike" kern="1200" cap="none" spc="0" normalizeH="0" baseline="0" noProof="0" smtClean="0">
                <a:ln>
                  <a:noFill/>
                </a:ln>
                <a:solidFill>
                  <a:srgbClr val="004C4C"/>
                </a:solidFill>
                <a:effectLst/>
                <a:uLnTx/>
                <a:uFillTx/>
                <a:latin typeface="ABN AMRO Sans SemiBold" panose="020B0704040000000004" pitchFamily="34" charset="0"/>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004C4C"/>
              </a:solidFill>
              <a:effectLst/>
              <a:uLnTx/>
              <a:uFillTx/>
              <a:latin typeface="ABN AMRO Sans SemiBold" panose="020B0704040000000004" pitchFamily="34" charset="0"/>
              <a:ea typeface="+mn-ea"/>
              <a:cs typeface="+mn-cs"/>
            </a:endParaRPr>
          </a:p>
        </p:txBody>
      </p:sp>
      <p:grpSp>
        <p:nvGrpSpPr>
          <p:cNvPr id="12" name="Group 11">
            <a:extLst>
              <a:ext uri="{FF2B5EF4-FFF2-40B4-BE49-F238E27FC236}">
                <a16:creationId xmlns:a16="http://schemas.microsoft.com/office/drawing/2014/main" id="{580857A2-B944-69A0-1CD2-4B8F5F8C74BA}"/>
              </a:ext>
            </a:extLst>
          </p:cNvPr>
          <p:cNvGrpSpPr/>
          <p:nvPr/>
        </p:nvGrpSpPr>
        <p:grpSpPr>
          <a:xfrm>
            <a:off x="276586" y="1463733"/>
            <a:ext cx="2361698" cy="1962726"/>
            <a:chOff x="390886" y="2355273"/>
            <a:chExt cx="2161312" cy="1820039"/>
          </a:xfrm>
        </p:grpSpPr>
        <p:sp>
          <p:nvSpPr>
            <p:cNvPr id="48" name="Rectangle: Rounded Corners 47">
              <a:extLst>
                <a:ext uri="{FF2B5EF4-FFF2-40B4-BE49-F238E27FC236}">
                  <a16:creationId xmlns:a16="http://schemas.microsoft.com/office/drawing/2014/main" id="{F1913696-BE70-1A85-04C6-C2E2D19FF547}"/>
                </a:ext>
              </a:extLst>
            </p:cNvPr>
            <p:cNvSpPr/>
            <p:nvPr/>
          </p:nvSpPr>
          <p:spPr>
            <a:xfrm>
              <a:off x="515938" y="2355273"/>
              <a:ext cx="1911209" cy="1820039"/>
            </a:xfrm>
            <a:prstGeom prst="roundRect">
              <a:avLst/>
            </a:prstGeom>
            <a:solidFill>
              <a:srgbClr val="D6F0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3C000"/>
                </a:solidFill>
                <a:effectLst/>
                <a:uLnTx/>
                <a:uFillTx/>
                <a:latin typeface="ABN AMRO Sans"/>
                <a:ea typeface="+mn-ea"/>
                <a:cs typeface="+mn-cs"/>
              </a:endParaRPr>
            </a:p>
          </p:txBody>
        </p:sp>
        <p:sp>
          <p:nvSpPr>
            <p:cNvPr id="20" name="TextBox 19">
              <a:extLst>
                <a:ext uri="{FF2B5EF4-FFF2-40B4-BE49-F238E27FC236}">
                  <a16:creationId xmlns:a16="http://schemas.microsoft.com/office/drawing/2014/main" id="{11E7F210-403D-2AB2-4005-83A7D915AFA7}"/>
                </a:ext>
              </a:extLst>
            </p:cNvPr>
            <p:cNvSpPr txBox="1"/>
            <p:nvPr/>
          </p:nvSpPr>
          <p:spPr>
            <a:xfrm>
              <a:off x="522857" y="2610674"/>
              <a:ext cx="1818989" cy="34248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4C4C"/>
                  </a:solidFill>
                  <a:effectLst/>
                  <a:uLnTx/>
                  <a:uFillTx/>
                  <a:latin typeface="ABN AMRO Sans"/>
                  <a:ea typeface="+mn-ea"/>
                  <a:cs typeface="Arial" panose="020B0604020202020204" pitchFamily="34" charset="0"/>
                </a:rPr>
                <a:t>Return on equity </a:t>
              </a:r>
              <a:endParaRPr kumimoji="0" lang="en-GB" sz="1800" b="0" i="0" u="none" strike="noStrike" kern="1200" cap="none" spc="0" normalizeH="0" baseline="30000" noProof="0">
                <a:ln>
                  <a:noFill/>
                </a:ln>
                <a:solidFill>
                  <a:srgbClr val="004C4C"/>
                </a:solidFill>
                <a:effectLst/>
                <a:uLnTx/>
                <a:uFillTx/>
                <a:latin typeface="ABN AMRO Sans"/>
                <a:ea typeface="+mn-ea"/>
                <a:cs typeface="Arial" panose="020B0604020202020204" pitchFamily="34" charset="0"/>
              </a:endParaRPr>
            </a:p>
          </p:txBody>
        </p:sp>
        <p:sp>
          <p:nvSpPr>
            <p:cNvPr id="21" name="TextBox 20">
              <a:extLst>
                <a:ext uri="{FF2B5EF4-FFF2-40B4-BE49-F238E27FC236}">
                  <a16:creationId xmlns:a16="http://schemas.microsoft.com/office/drawing/2014/main" id="{7E52A300-73C6-5B6B-EE39-18FD7F4027D9}"/>
                </a:ext>
              </a:extLst>
            </p:cNvPr>
            <p:cNvSpPr txBox="1"/>
            <p:nvPr/>
          </p:nvSpPr>
          <p:spPr>
            <a:xfrm>
              <a:off x="390886" y="3188399"/>
              <a:ext cx="2161312" cy="5993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&gt;12</a:t>
              </a:r>
              <a:r>
                <a:rPr kumimoji="0" lang="en-GB" sz="18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a:t>
              </a:r>
            </a:p>
          </p:txBody>
        </p:sp>
      </p:grpSp>
      <p:grpSp>
        <p:nvGrpSpPr>
          <p:cNvPr id="10" name="Group 9">
            <a:extLst>
              <a:ext uri="{FF2B5EF4-FFF2-40B4-BE49-F238E27FC236}">
                <a16:creationId xmlns:a16="http://schemas.microsoft.com/office/drawing/2014/main" id="{A22CB983-BB72-A841-620C-660F10FFDC16}"/>
              </a:ext>
            </a:extLst>
          </p:cNvPr>
          <p:cNvGrpSpPr/>
          <p:nvPr/>
        </p:nvGrpSpPr>
        <p:grpSpPr>
          <a:xfrm>
            <a:off x="4875179" y="1463733"/>
            <a:ext cx="2361698" cy="1962726"/>
            <a:chOff x="4847905" y="2355273"/>
            <a:chExt cx="2161312" cy="2299855"/>
          </a:xfrm>
        </p:grpSpPr>
        <p:sp>
          <p:nvSpPr>
            <p:cNvPr id="51" name="Rectangle: Rounded Corners 50">
              <a:extLst>
                <a:ext uri="{FF2B5EF4-FFF2-40B4-BE49-F238E27FC236}">
                  <a16:creationId xmlns:a16="http://schemas.microsoft.com/office/drawing/2014/main" id="{D28824E6-77E5-B5DA-1F46-5FC4CAEABB1D}"/>
                </a:ext>
              </a:extLst>
            </p:cNvPr>
            <p:cNvSpPr/>
            <p:nvPr/>
          </p:nvSpPr>
          <p:spPr>
            <a:xfrm>
              <a:off x="4998822" y="2355273"/>
              <a:ext cx="1911209" cy="2299855"/>
            </a:xfrm>
            <a:prstGeom prst="roundRect">
              <a:avLst/>
            </a:prstGeom>
            <a:solidFill>
              <a:srgbClr val="D6F0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3C000"/>
                </a:solidFill>
                <a:effectLst/>
                <a:uLnTx/>
                <a:uFillTx/>
                <a:latin typeface="ABN AMRO Sans"/>
                <a:ea typeface="+mn-ea"/>
                <a:cs typeface="+mn-cs"/>
              </a:endParaRPr>
            </a:p>
          </p:txBody>
        </p:sp>
        <p:sp>
          <p:nvSpPr>
            <p:cNvPr id="28" name="TextBox 27">
              <a:extLst>
                <a:ext uri="{FF2B5EF4-FFF2-40B4-BE49-F238E27FC236}">
                  <a16:creationId xmlns:a16="http://schemas.microsoft.com/office/drawing/2014/main" id="{FEAC1A35-A888-46F9-A7BA-0B6F5879571E}"/>
                </a:ext>
              </a:extLst>
            </p:cNvPr>
            <p:cNvSpPr txBox="1"/>
            <p:nvPr/>
          </p:nvSpPr>
          <p:spPr>
            <a:xfrm>
              <a:off x="5044931" y="2678008"/>
              <a:ext cx="1818989" cy="43277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4C4C"/>
                  </a:solidFill>
                  <a:effectLst/>
                  <a:uLnTx/>
                  <a:uFillTx/>
                  <a:latin typeface="ABN AMRO Sans"/>
                  <a:ea typeface="+mn-ea"/>
                  <a:cs typeface="Arial" panose="020B0604020202020204" pitchFamily="34" charset="0"/>
                </a:rPr>
                <a:t>Income </a:t>
              </a:r>
              <a:endParaRPr kumimoji="0" lang="en-GB" sz="1800" b="0" i="0" u="none" strike="noStrike" kern="1200" cap="none" spc="0" normalizeH="0" baseline="30000" noProof="0">
                <a:ln>
                  <a:noFill/>
                </a:ln>
                <a:solidFill>
                  <a:srgbClr val="004C4C"/>
                </a:solidFill>
                <a:effectLst/>
                <a:uLnTx/>
                <a:uFillTx/>
                <a:latin typeface="ABN AMRO Sans"/>
                <a:ea typeface="+mn-ea"/>
                <a:cs typeface="Arial" panose="020B0604020202020204" pitchFamily="34" charset="0"/>
              </a:endParaRPr>
            </a:p>
          </p:txBody>
        </p:sp>
        <p:sp>
          <p:nvSpPr>
            <p:cNvPr id="29" name="TextBox 28">
              <a:extLst>
                <a:ext uri="{FF2B5EF4-FFF2-40B4-BE49-F238E27FC236}">
                  <a16:creationId xmlns:a16="http://schemas.microsoft.com/office/drawing/2014/main" id="{95369536-9796-85F0-B181-C167E4A4B68C}"/>
                </a:ext>
              </a:extLst>
            </p:cNvPr>
            <p:cNvSpPr txBox="1"/>
            <p:nvPr/>
          </p:nvSpPr>
          <p:spPr>
            <a:xfrm>
              <a:off x="4847905" y="3385535"/>
              <a:ext cx="2161312" cy="7573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&gt;€10</a:t>
              </a:r>
              <a:r>
                <a:rPr kumimoji="0" lang="en-GB" sz="18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bn</a:t>
              </a:r>
            </a:p>
          </p:txBody>
        </p:sp>
      </p:grpSp>
      <p:grpSp>
        <p:nvGrpSpPr>
          <p:cNvPr id="9" name="Group 8">
            <a:extLst>
              <a:ext uri="{FF2B5EF4-FFF2-40B4-BE49-F238E27FC236}">
                <a16:creationId xmlns:a16="http://schemas.microsoft.com/office/drawing/2014/main" id="{A1479AA7-9C47-6685-4AF3-A7958CB366D4}"/>
              </a:ext>
            </a:extLst>
          </p:cNvPr>
          <p:cNvGrpSpPr/>
          <p:nvPr/>
        </p:nvGrpSpPr>
        <p:grpSpPr>
          <a:xfrm>
            <a:off x="7213273" y="1463733"/>
            <a:ext cx="2361698" cy="1962726"/>
            <a:chOff x="7115212" y="2355273"/>
            <a:chExt cx="2161312" cy="2299855"/>
          </a:xfrm>
        </p:grpSpPr>
        <p:sp>
          <p:nvSpPr>
            <p:cNvPr id="52" name="Rectangle: Rounded Corners 51">
              <a:extLst>
                <a:ext uri="{FF2B5EF4-FFF2-40B4-BE49-F238E27FC236}">
                  <a16:creationId xmlns:a16="http://schemas.microsoft.com/office/drawing/2014/main" id="{13220A7E-85EE-49F4-0F3A-32A56A1E7FB3}"/>
                </a:ext>
              </a:extLst>
            </p:cNvPr>
            <p:cNvSpPr/>
            <p:nvPr/>
          </p:nvSpPr>
          <p:spPr>
            <a:xfrm>
              <a:off x="7240264" y="2355273"/>
              <a:ext cx="1911209" cy="2299855"/>
            </a:xfrm>
            <a:prstGeom prst="roundRect">
              <a:avLst/>
            </a:prstGeom>
            <a:solidFill>
              <a:srgbClr val="D6F0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3C000"/>
                </a:solidFill>
                <a:effectLst/>
                <a:uLnTx/>
                <a:uFillTx/>
                <a:latin typeface="ABN AMRO Sans"/>
                <a:ea typeface="+mn-ea"/>
                <a:cs typeface="+mn-cs"/>
              </a:endParaRPr>
            </a:p>
          </p:txBody>
        </p:sp>
        <p:sp>
          <p:nvSpPr>
            <p:cNvPr id="37" name="TextBox 36">
              <a:extLst>
                <a:ext uri="{FF2B5EF4-FFF2-40B4-BE49-F238E27FC236}">
                  <a16:creationId xmlns:a16="http://schemas.microsoft.com/office/drawing/2014/main" id="{BC92F501-84BF-7313-1C9A-B03C8621E292}"/>
                </a:ext>
              </a:extLst>
            </p:cNvPr>
            <p:cNvSpPr txBox="1"/>
            <p:nvPr/>
          </p:nvSpPr>
          <p:spPr>
            <a:xfrm>
              <a:off x="7286374" y="2678009"/>
              <a:ext cx="1818989" cy="43277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4C4C"/>
                  </a:solidFill>
                  <a:effectLst/>
                  <a:uLnTx/>
                  <a:uFillTx/>
                  <a:latin typeface="ABN AMRO Sans"/>
                  <a:ea typeface="+mn-ea"/>
                  <a:cs typeface="Arial" panose="020B0604020202020204" pitchFamily="34" charset="0"/>
                </a:rPr>
                <a:t>CET1 ratio</a:t>
              </a:r>
            </a:p>
          </p:txBody>
        </p:sp>
        <p:sp>
          <p:nvSpPr>
            <p:cNvPr id="38" name="TextBox 37">
              <a:extLst>
                <a:ext uri="{FF2B5EF4-FFF2-40B4-BE49-F238E27FC236}">
                  <a16:creationId xmlns:a16="http://schemas.microsoft.com/office/drawing/2014/main" id="{F94D8E92-F5B8-7D0F-F09C-7694B2D85D68}"/>
                </a:ext>
              </a:extLst>
            </p:cNvPr>
            <p:cNvSpPr txBox="1"/>
            <p:nvPr/>
          </p:nvSpPr>
          <p:spPr>
            <a:xfrm>
              <a:off x="7115212" y="3394464"/>
              <a:ext cx="2161312" cy="7573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&gt;13.75</a:t>
              </a:r>
              <a:r>
                <a:rPr kumimoji="0" lang="en-GB" sz="18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a:t>
              </a:r>
            </a:p>
          </p:txBody>
        </p:sp>
      </p:grpSp>
      <p:grpSp>
        <p:nvGrpSpPr>
          <p:cNvPr id="4" name="Group 3">
            <a:extLst>
              <a:ext uri="{FF2B5EF4-FFF2-40B4-BE49-F238E27FC236}">
                <a16:creationId xmlns:a16="http://schemas.microsoft.com/office/drawing/2014/main" id="{B42D2F6A-96A3-75FB-C21B-30E3DF532BD9}"/>
              </a:ext>
            </a:extLst>
          </p:cNvPr>
          <p:cNvGrpSpPr/>
          <p:nvPr/>
        </p:nvGrpSpPr>
        <p:grpSpPr>
          <a:xfrm>
            <a:off x="9525502" y="1463734"/>
            <a:ext cx="2361698" cy="1962726"/>
            <a:chOff x="9639802" y="2355273"/>
            <a:chExt cx="2161312" cy="2299855"/>
          </a:xfrm>
        </p:grpSpPr>
        <p:sp>
          <p:nvSpPr>
            <p:cNvPr id="53" name="Rectangle: Rounded Corners 52">
              <a:extLst>
                <a:ext uri="{FF2B5EF4-FFF2-40B4-BE49-F238E27FC236}">
                  <a16:creationId xmlns:a16="http://schemas.microsoft.com/office/drawing/2014/main" id="{2FBF176C-2D6F-298F-7161-869B779C8A9A}"/>
                </a:ext>
              </a:extLst>
            </p:cNvPr>
            <p:cNvSpPr/>
            <p:nvPr/>
          </p:nvSpPr>
          <p:spPr>
            <a:xfrm>
              <a:off x="9764854" y="2355273"/>
              <a:ext cx="1911209" cy="2299855"/>
            </a:xfrm>
            <a:prstGeom prst="roundRect">
              <a:avLst/>
            </a:prstGeom>
            <a:solidFill>
              <a:srgbClr val="D6F0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3C000"/>
                </a:solidFill>
                <a:effectLst/>
                <a:uLnTx/>
                <a:uFillTx/>
                <a:latin typeface="ABN AMRO Sans"/>
                <a:ea typeface="+mn-ea"/>
                <a:cs typeface="+mn-cs"/>
              </a:endParaRPr>
            </a:p>
          </p:txBody>
        </p:sp>
        <p:sp>
          <p:nvSpPr>
            <p:cNvPr id="40" name="TextBox 39">
              <a:extLst>
                <a:ext uri="{FF2B5EF4-FFF2-40B4-BE49-F238E27FC236}">
                  <a16:creationId xmlns:a16="http://schemas.microsoft.com/office/drawing/2014/main" id="{44FC35D1-175A-FC5A-3078-D3D555FE4FE8}"/>
                </a:ext>
              </a:extLst>
            </p:cNvPr>
            <p:cNvSpPr txBox="1"/>
            <p:nvPr/>
          </p:nvSpPr>
          <p:spPr>
            <a:xfrm>
              <a:off x="9664737" y="2516264"/>
              <a:ext cx="2124651" cy="757348"/>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4C4C"/>
                  </a:solidFill>
                  <a:effectLst/>
                  <a:uLnTx/>
                  <a:uFillTx/>
                  <a:latin typeface="ABN AMRO Sans"/>
                  <a:ea typeface="+mn-ea"/>
                  <a:cs typeface="Arial" panose="020B0604020202020204" pitchFamily="34" charset="0"/>
                </a:rPr>
                <a:t>Capital allocation Corporate Bank</a:t>
              </a:r>
              <a:r>
                <a:rPr lang="en-GB" noProof="0">
                  <a:solidFill>
                    <a:srgbClr val="004C4C"/>
                  </a:solidFill>
                  <a:latin typeface="ABN AMRO Sans"/>
                  <a:cs typeface="Arial" panose="020B0604020202020204" pitchFamily="34" charset="0"/>
                </a:rPr>
                <a:t> </a:t>
              </a:r>
              <a:r>
                <a:rPr lang="en-GB" baseline="30000" noProof="0">
                  <a:solidFill>
                    <a:srgbClr val="004C4C"/>
                  </a:solidFill>
                  <a:latin typeface="ABN AMRO Sans"/>
                  <a:cs typeface="Arial" panose="020B0604020202020204" pitchFamily="34" charset="0"/>
                </a:rPr>
                <a:t>1</a:t>
              </a:r>
              <a:r>
                <a:rPr kumimoji="0" lang="en-GB" sz="1800" b="0" i="0" u="none" strike="noStrike" kern="1200" cap="none" spc="0" normalizeH="0" baseline="30000" noProof="0">
                  <a:ln>
                    <a:noFill/>
                  </a:ln>
                  <a:solidFill>
                    <a:srgbClr val="004C4C"/>
                  </a:solidFill>
                  <a:effectLst/>
                  <a:uLnTx/>
                  <a:uFillTx/>
                  <a:latin typeface="ABN AMRO Sans"/>
                  <a:ea typeface="+mn-ea"/>
                  <a:cs typeface="Arial" panose="020B0604020202020204" pitchFamily="34" charset="0"/>
                </a:rPr>
                <a:t>)</a:t>
              </a:r>
            </a:p>
          </p:txBody>
        </p:sp>
        <p:sp>
          <p:nvSpPr>
            <p:cNvPr id="41" name="TextBox 40">
              <a:extLst>
                <a:ext uri="{FF2B5EF4-FFF2-40B4-BE49-F238E27FC236}">
                  <a16:creationId xmlns:a16="http://schemas.microsoft.com/office/drawing/2014/main" id="{91A83CC2-151C-871E-CFAD-2F9B6F44053E}"/>
                </a:ext>
              </a:extLst>
            </p:cNvPr>
            <p:cNvSpPr txBox="1"/>
            <p:nvPr/>
          </p:nvSpPr>
          <p:spPr>
            <a:xfrm>
              <a:off x="9639802" y="3396544"/>
              <a:ext cx="2161312" cy="7573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c.50</a:t>
              </a:r>
              <a:r>
                <a:rPr kumimoji="0" lang="en-GB" sz="18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a:t>
              </a:r>
            </a:p>
          </p:txBody>
        </p:sp>
      </p:grpSp>
      <p:grpSp>
        <p:nvGrpSpPr>
          <p:cNvPr id="11" name="Group 10">
            <a:extLst>
              <a:ext uri="{FF2B5EF4-FFF2-40B4-BE49-F238E27FC236}">
                <a16:creationId xmlns:a16="http://schemas.microsoft.com/office/drawing/2014/main" id="{E1F27003-99EA-D2F0-C0BA-6A86404C174D}"/>
              </a:ext>
            </a:extLst>
          </p:cNvPr>
          <p:cNvGrpSpPr/>
          <p:nvPr/>
        </p:nvGrpSpPr>
        <p:grpSpPr>
          <a:xfrm>
            <a:off x="2588815" y="1463733"/>
            <a:ext cx="2361698" cy="1962726"/>
            <a:chOff x="2632328" y="2355273"/>
            <a:chExt cx="2161312" cy="2299855"/>
          </a:xfrm>
        </p:grpSpPr>
        <p:sp>
          <p:nvSpPr>
            <p:cNvPr id="50" name="Rectangle: Rounded Corners 49">
              <a:extLst>
                <a:ext uri="{FF2B5EF4-FFF2-40B4-BE49-F238E27FC236}">
                  <a16:creationId xmlns:a16="http://schemas.microsoft.com/office/drawing/2014/main" id="{88049E62-565B-0E32-5422-C230226D511F}"/>
                </a:ext>
              </a:extLst>
            </p:cNvPr>
            <p:cNvSpPr/>
            <p:nvPr/>
          </p:nvSpPr>
          <p:spPr>
            <a:xfrm>
              <a:off x="2757380" y="2355273"/>
              <a:ext cx="1911209" cy="2299855"/>
            </a:xfrm>
            <a:prstGeom prst="roundRect">
              <a:avLst/>
            </a:prstGeom>
            <a:solidFill>
              <a:srgbClr val="D6F0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3C000"/>
                </a:solidFill>
                <a:effectLst/>
                <a:uLnTx/>
                <a:uFillTx/>
                <a:latin typeface="ABN AMRO Sans"/>
                <a:ea typeface="+mn-ea"/>
                <a:cs typeface="+mn-cs"/>
              </a:endParaRPr>
            </a:p>
          </p:txBody>
        </p:sp>
        <p:sp>
          <p:nvSpPr>
            <p:cNvPr id="25" name="TextBox 24">
              <a:extLst>
                <a:ext uri="{FF2B5EF4-FFF2-40B4-BE49-F238E27FC236}">
                  <a16:creationId xmlns:a16="http://schemas.microsoft.com/office/drawing/2014/main" id="{10E42E39-717A-5A66-C806-4312AD4130C3}"/>
                </a:ext>
              </a:extLst>
            </p:cNvPr>
            <p:cNvSpPr txBox="1"/>
            <p:nvPr/>
          </p:nvSpPr>
          <p:spPr>
            <a:xfrm>
              <a:off x="2734676" y="2678005"/>
              <a:ext cx="1956616" cy="43277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4C4C"/>
                  </a:solidFill>
                  <a:effectLst/>
                  <a:uLnTx/>
                  <a:uFillTx/>
                  <a:latin typeface="ABN AMRO Sans"/>
                  <a:ea typeface="+mn-ea"/>
                  <a:cs typeface="Arial" panose="020B0604020202020204" pitchFamily="34" charset="0"/>
                </a:rPr>
                <a:t>Cost/income ratio </a:t>
              </a:r>
              <a:endParaRPr kumimoji="0" lang="en-GB" sz="1800" b="0" i="0" u="none" strike="noStrike" kern="1200" cap="none" spc="0" normalizeH="0" baseline="30000" noProof="0">
                <a:ln>
                  <a:noFill/>
                </a:ln>
                <a:solidFill>
                  <a:srgbClr val="004C4C"/>
                </a:solidFill>
                <a:effectLst/>
                <a:uLnTx/>
                <a:uFillTx/>
                <a:latin typeface="ABN AMRO Sans"/>
                <a:ea typeface="+mn-ea"/>
                <a:cs typeface="Arial" panose="020B0604020202020204" pitchFamily="34" charset="0"/>
              </a:endParaRPr>
            </a:p>
          </p:txBody>
        </p:sp>
        <p:sp>
          <p:nvSpPr>
            <p:cNvPr id="26" name="TextBox 25">
              <a:extLst>
                <a:ext uri="{FF2B5EF4-FFF2-40B4-BE49-F238E27FC236}">
                  <a16:creationId xmlns:a16="http://schemas.microsoft.com/office/drawing/2014/main" id="{39AC722E-C78E-0396-0AAD-05C610215F21}"/>
                </a:ext>
              </a:extLst>
            </p:cNvPr>
            <p:cNvSpPr txBox="1"/>
            <p:nvPr/>
          </p:nvSpPr>
          <p:spPr>
            <a:xfrm>
              <a:off x="2632328" y="3408037"/>
              <a:ext cx="2161312" cy="7573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&lt;55</a:t>
              </a:r>
              <a:r>
                <a:rPr kumimoji="0" lang="en-GB" sz="1800" b="0" i="0" u="none" strike="noStrike" kern="1200" cap="none" spc="0" normalizeH="0" baseline="0" noProof="0">
                  <a:ln>
                    <a:noFill/>
                  </a:ln>
                  <a:solidFill>
                    <a:srgbClr val="00A296"/>
                  </a:solidFill>
                  <a:effectLst/>
                  <a:uLnTx/>
                  <a:uFillTx/>
                  <a:latin typeface="ABN AMRO Sans SemiBold"/>
                  <a:ea typeface="+mn-ea"/>
                  <a:cs typeface="Arial" panose="020B0604020202020204" pitchFamily="34" charset="0"/>
                </a:rPr>
                <a:t>%</a:t>
              </a:r>
            </a:p>
          </p:txBody>
        </p:sp>
      </p:grpSp>
      <p:sp>
        <p:nvSpPr>
          <p:cNvPr id="19" name="Title 1">
            <a:extLst>
              <a:ext uri="{FF2B5EF4-FFF2-40B4-BE49-F238E27FC236}">
                <a16:creationId xmlns:a16="http://schemas.microsoft.com/office/drawing/2014/main" id="{70DEDD97-DC9E-319E-39A4-E86BE1737A23}"/>
              </a:ext>
            </a:extLst>
          </p:cNvPr>
          <p:cNvSpPr txBox="1">
            <a:spLocks/>
          </p:cNvSpPr>
          <p:nvPr/>
        </p:nvSpPr>
        <p:spPr>
          <a:xfrm>
            <a:off x="413232" y="3521944"/>
            <a:ext cx="11415231" cy="429016"/>
          </a:xfrm>
          <a:prstGeom prst="rect">
            <a:avLst/>
          </a:prstGeom>
        </p:spPr>
        <p:txBody>
          <a:bodyPr vert="horz" lIns="0" tIns="0" rIns="0" bIns="0" rtlCol="0" anchor="ctr" anchorCtr="0">
            <a:noAutofit/>
          </a:bodyPr>
          <a:lst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a:lstStyle>
          <a:p>
            <a:r>
              <a:rPr lang="en-GB" sz="2000"/>
              <a:t>Full year 2025 results</a:t>
            </a:r>
          </a:p>
        </p:txBody>
      </p:sp>
      <p:sp>
        <p:nvSpPr>
          <p:cNvPr id="15" name="Rectangle: Rounded Corners 14">
            <a:extLst>
              <a:ext uri="{FF2B5EF4-FFF2-40B4-BE49-F238E27FC236}">
                <a16:creationId xmlns:a16="http://schemas.microsoft.com/office/drawing/2014/main" id="{CDDAC533-7F21-4282-0B4B-0386B5117533}"/>
              </a:ext>
            </a:extLst>
          </p:cNvPr>
          <p:cNvSpPr/>
          <p:nvPr/>
        </p:nvSpPr>
        <p:spPr>
          <a:xfrm>
            <a:off x="413232" y="4110379"/>
            <a:ext cx="2088407" cy="6463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accent1"/>
                </a:solidFill>
                <a:effectLst/>
                <a:uLnTx/>
                <a:uFillTx/>
                <a:latin typeface="ABN AMRO Sans"/>
                <a:ea typeface="+mn-ea"/>
                <a:cs typeface="+mn-cs"/>
              </a:rPr>
              <a:t>8.7%</a:t>
            </a:r>
          </a:p>
        </p:txBody>
      </p:sp>
      <p:sp>
        <p:nvSpPr>
          <p:cNvPr id="22" name="Rectangle: Rounded Corners 21">
            <a:extLst>
              <a:ext uri="{FF2B5EF4-FFF2-40B4-BE49-F238E27FC236}">
                <a16:creationId xmlns:a16="http://schemas.microsoft.com/office/drawing/2014/main" id="{71E2C49D-3549-8363-01B6-8054B76BD8BB}"/>
              </a:ext>
            </a:extLst>
          </p:cNvPr>
          <p:cNvSpPr/>
          <p:nvPr/>
        </p:nvSpPr>
        <p:spPr>
          <a:xfrm>
            <a:off x="2725461" y="4110379"/>
            <a:ext cx="2088407" cy="6463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a:solidFill>
                  <a:schemeClr val="accent1"/>
                </a:solidFill>
                <a:latin typeface="ABN AMRO Sans"/>
              </a:rPr>
              <a:t>64.4</a:t>
            </a:r>
            <a:r>
              <a:rPr kumimoji="0" lang="en-GB" sz="2000" b="1" i="0" u="none" strike="noStrike" kern="1200" cap="none" spc="0" normalizeH="0" baseline="0" noProof="0">
                <a:ln>
                  <a:noFill/>
                </a:ln>
                <a:solidFill>
                  <a:schemeClr val="accent1"/>
                </a:solidFill>
                <a:effectLst/>
                <a:uLnTx/>
                <a:uFillTx/>
                <a:latin typeface="ABN AMRO Sans"/>
                <a:ea typeface="+mn-ea"/>
                <a:cs typeface="+mn-cs"/>
              </a:rPr>
              <a:t>%</a:t>
            </a:r>
          </a:p>
        </p:txBody>
      </p:sp>
      <p:sp>
        <p:nvSpPr>
          <p:cNvPr id="23" name="Rectangle: Rounded Corners 22">
            <a:extLst>
              <a:ext uri="{FF2B5EF4-FFF2-40B4-BE49-F238E27FC236}">
                <a16:creationId xmlns:a16="http://schemas.microsoft.com/office/drawing/2014/main" id="{34F037FA-54D6-80AC-5DC1-B56F3D5C53B9}"/>
              </a:ext>
            </a:extLst>
          </p:cNvPr>
          <p:cNvSpPr/>
          <p:nvPr/>
        </p:nvSpPr>
        <p:spPr>
          <a:xfrm>
            <a:off x="5037690" y="4110379"/>
            <a:ext cx="2088407" cy="6463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accent1"/>
                </a:solidFill>
                <a:effectLst/>
                <a:uLnTx/>
                <a:uFillTx/>
                <a:latin typeface="ABN AMRO Sans"/>
                <a:ea typeface="+mn-ea"/>
                <a:cs typeface="+mn-cs"/>
              </a:rPr>
              <a:t>8.7bn</a:t>
            </a:r>
          </a:p>
        </p:txBody>
      </p:sp>
      <p:sp>
        <p:nvSpPr>
          <p:cNvPr id="24" name="Rectangle: Rounded Corners 23">
            <a:extLst>
              <a:ext uri="{FF2B5EF4-FFF2-40B4-BE49-F238E27FC236}">
                <a16:creationId xmlns:a16="http://schemas.microsoft.com/office/drawing/2014/main" id="{7BDEF8F5-0F2B-F6B7-F9BF-B1FCB8B8EBBC}"/>
              </a:ext>
            </a:extLst>
          </p:cNvPr>
          <p:cNvSpPr/>
          <p:nvPr/>
        </p:nvSpPr>
        <p:spPr>
          <a:xfrm>
            <a:off x="7349918" y="4110379"/>
            <a:ext cx="2088407" cy="6463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a:solidFill>
                  <a:schemeClr val="accent1"/>
                </a:solidFill>
                <a:latin typeface="ABN AMRO Sans"/>
              </a:rPr>
              <a:t>15.4</a:t>
            </a:r>
            <a:r>
              <a:rPr kumimoji="0" lang="en-GB" sz="2000" b="1" i="0" u="none" strike="noStrike" kern="1200" cap="none" spc="0" normalizeH="0" baseline="0" noProof="0">
                <a:ln>
                  <a:noFill/>
                </a:ln>
                <a:solidFill>
                  <a:schemeClr val="accent1"/>
                </a:solidFill>
                <a:effectLst/>
                <a:uLnTx/>
                <a:uFillTx/>
                <a:latin typeface="ABN AMRO Sans"/>
                <a:ea typeface="+mn-ea"/>
                <a:cs typeface="+mn-cs"/>
              </a:rPr>
              <a:t>%</a:t>
            </a:r>
          </a:p>
        </p:txBody>
      </p:sp>
      <p:sp>
        <p:nvSpPr>
          <p:cNvPr id="27" name="Rectangle: Rounded Corners 26">
            <a:extLst>
              <a:ext uri="{FF2B5EF4-FFF2-40B4-BE49-F238E27FC236}">
                <a16:creationId xmlns:a16="http://schemas.microsoft.com/office/drawing/2014/main" id="{A5DF08BD-F5DB-3B29-11FE-8B4EDFFE9A21}"/>
              </a:ext>
            </a:extLst>
          </p:cNvPr>
          <p:cNvSpPr/>
          <p:nvPr/>
        </p:nvSpPr>
        <p:spPr>
          <a:xfrm>
            <a:off x="9662146" y="4110379"/>
            <a:ext cx="2088407" cy="6463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a:solidFill>
                  <a:schemeClr val="accent1"/>
                </a:solidFill>
                <a:latin typeface="ABN AMRO Sans"/>
              </a:rPr>
              <a:t>51%</a:t>
            </a:r>
            <a:endParaRPr kumimoji="0" lang="en-GB" sz="2000" b="1" i="0" u="none" strike="noStrike" kern="1200" cap="none" spc="0" normalizeH="0" baseline="0" noProof="0">
              <a:ln>
                <a:noFill/>
              </a:ln>
              <a:solidFill>
                <a:schemeClr val="accent1"/>
              </a:solidFill>
              <a:effectLst/>
              <a:uLnTx/>
              <a:uFillTx/>
              <a:latin typeface="ABN AMRO Sans"/>
              <a:ea typeface="+mn-ea"/>
              <a:cs typeface="+mn-cs"/>
            </a:endParaRPr>
          </a:p>
        </p:txBody>
      </p:sp>
      <p:sp>
        <p:nvSpPr>
          <p:cNvPr id="31" name="TextBox 30">
            <a:extLst>
              <a:ext uri="{FF2B5EF4-FFF2-40B4-BE49-F238E27FC236}">
                <a16:creationId xmlns:a16="http://schemas.microsoft.com/office/drawing/2014/main" id="{2BD11CCD-B2C1-11C6-A810-5C0E66AF8B67}"/>
              </a:ext>
            </a:extLst>
          </p:cNvPr>
          <p:cNvSpPr txBox="1"/>
          <p:nvPr/>
        </p:nvSpPr>
        <p:spPr>
          <a:xfrm>
            <a:off x="1129085" y="3966865"/>
            <a:ext cx="588397" cy="276999"/>
          </a:xfrm>
          <a:prstGeom prst="rect">
            <a:avLst/>
          </a:prstGeom>
          <a:solidFill>
            <a:schemeClr val="bg1"/>
          </a:solidFill>
          <a:ln>
            <a:noFill/>
          </a:ln>
        </p:spPr>
        <p:txBody>
          <a:bodyPr wrap="square" lIns="0" tIns="0" rIns="0" bIns="0" rtlCol="0">
            <a:spAutoFit/>
          </a:bodyPr>
          <a:lstStyle/>
          <a:p>
            <a:pPr algn="ctr"/>
            <a:r>
              <a:rPr lang="en-GB">
                <a:solidFill>
                  <a:schemeClr val="accent1"/>
                </a:solidFill>
              </a:rPr>
              <a:t>ROE</a:t>
            </a:r>
          </a:p>
        </p:txBody>
      </p:sp>
      <p:sp>
        <p:nvSpPr>
          <p:cNvPr id="32" name="TextBox 31">
            <a:extLst>
              <a:ext uri="{FF2B5EF4-FFF2-40B4-BE49-F238E27FC236}">
                <a16:creationId xmlns:a16="http://schemas.microsoft.com/office/drawing/2014/main" id="{806711B7-284E-8022-1331-31C4C8A1B1C6}"/>
              </a:ext>
            </a:extLst>
          </p:cNvPr>
          <p:cNvSpPr txBox="1"/>
          <p:nvPr/>
        </p:nvSpPr>
        <p:spPr>
          <a:xfrm>
            <a:off x="3475465" y="3959100"/>
            <a:ext cx="588397" cy="276999"/>
          </a:xfrm>
          <a:prstGeom prst="rect">
            <a:avLst/>
          </a:prstGeom>
          <a:solidFill>
            <a:schemeClr val="bg1"/>
          </a:solidFill>
          <a:ln>
            <a:noFill/>
          </a:ln>
        </p:spPr>
        <p:txBody>
          <a:bodyPr wrap="square" lIns="0" tIns="0" rIns="0" bIns="0" rtlCol="0">
            <a:spAutoFit/>
          </a:bodyPr>
          <a:lstStyle/>
          <a:p>
            <a:pPr algn="ctr"/>
            <a:r>
              <a:rPr lang="en-GB">
                <a:solidFill>
                  <a:schemeClr val="accent1"/>
                </a:solidFill>
              </a:rPr>
              <a:t>C/I</a:t>
            </a:r>
          </a:p>
        </p:txBody>
      </p:sp>
      <p:sp>
        <p:nvSpPr>
          <p:cNvPr id="33" name="TextBox 32">
            <a:extLst>
              <a:ext uri="{FF2B5EF4-FFF2-40B4-BE49-F238E27FC236}">
                <a16:creationId xmlns:a16="http://schemas.microsoft.com/office/drawing/2014/main" id="{F9E07771-DC20-32C6-95FB-35130D0E6E8C}"/>
              </a:ext>
            </a:extLst>
          </p:cNvPr>
          <p:cNvSpPr txBox="1"/>
          <p:nvPr/>
        </p:nvSpPr>
        <p:spPr>
          <a:xfrm>
            <a:off x="5687515" y="3959098"/>
            <a:ext cx="783412" cy="276999"/>
          </a:xfrm>
          <a:prstGeom prst="rect">
            <a:avLst/>
          </a:prstGeom>
          <a:solidFill>
            <a:schemeClr val="bg1"/>
          </a:solidFill>
          <a:ln>
            <a:noFill/>
          </a:ln>
        </p:spPr>
        <p:txBody>
          <a:bodyPr wrap="square" lIns="0" tIns="0" rIns="0" bIns="0" rtlCol="0">
            <a:spAutoFit/>
          </a:bodyPr>
          <a:lstStyle/>
          <a:p>
            <a:pPr algn="ctr"/>
            <a:r>
              <a:rPr lang="en-GB">
                <a:solidFill>
                  <a:schemeClr val="accent1"/>
                </a:solidFill>
              </a:rPr>
              <a:t>Income</a:t>
            </a:r>
          </a:p>
        </p:txBody>
      </p:sp>
      <p:sp>
        <p:nvSpPr>
          <p:cNvPr id="34" name="TextBox 33">
            <a:extLst>
              <a:ext uri="{FF2B5EF4-FFF2-40B4-BE49-F238E27FC236}">
                <a16:creationId xmlns:a16="http://schemas.microsoft.com/office/drawing/2014/main" id="{548271FA-EA6B-F02A-912D-30CF9036FF35}"/>
              </a:ext>
            </a:extLst>
          </p:cNvPr>
          <p:cNvSpPr txBox="1"/>
          <p:nvPr/>
        </p:nvSpPr>
        <p:spPr>
          <a:xfrm>
            <a:off x="8100668" y="3959099"/>
            <a:ext cx="588397" cy="276999"/>
          </a:xfrm>
          <a:prstGeom prst="rect">
            <a:avLst/>
          </a:prstGeom>
          <a:solidFill>
            <a:schemeClr val="bg1"/>
          </a:solidFill>
          <a:ln>
            <a:noFill/>
          </a:ln>
        </p:spPr>
        <p:txBody>
          <a:bodyPr wrap="square" lIns="0" tIns="0" rIns="0" bIns="0" rtlCol="0">
            <a:spAutoFit/>
          </a:bodyPr>
          <a:lstStyle/>
          <a:p>
            <a:pPr algn="ctr"/>
            <a:r>
              <a:rPr lang="en-GB">
                <a:solidFill>
                  <a:schemeClr val="accent1"/>
                </a:solidFill>
              </a:rPr>
              <a:t>CET1</a:t>
            </a:r>
          </a:p>
        </p:txBody>
      </p:sp>
      <p:sp>
        <p:nvSpPr>
          <p:cNvPr id="35" name="TextBox 34">
            <a:extLst>
              <a:ext uri="{FF2B5EF4-FFF2-40B4-BE49-F238E27FC236}">
                <a16:creationId xmlns:a16="http://schemas.microsoft.com/office/drawing/2014/main" id="{1A2EC9DA-5B82-33E2-68E8-8697AE103E46}"/>
              </a:ext>
            </a:extLst>
          </p:cNvPr>
          <p:cNvSpPr txBox="1"/>
          <p:nvPr/>
        </p:nvSpPr>
        <p:spPr>
          <a:xfrm>
            <a:off x="10411185" y="3959099"/>
            <a:ext cx="588397" cy="276999"/>
          </a:xfrm>
          <a:prstGeom prst="rect">
            <a:avLst/>
          </a:prstGeom>
          <a:solidFill>
            <a:schemeClr val="bg1"/>
          </a:solidFill>
          <a:ln>
            <a:noFill/>
          </a:ln>
        </p:spPr>
        <p:txBody>
          <a:bodyPr wrap="square" lIns="0" tIns="0" rIns="0" bIns="0" rtlCol="0">
            <a:spAutoFit/>
          </a:bodyPr>
          <a:lstStyle/>
          <a:p>
            <a:pPr algn="ctr"/>
            <a:r>
              <a:rPr lang="en-GB">
                <a:solidFill>
                  <a:schemeClr val="accent1"/>
                </a:solidFill>
              </a:rPr>
              <a:t>CB%</a:t>
            </a:r>
          </a:p>
        </p:txBody>
      </p:sp>
    </p:spTree>
    <p:extLst>
      <p:ext uri="{BB962C8B-B14F-4D97-AF65-F5344CB8AC3E}">
        <p14:creationId xmlns:p14="http://schemas.microsoft.com/office/powerpoint/2010/main" val="78347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00F9D-EE77-8DA9-E956-88E98CB33A76}"/>
              </a:ext>
            </a:extLst>
          </p:cNvPr>
          <p:cNvSpPr>
            <a:spLocks noGrp="1"/>
          </p:cNvSpPr>
          <p:nvPr>
            <p:ph type="title"/>
          </p:nvPr>
        </p:nvSpPr>
        <p:spPr/>
        <p:txBody>
          <a:bodyPr/>
          <a:lstStyle/>
          <a:p>
            <a:r>
              <a:rPr lang="en-GB"/>
              <a:t>Closing remarks CEO</a:t>
            </a:r>
          </a:p>
        </p:txBody>
      </p:sp>
    </p:spTree>
    <p:extLst>
      <p:ext uri="{BB962C8B-B14F-4D97-AF65-F5344CB8AC3E}">
        <p14:creationId xmlns:p14="http://schemas.microsoft.com/office/powerpoint/2010/main" val="271749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3001B-3466-F6A2-BA71-07D717D0D1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D929FC-95F0-4D45-64DC-547C3683D794}"/>
              </a:ext>
            </a:extLst>
          </p:cNvPr>
          <p:cNvSpPr>
            <a:spLocks noGrp="1"/>
          </p:cNvSpPr>
          <p:nvPr>
            <p:ph type="title"/>
          </p:nvPr>
        </p:nvSpPr>
        <p:spPr/>
        <p:txBody>
          <a:bodyPr/>
          <a:lstStyle/>
          <a:p>
            <a:r>
              <a:rPr lang="en-GB" sz="3600"/>
              <a:t>Report of the Supervisory Board for 2025</a:t>
            </a:r>
            <a:endParaRPr lang="nl-NL" sz="3600"/>
          </a:p>
        </p:txBody>
      </p:sp>
      <p:sp>
        <p:nvSpPr>
          <p:cNvPr id="3" name="Tijdelijke aanduiding voor tekst 2">
            <a:extLst>
              <a:ext uri="{FF2B5EF4-FFF2-40B4-BE49-F238E27FC236}">
                <a16:creationId xmlns:a16="http://schemas.microsoft.com/office/drawing/2014/main" id="{54B0B3D6-B6DC-BDBF-2702-DF57C52B7398}"/>
              </a:ext>
            </a:extLst>
          </p:cNvPr>
          <p:cNvSpPr>
            <a:spLocks noGrp="1"/>
          </p:cNvSpPr>
          <p:nvPr>
            <p:ph type="body" sz="quarter" idx="10"/>
          </p:nvPr>
        </p:nvSpPr>
        <p:spPr/>
        <p:txBody>
          <a:bodyPr/>
          <a:lstStyle/>
          <a:p>
            <a:r>
              <a:rPr lang="en-GB" sz="6000"/>
              <a:t>2(b)</a:t>
            </a:r>
            <a:endParaRPr lang="nl-NL" sz="6000"/>
          </a:p>
        </p:txBody>
      </p:sp>
    </p:spTree>
    <p:extLst>
      <p:ext uri="{BB962C8B-B14F-4D97-AF65-F5344CB8AC3E}">
        <p14:creationId xmlns:p14="http://schemas.microsoft.com/office/powerpoint/2010/main" val="281493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7CFED-D348-CB0B-E5D4-038C6B797B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FF8779-1CE7-A1C5-06E3-9A1ED01D551F}"/>
              </a:ext>
            </a:extLst>
          </p:cNvPr>
          <p:cNvSpPr>
            <a:spLocks noGrp="1"/>
          </p:cNvSpPr>
          <p:nvPr>
            <p:ph type="title"/>
          </p:nvPr>
        </p:nvSpPr>
        <p:spPr>
          <a:xfrm>
            <a:off x="515938" y="568800"/>
            <a:ext cx="11160125" cy="432000"/>
          </a:xfrm>
        </p:spPr>
        <p:txBody>
          <a:bodyPr vert="horz" lIns="0" tIns="0" rIns="0" bIns="0" rtlCol="0" anchor="ctr" anchorCtr="0">
            <a:normAutofit/>
          </a:bodyPr>
          <a:lstStyle/>
          <a:p>
            <a:r>
              <a:rPr lang="en-GB"/>
              <a:t>2b. Report of the Supervisory Board for 2025 </a:t>
            </a:r>
            <a:endParaRPr lang="nl-NL"/>
          </a:p>
        </p:txBody>
      </p:sp>
      <p:sp>
        <p:nvSpPr>
          <p:cNvPr id="3" name="TextBox 2">
            <a:extLst>
              <a:ext uri="{FF2B5EF4-FFF2-40B4-BE49-F238E27FC236}">
                <a16:creationId xmlns:a16="http://schemas.microsoft.com/office/drawing/2014/main" id="{90ECF81E-E134-2A72-4CEC-4B378D1682E6}"/>
              </a:ext>
            </a:extLst>
          </p:cNvPr>
          <p:cNvSpPr txBox="1"/>
          <p:nvPr/>
        </p:nvSpPr>
        <p:spPr>
          <a:xfrm>
            <a:off x="8615680" y="1628775"/>
            <a:ext cx="3060383" cy="1216025"/>
          </a:xfrm>
          <a:prstGeom prst="rect">
            <a:avLst/>
          </a:prstGeom>
          <a:solidFill>
            <a:srgbClr val="E5F6F4"/>
          </a:solidFill>
        </p:spPr>
        <p:txBody>
          <a:bodyPr vert="horz" wrap="square" lIns="252000" tIns="252000" rIns="252000" bIns="252000" rtlCol="0">
            <a:normAutofit lnSpcReduction="10000"/>
          </a:bodyPr>
          <a:lstStyle/>
          <a:p>
            <a:pPr defTabSz="914377">
              <a:lnSpc>
                <a:spcPct val="90000"/>
              </a:lnSpc>
              <a:spcBef>
                <a:spcPts val="0"/>
              </a:spcBef>
              <a:spcAft>
                <a:spcPts val="800"/>
              </a:spcAft>
            </a:pPr>
            <a:r>
              <a:rPr lang="nl-NL" sz="1400" err="1">
                <a:cs typeface="+mn-cs"/>
              </a:rPr>
              <a:t>Please</a:t>
            </a:r>
            <a:r>
              <a:rPr lang="nl-NL" sz="1400">
                <a:cs typeface="+mn-cs"/>
              </a:rPr>
              <a:t> </a:t>
            </a:r>
            <a:r>
              <a:rPr lang="nl-NL" sz="1400" err="1">
                <a:cs typeface="+mn-cs"/>
              </a:rPr>
              <a:t>refer</a:t>
            </a:r>
            <a:r>
              <a:rPr lang="nl-NL" sz="1400">
                <a:cs typeface="+mn-cs"/>
              </a:rPr>
              <a:t> </a:t>
            </a:r>
            <a:r>
              <a:rPr lang="nl-NL" sz="1400" err="1">
                <a:cs typeface="+mn-cs"/>
              </a:rPr>
              <a:t>to</a:t>
            </a:r>
            <a:r>
              <a:rPr lang="nl-NL" sz="1400">
                <a:cs typeface="+mn-cs"/>
              </a:rPr>
              <a:t> </a:t>
            </a:r>
            <a:r>
              <a:rPr lang="nl-NL" sz="1400" err="1">
                <a:cs typeface="+mn-cs"/>
              </a:rPr>
              <a:t>the</a:t>
            </a:r>
            <a:r>
              <a:rPr lang="nl-NL" sz="1400">
                <a:cs typeface="+mn-cs"/>
              </a:rPr>
              <a:t> report of </a:t>
            </a:r>
            <a:r>
              <a:rPr lang="nl-NL" sz="1400" err="1">
                <a:cs typeface="+mn-cs"/>
              </a:rPr>
              <a:t>the</a:t>
            </a:r>
            <a:r>
              <a:rPr lang="nl-NL" sz="1400">
                <a:cs typeface="+mn-cs"/>
              </a:rPr>
              <a:t> </a:t>
            </a:r>
            <a:r>
              <a:rPr lang="nl-NL" sz="1400" err="1">
                <a:cs typeface="+mn-cs"/>
              </a:rPr>
              <a:t>Supervisory</a:t>
            </a:r>
            <a:r>
              <a:rPr lang="nl-NL" sz="1400">
                <a:cs typeface="+mn-cs"/>
              </a:rPr>
              <a:t> Board </a:t>
            </a:r>
            <a:r>
              <a:rPr lang="nl-NL" sz="1400" err="1">
                <a:cs typeface="+mn-cs"/>
              </a:rPr>
              <a:t>included</a:t>
            </a:r>
            <a:r>
              <a:rPr lang="nl-NL" sz="1400">
                <a:cs typeface="+mn-cs"/>
              </a:rPr>
              <a:t> on pages 157 </a:t>
            </a:r>
            <a:r>
              <a:rPr lang="nl-NL" sz="1400" err="1">
                <a:cs typeface="+mn-cs"/>
              </a:rPr>
              <a:t>through</a:t>
            </a:r>
            <a:r>
              <a:rPr lang="nl-NL" sz="1400">
                <a:cs typeface="+mn-cs"/>
              </a:rPr>
              <a:t> 167 of </a:t>
            </a:r>
            <a:r>
              <a:rPr lang="nl-NL" sz="1400" err="1">
                <a:cs typeface="+mn-cs"/>
              </a:rPr>
              <a:t>the</a:t>
            </a:r>
            <a:r>
              <a:rPr lang="nl-NL" sz="1400">
                <a:cs typeface="+mn-cs"/>
              </a:rPr>
              <a:t> Annual Report 2025.</a:t>
            </a:r>
          </a:p>
        </p:txBody>
      </p:sp>
      <p:sp>
        <p:nvSpPr>
          <p:cNvPr id="4" name="Tijdelijke aanduiding voor datum 3">
            <a:extLst>
              <a:ext uri="{FF2B5EF4-FFF2-40B4-BE49-F238E27FC236}">
                <a16:creationId xmlns:a16="http://schemas.microsoft.com/office/drawing/2014/main" id="{039EE272-4CB9-F57A-A07F-2F1D518FD8DE}"/>
              </a:ext>
            </a:extLst>
          </p:cNvPr>
          <p:cNvSpPr>
            <a:spLocks noGrp="1"/>
          </p:cNvSpPr>
          <p:nvPr>
            <p:ph type="dt" sz="half" idx="16"/>
          </p:nvPr>
        </p:nvSpPr>
        <p:spPr>
          <a:xfrm>
            <a:off x="7647121" y="6300000"/>
            <a:ext cx="3578943" cy="180000"/>
          </a:xfrm>
        </p:spPr>
        <p:txBody>
          <a:bodyPr vert="horz" lIns="0" tIns="0" rIns="0" bIns="0" rtlCol="0" anchor="ctr">
            <a:normAutofit/>
          </a:bodyPr>
          <a:lstStyle/>
          <a:p>
            <a:pPr>
              <a:spcAft>
                <a:spcPts val="600"/>
              </a:spcAft>
            </a:pPr>
            <a:fld id="{B9F206C9-F9A2-43EF-9E36-7417B25BB449}" type="datetime1">
              <a:rPr lang="nl-NL" smtClean="0"/>
              <a:pPr>
                <a:spcAft>
                  <a:spcPts val="600"/>
                </a:spcAft>
              </a:pPr>
              <a:t>23-4-2026</a:t>
            </a:fld>
            <a:endParaRPr lang="nl-NL"/>
          </a:p>
        </p:txBody>
      </p:sp>
      <p:sp>
        <p:nvSpPr>
          <p:cNvPr id="6" name="Tijdelijke aanduiding voor dianummer 5">
            <a:extLst>
              <a:ext uri="{FF2B5EF4-FFF2-40B4-BE49-F238E27FC236}">
                <a16:creationId xmlns:a16="http://schemas.microsoft.com/office/drawing/2014/main" id="{3C45F703-52B8-2FE9-7C64-7752D5D44FC3}"/>
              </a:ext>
            </a:extLst>
          </p:cNvPr>
          <p:cNvSpPr>
            <a:spLocks noGrp="1"/>
          </p:cNvSpPr>
          <p:nvPr>
            <p:ph type="sldNum" sz="quarter" idx="18"/>
          </p:nvPr>
        </p:nvSpPr>
        <p:spPr>
          <a:xfrm>
            <a:off x="11226063" y="6300000"/>
            <a:ext cx="450000" cy="180000"/>
          </a:xfrm>
        </p:spPr>
        <p:txBody>
          <a:bodyPr vert="horz" lIns="0" tIns="0" rIns="0" bIns="0" rtlCol="0" anchor="ctr">
            <a:normAutofit/>
          </a:bodyPr>
          <a:lstStyle/>
          <a:p>
            <a:pPr>
              <a:spcAft>
                <a:spcPts val="600"/>
              </a:spcAft>
            </a:pPr>
            <a:r>
              <a:rPr lang="en-GB"/>
              <a:t> |    </a:t>
            </a:r>
            <a:fld id="{522F644A-DABE-4F71-BD77-229F4AFA81CE}" type="slidenum">
              <a:rPr lang="nl-NL" smtClean="0"/>
              <a:pPr>
                <a:spcAft>
                  <a:spcPts val="600"/>
                </a:spcAft>
              </a:pPr>
              <a:t>16</a:t>
            </a:fld>
            <a:endParaRPr lang="nl-NL"/>
          </a:p>
        </p:txBody>
      </p:sp>
      <p:pic>
        <p:nvPicPr>
          <p:cNvPr id="7" name="Picture 6">
            <a:extLst>
              <a:ext uri="{FF2B5EF4-FFF2-40B4-BE49-F238E27FC236}">
                <a16:creationId xmlns:a16="http://schemas.microsoft.com/office/drawing/2014/main" id="{59AA36B5-F8A6-F027-6B27-FA3E17B5F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437" y="1628775"/>
            <a:ext cx="6421684" cy="4392507"/>
          </a:xfrm>
          <a:prstGeom prst="rect">
            <a:avLst/>
          </a:prstGeom>
        </p:spPr>
      </p:pic>
    </p:spTree>
    <p:extLst>
      <p:ext uri="{BB962C8B-B14F-4D97-AF65-F5344CB8AC3E}">
        <p14:creationId xmlns:p14="http://schemas.microsoft.com/office/powerpoint/2010/main" val="93979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CE85D-BBA1-469B-65D7-0F853F2057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5BEA4B-0F12-C24E-9746-F65364642D25}"/>
              </a:ext>
            </a:extLst>
          </p:cNvPr>
          <p:cNvSpPr>
            <a:spLocks noGrp="1"/>
          </p:cNvSpPr>
          <p:nvPr>
            <p:ph type="title"/>
          </p:nvPr>
        </p:nvSpPr>
        <p:spPr/>
        <p:txBody>
          <a:bodyPr/>
          <a:lstStyle/>
          <a:p>
            <a:r>
              <a:rPr lang="en-GB" sz="3600"/>
              <a:t>Presentation of the Employees Council</a:t>
            </a:r>
            <a:endParaRPr lang="nl-NL" sz="3600"/>
          </a:p>
        </p:txBody>
      </p:sp>
      <p:sp>
        <p:nvSpPr>
          <p:cNvPr id="3" name="Tijdelijke aanduiding voor tekst 2">
            <a:extLst>
              <a:ext uri="{FF2B5EF4-FFF2-40B4-BE49-F238E27FC236}">
                <a16:creationId xmlns:a16="http://schemas.microsoft.com/office/drawing/2014/main" id="{44E56B21-D7C0-8650-A54E-9BBD42515479}"/>
              </a:ext>
            </a:extLst>
          </p:cNvPr>
          <p:cNvSpPr>
            <a:spLocks noGrp="1"/>
          </p:cNvSpPr>
          <p:nvPr>
            <p:ph type="body" sz="quarter" idx="10"/>
          </p:nvPr>
        </p:nvSpPr>
        <p:spPr/>
        <p:txBody>
          <a:bodyPr/>
          <a:lstStyle/>
          <a:p>
            <a:r>
              <a:rPr lang="en-GB" sz="6000"/>
              <a:t>2(c)</a:t>
            </a:r>
            <a:endParaRPr lang="nl-NL" sz="6000"/>
          </a:p>
        </p:txBody>
      </p:sp>
    </p:spTree>
    <p:extLst>
      <p:ext uri="{BB962C8B-B14F-4D97-AF65-F5344CB8AC3E}">
        <p14:creationId xmlns:p14="http://schemas.microsoft.com/office/powerpoint/2010/main" val="111454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2D0F-7128-5CF8-DA19-4CACE41B9A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7EE9E3-DB21-E599-7305-F3A4E3F19AC7}"/>
              </a:ext>
            </a:extLst>
          </p:cNvPr>
          <p:cNvSpPr>
            <a:spLocks noGrp="1"/>
          </p:cNvSpPr>
          <p:nvPr>
            <p:ph type="title"/>
          </p:nvPr>
        </p:nvSpPr>
        <p:spPr>
          <a:xfrm>
            <a:off x="515938" y="568800"/>
            <a:ext cx="11160125" cy="432000"/>
          </a:xfrm>
        </p:spPr>
        <p:txBody>
          <a:bodyPr vert="horz" lIns="0" tIns="0" rIns="0" bIns="0" rtlCol="0" anchor="ctr" anchorCtr="0">
            <a:normAutofit/>
          </a:bodyPr>
          <a:lstStyle/>
          <a:p>
            <a:r>
              <a:rPr lang="en-GB"/>
              <a:t>2c. Presentation of the Works Council</a:t>
            </a:r>
            <a:endParaRPr lang="nl-NL"/>
          </a:p>
        </p:txBody>
      </p:sp>
      <p:sp>
        <p:nvSpPr>
          <p:cNvPr id="7" name="Content Placeholder 3">
            <a:extLst>
              <a:ext uri="{FF2B5EF4-FFF2-40B4-BE49-F238E27FC236}">
                <a16:creationId xmlns:a16="http://schemas.microsoft.com/office/drawing/2014/main" id="{6E978815-DFFF-FCB0-6632-48A2FBBB04D7}"/>
              </a:ext>
            </a:extLst>
          </p:cNvPr>
          <p:cNvSpPr txBox="1">
            <a:spLocks/>
          </p:cNvSpPr>
          <p:nvPr/>
        </p:nvSpPr>
        <p:spPr>
          <a:xfrm>
            <a:off x="515938" y="1628775"/>
            <a:ext cx="5191200" cy="4248144"/>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endParaRPr lang="en-US" b="1"/>
          </a:p>
          <a:p>
            <a:pPr fontAlgn="auto"/>
            <a:endParaRPr lang="en-US" b="1"/>
          </a:p>
          <a:p>
            <a:pPr fontAlgn="auto"/>
            <a:r>
              <a:rPr lang="en-US" sz="3200" b="1" err="1"/>
              <a:t>Ms</a:t>
            </a:r>
            <a:r>
              <a:rPr lang="en-US" sz="3200" b="1"/>
              <a:t> Arlene Bosman</a:t>
            </a:r>
          </a:p>
          <a:p>
            <a:pPr fontAlgn="auto"/>
            <a:r>
              <a:rPr lang="en-US"/>
              <a:t>Chair Works Council</a:t>
            </a:r>
          </a:p>
          <a:p>
            <a:pPr fontAlgn="auto"/>
            <a:r>
              <a:rPr lang="en-US"/>
              <a:t>ABN AMRO Bank N.V.</a:t>
            </a:r>
          </a:p>
        </p:txBody>
      </p:sp>
      <p:pic>
        <p:nvPicPr>
          <p:cNvPr id="5" name="Picture 4" descr="A group of people posing for a photo&#10;&#10;Description automatically generated">
            <a:extLst>
              <a:ext uri="{FF2B5EF4-FFF2-40B4-BE49-F238E27FC236}">
                <a16:creationId xmlns:a16="http://schemas.microsoft.com/office/drawing/2014/main" id="{BF848BF0-DC7E-0DF7-7962-BDBDD3C4AE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51" r="-3" b="-3"/>
          <a:stretch/>
        </p:blipFill>
        <p:spPr>
          <a:xfrm>
            <a:off x="6484862" y="1628775"/>
            <a:ext cx="5191200" cy="4248144"/>
          </a:xfrm>
          <a:prstGeom prst="rect">
            <a:avLst/>
          </a:prstGeom>
          <a:noFill/>
        </p:spPr>
      </p:pic>
      <p:sp>
        <p:nvSpPr>
          <p:cNvPr id="4" name="Tijdelijke aanduiding voor datum 3">
            <a:extLst>
              <a:ext uri="{FF2B5EF4-FFF2-40B4-BE49-F238E27FC236}">
                <a16:creationId xmlns:a16="http://schemas.microsoft.com/office/drawing/2014/main" id="{AFF5E806-2A9A-AF4F-E3EB-833D66C752E8}"/>
              </a:ext>
            </a:extLst>
          </p:cNvPr>
          <p:cNvSpPr>
            <a:spLocks noGrp="1"/>
          </p:cNvSpPr>
          <p:nvPr>
            <p:ph type="dt" sz="half" idx="17"/>
          </p:nvPr>
        </p:nvSpPr>
        <p:spPr>
          <a:xfrm>
            <a:off x="7647121" y="6300000"/>
            <a:ext cx="3578943" cy="180000"/>
          </a:xfrm>
        </p:spPr>
        <p:txBody>
          <a:bodyPr vert="horz" lIns="0" tIns="0" rIns="0" bIns="0" rtlCol="0" anchor="ctr">
            <a:normAutofit/>
          </a:bodyPr>
          <a:lstStyle/>
          <a:p>
            <a:pPr>
              <a:spcAft>
                <a:spcPts val="600"/>
              </a:spcAft>
            </a:pPr>
            <a:fld id="{B9F206C9-F9A2-43EF-9E36-7417B25BB449}" type="datetime1">
              <a:rPr lang="nl-NL" smtClean="0"/>
              <a:pPr>
                <a:spcAft>
                  <a:spcPts val="600"/>
                </a:spcAft>
              </a:pPr>
              <a:t>23-4-2026</a:t>
            </a:fld>
            <a:endParaRPr lang="nl-NL"/>
          </a:p>
        </p:txBody>
      </p:sp>
      <p:sp>
        <p:nvSpPr>
          <p:cNvPr id="6" name="Tijdelijke aanduiding voor dianummer 5">
            <a:extLst>
              <a:ext uri="{FF2B5EF4-FFF2-40B4-BE49-F238E27FC236}">
                <a16:creationId xmlns:a16="http://schemas.microsoft.com/office/drawing/2014/main" id="{BA11DE41-73BB-A7EE-A901-8663AABEB328}"/>
              </a:ext>
            </a:extLst>
          </p:cNvPr>
          <p:cNvSpPr>
            <a:spLocks noGrp="1"/>
          </p:cNvSpPr>
          <p:nvPr>
            <p:ph type="sldNum" sz="quarter" idx="19"/>
          </p:nvPr>
        </p:nvSpPr>
        <p:spPr>
          <a:xfrm>
            <a:off x="11226063" y="6300000"/>
            <a:ext cx="450000" cy="180000"/>
          </a:xfrm>
        </p:spPr>
        <p:txBody>
          <a:bodyPr vert="horz" lIns="0" tIns="0" rIns="0" bIns="0" rtlCol="0" anchor="ctr">
            <a:normAutofit/>
          </a:bodyPr>
          <a:lstStyle/>
          <a:p>
            <a:pPr>
              <a:spcAft>
                <a:spcPts val="600"/>
              </a:spcAft>
            </a:pPr>
            <a:r>
              <a:rPr lang="en-GB"/>
              <a:t> |    </a:t>
            </a:r>
            <a:fld id="{522F644A-DABE-4F71-BD77-229F4AFA81CE}" type="slidenum">
              <a:rPr lang="nl-NL" smtClean="0"/>
              <a:pPr>
                <a:spcAft>
                  <a:spcPts val="600"/>
                </a:spcAft>
              </a:pPr>
              <a:t>18</a:t>
            </a:fld>
            <a:endParaRPr lang="nl-NL"/>
          </a:p>
        </p:txBody>
      </p:sp>
    </p:spTree>
    <p:extLst>
      <p:ext uri="{BB962C8B-B14F-4D97-AF65-F5344CB8AC3E}">
        <p14:creationId xmlns:p14="http://schemas.microsoft.com/office/powerpoint/2010/main" val="139966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379F-9ACC-F909-7D6B-74D4E2EBE0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EC3757-46B9-398B-D53C-D9906992FD6F}"/>
              </a:ext>
            </a:extLst>
          </p:cNvPr>
          <p:cNvSpPr>
            <a:spLocks noGrp="1"/>
          </p:cNvSpPr>
          <p:nvPr>
            <p:ph type="title"/>
          </p:nvPr>
        </p:nvSpPr>
        <p:spPr/>
        <p:txBody>
          <a:bodyPr/>
          <a:lstStyle/>
          <a:p>
            <a:r>
              <a:rPr lang="en-GB" sz="3600"/>
              <a:t>Corporate</a:t>
            </a:r>
            <a:r>
              <a:rPr lang="en-GB" sz="1800">
                <a:solidFill>
                  <a:srgbClr val="404040"/>
                </a:solidFill>
                <a:effectLst/>
                <a:latin typeface="Arial" panose="020B0604020202020204" pitchFamily="34" charset="0"/>
                <a:ea typeface="Calibri" panose="020F0502020204030204" pitchFamily="34" charset="0"/>
              </a:rPr>
              <a:t> </a:t>
            </a:r>
            <a:r>
              <a:rPr lang="en-GB" sz="3600"/>
              <a:t>Governance</a:t>
            </a:r>
            <a:r>
              <a:rPr lang="en-GB" sz="1800">
                <a:solidFill>
                  <a:srgbClr val="005E5D"/>
                </a:solidFill>
                <a:effectLst/>
                <a:latin typeface="Arial" panose="020B0604020202020204" pitchFamily="34" charset="0"/>
                <a:ea typeface="Calibri" panose="020F0502020204030204" pitchFamily="34" charset="0"/>
              </a:rPr>
              <a:t> </a:t>
            </a:r>
            <a:endParaRPr lang="nl-NL" sz="3600"/>
          </a:p>
        </p:txBody>
      </p:sp>
      <p:sp>
        <p:nvSpPr>
          <p:cNvPr id="3" name="Tijdelijke aanduiding voor tekst 2">
            <a:extLst>
              <a:ext uri="{FF2B5EF4-FFF2-40B4-BE49-F238E27FC236}">
                <a16:creationId xmlns:a16="http://schemas.microsoft.com/office/drawing/2014/main" id="{6D1AB1B8-2C14-0589-9519-A216D8672C88}"/>
              </a:ext>
            </a:extLst>
          </p:cNvPr>
          <p:cNvSpPr>
            <a:spLocks noGrp="1"/>
          </p:cNvSpPr>
          <p:nvPr>
            <p:ph type="body" sz="quarter" idx="10"/>
          </p:nvPr>
        </p:nvSpPr>
        <p:spPr/>
        <p:txBody>
          <a:bodyPr/>
          <a:lstStyle/>
          <a:p>
            <a:r>
              <a:rPr lang="en-GB" sz="6000"/>
              <a:t>2(d)</a:t>
            </a:r>
            <a:endParaRPr lang="nl-NL" sz="6000"/>
          </a:p>
        </p:txBody>
      </p:sp>
    </p:spTree>
    <p:extLst>
      <p:ext uri="{BB962C8B-B14F-4D97-AF65-F5344CB8AC3E}">
        <p14:creationId xmlns:p14="http://schemas.microsoft.com/office/powerpoint/2010/main" val="424681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DA527-3E0C-2237-1523-430F048C26DD}"/>
              </a:ext>
            </a:extLst>
          </p:cNvPr>
          <p:cNvSpPr>
            <a:spLocks noGrp="1"/>
          </p:cNvSpPr>
          <p:nvPr>
            <p:ph type="title"/>
          </p:nvPr>
        </p:nvSpPr>
        <p:spPr/>
        <p:txBody>
          <a:bodyPr/>
          <a:lstStyle/>
          <a:p>
            <a:r>
              <a:rPr lang="en-GB"/>
              <a:t>Opening and announcements</a:t>
            </a:r>
          </a:p>
        </p:txBody>
      </p:sp>
      <p:sp>
        <p:nvSpPr>
          <p:cNvPr id="3" name="Tijdelijke aanduiding voor tekst 2">
            <a:extLst>
              <a:ext uri="{FF2B5EF4-FFF2-40B4-BE49-F238E27FC236}">
                <a16:creationId xmlns:a16="http://schemas.microsoft.com/office/drawing/2014/main" id="{22766B71-D401-5F0E-D823-52D060B94E18}"/>
              </a:ext>
            </a:extLst>
          </p:cNvPr>
          <p:cNvSpPr>
            <a:spLocks noGrp="1"/>
          </p:cNvSpPr>
          <p:nvPr>
            <p:ph type="body" sz="quarter" idx="10"/>
          </p:nvPr>
        </p:nvSpPr>
        <p:spPr/>
        <p:txBody>
          <a:bodyPr/>
          <a:lstStyle/>
          <a:p>
            <a:r>
              <a:rPr lang="en-GB"/>
              <a:t>1</a:t>
            </a:r>
          </a:p>
        </p:txBody>
      </p:sp>
    </p:spTree>
    <p:extLst>
      <p:ext uri="{BB962C8B-B14F-4D97-AF65-F5344CB8AC3E}">
        <p14:creationId xmlns:p14="http://schemas.microsoft.com/office/powerpoint/2010/main" val="108459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2EA0-E1E1-D1D0-6B56-EA9E69C936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5BCBA3-7964-2D9E-022B-3598C2EA7116}"/>
              </a:ext>
            </a:extLst>
          </p:cNvPr>
          <p:cNvSpPr>
            <a:spLocks noGrp="1"/>
          </p:cNvSpPr>
          <p:nvPr>
            <p:ph type="title"/>
          </p:nvPr>
        </p:nvSpPr>
        <p:spPr/>
        <p:txBody>
          <a:bodyPr/>
          <a:lstStyle/>
          <a:p>
            <a:r>
              <a:rPr lang="en-GB" sz="2800"/>
              <a:t>2d. Corporate</a:t>
            </a:r>
            <a:r>
              <a:rPr lang="en-GB" sz="1400">
                <a:solidFill>
                  <a:srgbClr val="404040"/>
                </a:solidFill>
                <a:effectLst/>
                <a:latin typeface="Arial" panose="020B0604020202020204" pitchFamily="34" charset="0"/>
                <a:ea typeface="Calibri" panose="020F0502020204030204" pitchFamily="34" charset="0"/>
              </a:rPr>
              <a:t> </a:t>
            </a:r>
            <a:r>
              <a:rPr lang="en-GB" sz="2800"/>
              <a:t>Governance</a:t>
            </a:r>
            <a:r>
              <a:rPr lang="en-GB" sz="1400">
                <a:solidFill>
                  <a:srgbClr val="005E5D"/>
                </a:solidFill>
                <a:effectLst/>
                <a:latin typeface="Arial" panose="020B0604020202020204" pitchFamily="34" charset="0"/>
                <a:ea typeface="Calibri" panose="020F0502020204030204" pitchFamily="34" charset="0"/>
              </a:rPr>
              <a:t> </a:t>
            </a:r>
            <a:endParaRPr lang="nl-NL"/>
          </a:p>
        </p:txBody>
      </p:sp>
      <p:sp>
        <p:nvSpPr>
          <p:cNvPr id="4" name="Tijdelijke aanduiding voor datum 3">
            <a:extLst>
              <a:ext uri="{FF2B5EF4-FFF2-40B4-BE49-F238E27FC236}">
                <a16:creationId xmlns:a16="http://schemas.microsoft.com/office/drawing/2014/main" id="{65DE54FF-8C8E-E4EF-4CF3-CAAED0E8C9FF}"/>
              </a:ext>
            </a:extLst>
          </p:cNvPr>
          <p:cNvSpPr>
            <a:spLocks noGrp="1"/>
          </p:cNvSpPr>
          <p:nvPr>
            <p:ph type="dt" sz="half" idx="14"/>
          </p:nvPr>
        </p:nvSpPr>
        <p:spPr/>
        <p:txBody>
          <a:bodyPr/>
          <a:lstStyle/>
          <a:p>
            <a:fld id="{B9F206C9-F9A2-43EF-9E36-7417B25BB449}" type="datetime1">
              <a:rPr lang="nl-NL" smtClean="0"/>
              <a:t>23-4-2026</a:t>
            </a:fld>
            <a:endParaRPr lang="nl-NL"/>
          </a:p>
        </p:txBody>
      </p:sp>
      <p:sp>
        <p:nvSpPr>
          <p:cNvPr id="6" name="Tijdelijke aanduiding voor dianummer 5">
            <a:extLst>
              <a:ext uri="{FF2B5EF4-FFF2-40B4-BE49-F238E27FC236}">
                <a16:creationId xmlns:a16="http://schemas.microsoft.com/office/drawing/2014/main" id="{F30B3663-04EB-9E2F-56F4-5A4F8E4AC145}"/>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20</a:t>
            </a:fld>
            <a:endParaRPr lang="nl-NL"/>
          </a:p>
        </p:txBody>
      </p:sp>
      <p:sp>
        <p:nvSpPr>
          <p:cNvPr id="3" name="TextBox 2">
            <a:extLst>
              <a:ext uri="{FF2B5EF4-FFF2-40B4-BE49-F238E27FC236}">
                <a16:creationId xmlns:a16="http://schemas.microsoft.com/office/drawing/2014/main" id="{8A7CFFC2-4E47-4A76-312A-E4C53EBB4F52}"/>
              </a:ext>
            </a:extLst>
          </p:cNvPr>
          <p:cNvSpPr txBox="1"/>
          <p:nvPr/>
        </p:nvSpPr>
        <p:spPr>
          <a:xfrm>
            <a:off x="754380" y="2625864"/>
            <a:ext cx="10069830" cy="1384995"/>
          </a:xfrm>
          <a:prstGeom prst="rect">
            <a:avLst/>
          </a:prstGeom>
          <a:noFill/>
        </p:spPr>
        <p:txBody>
          <a:bodyPr wrap="square" rtlCol="0">
            <a:spAutoFit/>
          </a:bodyPr>
          <a:lstStyle/>
          <a:p>
            <a:r>
              <a:rPr lang="en-GB" sz="2800">
                <a:latin typeface="ABN AMRO Sans" panose="020B0504040000000004" pitchFamily="34" charset="0"/>
                <a:ea typeface="Calibri" panose="020F0502020204030204" pitchFamily="34" charset="0"/>
                <a:cs typeface="Arial"/>
              </a:rPr>
              <a:t>Please refer to the Leadership &amp; Governance section as included on pages 143 through 192 of the Annual Report 2025.</a:t>
            </a:r>
            <a:endParaRPr lang="nl-NL" sz="2800"/>
          </a:p>
        </p:txBody>
      </p:sp>
    </p:spTree>
    <p:extLst>
      <p:ext uri="{BB962C8B-B14F-4D97-AF65-F5344CB8AC3E}">
        <p14:creationId xmlns:p14="http://schemas.microsoft.com/office/powerpoint/2010/main" val="319149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6162-3ED2-B512-1F76-897B50C9E4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DBD2EC-F47E-8D63-FB1B-2614F1519831}"/>
              </a:ext>
            </a:extLst>
          </p:cNvPr>
          <p:cNvSpPr>
            <a:spLocks noGrp="1"/>
          </p:cNvSpPr>
          <p:nvPr>
            <p:ph type="title"/>
          </p:nvPr>
        </p:nvSpPr>
        <p:spPr/>
        <p:txBody>
          <a:bodyPr/>
          <a:lstStyle/>
          <a:p>
            <a:r>
              <a:rPr lang="en-GB" sz="3600"/>
              <a:t>Remuneration Report for 2025</a:t>
            </a:r>
            <a:endParaRPr lang="nl-NL" sz="3600"/>
          </a:p>
        </p:txBody>
      </p:sp>
      <p:sp>
        <p:nvSpPr>
          <p:cNvPr id="3" name="Tijdelijke aanduiding voor tekst 2">
            <a:extLst>
              <a:ext uri="{FF2B5EF4-FFF2-40B4-BE49-F238E27FC236}">
                <a16:creationId xmlns:a16="http://schemas.microsoft.com/office/drawing/2014/main" id="{E1BA43F4-C18B-37E3-0BC1-87308A6A8066}"/>
              </a:ext>
            </a:extLst>
          </p:cNvPr>
          <p:cNvSpPr>
            <a:spLocks noGrp="1"/>
          </p:cNvSpPr>
          <p:nvPr>
            <p:ph type="body" sz="quarter" idx="10"/>
          </p:nvPr>
        </p:nvSpPr>
        <p:spPr/>
        <p:txBody>
          <a:bodyPr/>
          <a:lstStyle/>
          <a:p>
            <a:r>
              <a:rPr lang="en-GB" sz="6000"/>
              <a:t>2(e)</a:t>
            </a:r>
            <a:endParaRPr lang="nl-NL" sz="6000"/>
          </a:p>
        </p:txBody>
      </p:sp>
      <p:sp>
        <p:nvSpPr>
          <p:cNvPr id="7" name="Tekstvak 5">
            <a:extLst>
              <a:ext uri="{FF2B5EF4-FFF2-40B4-BE49-F238E27FC236}">
                <a16:creationId xmlns:a16="http://schemas.microsoft.com/office/drawing/2014/main" id="{BF9F01F0-C6EC-DE0D-D16A-A42CA26F6EAB}"/>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8" name="Graphic 7" descr="Touchscreen outline">
            <a:extLst>
              <a:ext uri="{FF2B5EF4-FFF2-40B4-BE49-F238E27FC236}">
                <a16:creationId xmlns:a16="http://schemas.microsoft.com/office/drawing/2014/main" id="{74BD630F-7846-8342-1FBD-DD9C05A85E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341231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0E6F8-ED98-16EA-2986-1999C3658E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2593CC-F5C5-49F7-5215-945544DB25CA}"/>
              </a:ext>
            </a:extLst>
          </p:cNvPr>
          <p:cNvSpPr>
            <a:spLocks noGrp="1"/>
          </p:cNvSpPr>
          <p:nvPr>
            <p:ph type="title"/>
          </p:nvPr>
        </p:nvSpPr>
        <p:spPr/>
        <p:txBody>
          <a:bodyPr/>
          <a:lstStyle/>
          <a:p>
            <a:r>
              <a:rPr lang="en-GB" sz="2800"/>
              <a:t>2e. Remuneration Report for 2025</a:t>
            </a:r>
            <a:endParaRPr lang="nl-NL"/>
          </a:p>
        </p:txBody>
      </p:sp>
      <p:sp>
        <p:nvSpPr>
          <p:cNvPr id="4" name="Tijdelijke aanduiding voor datum 3">
            <a:extLst>
              <a:ext uri="{FF2B5EF4-FFF2-40B4-BE49-F238E27FC236}">
                <a16:creationId xmlns:a16="http://schemas.microsoft.com/office/drawing/2014/main" id="{3026EE22-69EE-07DE-9BAC-E1647E8B3B1F}"/>
              </a:ext>
            </a:extLst>
          </p:cNvPr>
          <p:cNvSpPr>
            <a:spLocks noGrp="1"/>
          </p:cNvSpPr>
          <p:nvPr>
            <p:ph type="dt" sz="half" idx="14"/>
          </p:nvPr>
        </p:nvSpPr>
        <p:spPr/>
        <p:txBody>
          <a:bodyPr/>
          <a:lstStyle/>
          <a:p>
            <a:fld id="{B9F206C9-F9A2-43EF-9E36-7417B25BB449}" type="datetime1">
              <a:rPr lang="nl-NL" smtClean="0"/>
              <a:t>23-4-2026</a:t>
            </a:fld>
            <a:endParaRPr lang="nl-NL"/>
          </a:p>
        </p:txBody>
      </p:sp>
      <p:sp>
        <p:nvSpPr>
          <p:cNvPr id="6" name="Tijdelijke aanduiding voor dianummer 5">
            <a:extLst>
              <a:ext uri="{FF2B5EF4-FFF2-40B4-BE49-F238E27FC236}">
                <a16:creationId xmlns:a16="http://schemas.microsoft.com/office/drawing/2014/main" id="{77FC81AB-F001-44A4-704C-0211503518B2}"/>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22</a:t>
            </a:fld>
            <a:endParaRPr lang="nl-NL"/>
          </a:p>
        </p:txBody>
      </p:sp>
      <p:sp>
        <p:nvSpPr>
          <p:cNvPr id="8" name="TextBox 7">
            <a:extLst>
              <a:ext uri="{FF2B5EF4-FFF2-40B4-BE49-F238E27FC236}">
                <a16:creationId xmlns:a16="http://schemas.microsoft.com/office/drawing/2014/main" id="{2F5A661B-F685-DDE8-F0D8-676A8A6C1932}"/>
              </a:ext>
            </a:extLst>
          </p:cNvPr>
          <p:cNvSpPr txBox="1"/>
          <p:nvPr/>
        </p:nvSpPr>
        <p:spPr>
          <a:xfrm>
            <a:off x="0" y="1965691"/>
            <a:ext cx="10491152" cy="1938608"/>
          </a:xfrm>
          <a:prstGeom prst="rect">
            <a:avLst/>
          </a:prstGeom>
          <a:noFill/>
        </p:spPr>
        <p:txBody>
          <a:bodyPr wrap="square">
            <a:spAutoFit/>
          </a:bodyPr>
          <a:lstStyle/>
          <a:p>
            <a:pPr marL="1239842" lvl="2" indent="-285750">
              <a:lnSpc>
                <a:spcPct val="150000"/>
              </a:lnSpc>
              <a:buFont typeface="Courier New" panose="02070309020205020404" pitchFamily="49" charset="0"/>
              <a:buChar char="o"/>
            </a:pPr>
            <a:r>
              <a:rPr lang="en-GB" sz="2800">
                <a:latin typeface="ABN AMRO Sans" panose="020B0504040000000004" pitchFamily="34" charset="0"/>
              </a:rPr>
              <a:t>Participants can vote virtually throughout the meeting. </a:t>
            </a:r>
          </a:p>
          <a:p>
            <a:pPr marL="1239842" lvl="2" indent="-285750">
              <a:lnSpc>
                <a:spcPct val="150000"/>
              </a:lnSpc>
              <a:buFont typeface="Courier New" panose="02070309020205020404" pitchFamily="49" charset="0"/>
              <a:buChar char="o"/>
            </a:pPr>
            <a:r>
              <a:rPr lang="en-GB" sz="2800">
                <a:latin typeface="ABN AMRO Sans" panose="020B0504040000000004" pitchFamily="34" charset="0"/>
              </a:rPr>
              <a:t>The result of the vote will be announced at the end of the meeting. </a:t>
            </a:r>
          </a:p>
        </p:txBody>
      </p:sp>
      <p:sp>
        <p:nvSpPr>
          <p:cNvPr id="7" name="Tekstvak 5">
            <a:extLst>
              <a:ext uri="{FF2B5EF4-FFF2-40B4-BE49-F238E27FC236}">
                <a16:creationId xmlns:a16="http://schemas.microsoft.com/office/drawing/2014/main" id="{B556557D-C871-31DD-F958-3CDF462FEC11}"/>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9" name="Graphic 8" descr="Touchscreen outline">
            <a:extLst>
              <a:ext uri="{FF2B5EF4-FFF2-40B4-BE49-F238E27FC236}">
                <a16:creationId xmlns:a16="http://schemas.microsoft.com/office/drawing/2014/main" id="{67983C26-4DAB-C756-BE8C-18BBC3D6F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250809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5C55D-1F41-4098-AE85-4ADCE3C1F1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672B69-39B3-B13A-EEEB-11C237E3F69C}"/>
              </a:ext>
            </a:extLst>
          </p:cNvPr>
          <p:cNvSpPr>
            <a:spLocks noGrp="1"/>
          </p:cNvSpPr>
          <p:nvPr>
            <p:ph type="title"/>
          </p:nvPr>
        </p:nvSpPr>
        <p:spPr/>
        <p:txBody>
          <a:bodyPr/>
          <a:lstStyle/>
          <a:p>
            <a:r>
              <a:rPr lang="en-GB" sz="3600"/>
              <a:t>External auditor’s presentation and Q&amp;A</a:t>
            </a:r>
            <a:endParaRPr lang="nl-NL" sz="3600"/>
          </a:p>
        </p:txBody>
      </p:sp>
      <p:sp>
        <p:nvSpPr>
          <p:cNvPr id="3" name="Tijdelijke aanduiding voor tekst 2">
            <a:extLst>
              <a:ext uri="{FF2B5EF4-FFF2-40B4-BE49-F238E27FC236}">
                <a16:creationId xmlns:a16="http://schemas.microsoft.com/office/drawing/2014/main" id="{1AA61414-7E61-17E3-56CD-63E396227FF8}"/>
              </a:ext>
            </a:extLst>
          </p:cNvPr>
          <p:cNvSpPr>
            <a:spLocks noGrp="1"/>
          </p:cNvSpPr>
          <p:nvPr>
            <p:ph type="body" sz="quarter" idx="10"/>
          </p:nvPr>
        </p:nvSpPr>
        <p:spPr/>
        <p:txBody>
          <a:bodyPr/>
          <a:lstStyle/>
          <a:p>
            <a:r>
              <a:rPr lang="en-GB" sz="6000"/>
              <a:t>2(f)</a:t>
            </a:r>
            <a:endParaRPr lang="nl-NL" sz="6000"/>
          </a:p>
        </p:txBody>
      </p:sp>
    </p:spTree>
    <p:extLst>
      <p:ext uri="{BB962C8B-B14F-4D97-AF65-F5344CB8AC3E}">
        <p14:creationId xmlns:p14="http://schemas.microsoft.com/office/powerpoint/2010/main" val="3275724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a:r>
              <a:rPr lang="en-US" sz="2399" b="1" i="0" spc="0" baseline="0">
                <a:latin typeface="EYInterstate-Bold"/>
              </a:rPr>
              <a:t>ABN AMRO Bank N.V.</a:t>
            </a:r>
            <a:br>
              <a:rPr lang="en-US" sz="2399" b="1" i="0" spc="0" baseline="0">
                <a:latin typeface="EYInterstate-Bold"/>
              </a:rPr>
            </a:br>
            <a:r>
              <a:rPr lang="en-US" sz="1999" b="1" i="0" spc="0" baseline="0">
                <a:latin typeface="EYInterstate-LightBold"/>
              </a:rPr>
              <a:t>Audit Financial Statements 2025</a:t>
            </a:r>
          </a:p>
        </p:txBody>
      </p:sp>
      <p:sp>
        <p:nvSpPr>
          <p:cNvPr id="3" name="Subtitle 2"/>
          <p:cNvSpPr>
            <a:spLocks noGrp="1"/>
          </p:cNvSpPr>
          <p:nvPr>
            <p:ph type="subTitle" idx="1"/>
          </p:nvPr>
        </p:nvSpPr>
        <p:spPr/>
        <p:txBody>
          <a:bodyPr/>
          <a:lstStyle/>
          <a:p>
            <a:pPr marL="0"/>
            <a:r>
              <a:rPr lang="en-US" sz="1599" i="0" spc="0" baseline="0">
                <a:latin typeface="EYInterstate-Regular"/>
              </a:rPr>
              <a:t>Presentation for Annual General Meeting </a:t>
            </a:r>
          </a:p>
          <a:p>
            <a:pPr marL="0">
              <a:lnSpc>
                <a:spcPts val="1931"/>
              </a:lnSpc>
            </a:pPr>
            <a:r>
              <a:rPr lang="en-US" sz="1599" i="0" spc="0" baseline="0">
                <a:latin typeface="EYInterstate-Regular"/>
              </a:rPr>
              <a:t>22 April 2026</a:t>
            </a:r>
          </a:p>
        </p:txBody>
      </p:sp>
    </p:spTree>
    <p:extLst>
      <p:ext uri="{BB962C8B-B14F-4D97-AF65-F5344CB8AC3E}">
        <p14:creationId xmlns:p14="http://schemas.microsoft.com/office/powerpoint/2010/main" val="83049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EDDC288-F226-B658-E65D-78055B8ED1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2011" y="1498371"/>
            <a:ext cx="4648432" cy="4503168"/>
          </a:xfrm>
          <a:prstGeom prst="rect">
            <a:avLst/>
          </a:prstGeom>
        </p:spPr>
      </p:pic>
      <p:sp>
        <p:nvSpPr>
          <p:cNvPr id="4" name="Title 3"/>
          <p:cNvSpPr>
            <a:spLocks noGrp="1"/>
          </p:cNvSpPr>
          <p:nvPr>
            <p:ph type="title"/>
          </p:nvPr>
        </p:nvSpPr>
        <p:spPr>
          <a:xfrm>
            <a:off x="609601" y="276280"/>
            <a:ext cx="10972800" cy="855217"/>
          </a:xfrm>
        </p:spPr>
        <p:txBody>
          <a:bodyPr/>
          <a:lstStyle/>
          <a:p>
            <a:pPr marL="0">
              <a:lnSpc>
                <a:spcPct val="100000"/>
              </a:lnSpc>
            </a:pPr>
            <a:r>
              <a:rPr lang="en-US" sz="1999" i="0" spc="0" baseline="0">
                <a:solidFill>
                  <a:schemeClr val="tx1">
                    <a:lumMod val="50000"/>
                  </a:schemeClr>
                </a:solidFill>
                <a:latin typeface="+mj-lt"/>
              </a:rPr>
              <a:t>Financial Statements 2025</a:t>
            </a:r>
            <a:br>
              <a:rPr lang="en-US" sz="2399" b="1" i="0" spc="0" baseline="0">
                <a:solidFill>
                  <a:srgbClr val="606060"/>
                </a:solidFill>
                <a:latin typeface="EYInterstate-Bold"/>
              </a:rPr>
            </a:br>
            <a:r>
              <a:rPr lang="en-US" sz="2799" b="1" i="0" spc="0" baseline="0">
                <a:latin typeface="+mj-lt"/>
              </a:rPr>
              <a:t>Scope and Timing</a:t>
            </a:r>
          </a:p>
        </p:txBody>
      </p:sp>
      <p:sp>
        <p:nvSpPr>
          <p:cNvPr id="2" name="Content Placeholder 4">
            <a:extLst>
              <a:ext uri="{FF2B5EF4-FFF2-40B4-BE49-F238E27FC236}">
                <a16:creationId xmlns:a16="http://schemas.microsoft.com/office/drawing/2014/main" id="{E17D7986-49D4-93AF-FC62-3AEE4C2016F8}"/>
              </a:ext>
            </a:extLst>
          </p:cNvPr>
          <p:cNvSpPr txBox="1">
            <a:spLocks/>
          </p:cNvSpPr>
          <p:nvPr/>
        </p:nvSpPr>
        <p:spPr>
          <a:xfrm>
            <a:off x="606110" y="1498370"/>
            <a:ext cx="5245838" cy="371615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a:buClr>
                <a:srgbClr val="FFD500"/>
              </a:buClr>
              <a:tabLst>
                <a:tab pos="286394" algn="l"/>
              </a:tabLst>
            </a:pPr>
            <a:r>
              <a:rPr lang="en-US" sz="1799">
                <a:latin typeface="+mn-lt"/>
              </a:rPr>
              <a:t>Annual Report: </a:t>
            </a:r>
          </a:p>
          <a:p>
            <a:pPr marL="719455" lvl="3" indent="-356235">
              <a:buClr>
                <a:schemeClr val="bg1">
                  <a:lumMod val="20000"/>
                  <a:lumOff val="80000"/>
                </a:schemeClr>
              </a:buClr>
              <a:tabLst>
                <a:tab pos="286394" algn="l"/>
              </a:tabLst>
            </a:pPr>
            <a:r>
              <a:rPr lang="en-US" sz="1550">
                <a:latin typeface="+mn-lt"/>
              </a:rPr>
              <a:t>Annual Financial Statements</a:t>
            </a:r>
          </a:p>
          <a:p>
            <a:pPr marL="719640" lvl="3">
              <a:buClr>
                <a:schemeClr val="bg1">
                  <a:lumMod val="20000"/>
                  <a:lumOff val="80000"/>
                </a:schemeClr>
              </a:buClr>
              <a:tabLst>
                <a:tab pos="286394" algn="l"/>
              </a:tabLst>
            </a:pPr>
            <a:r>
              <a:rPr lang="en-US" sz="1599">
                <a:latin typeface="+mn-lt"/>
              </a:rPr>
              <a:t>Executive Board Report</a:t>
            </a:r>
          </a:p>
          <a:p>
            <a:pPr marL="719640" lvl="3">
              <a:buClr>
                <a:schemeClr val="bg1">
                  <a:lumMod val="20000"/>
                  <a:lumOff val="80000"/>
                </a:schemeClr>
              </a:buClr>
              <a:tabLst>
                <a:tab pos="286394" algn="l"/>
              </a:tabLst>
            </a:pPr>
            <a:r>
              <a:rPr lang="en-US" sz="1599">
                <a:latin typeface="+mn-lt"/>
              </a:rPr>
              <a:t>Sustainability Statements</a:t>
            </a:r>
          </a:p>
          <a:p>
            <a:pPr marL="719640" lvl="3">
              <a:buClr>
                <a:schemeClr val="bg1">
                  <a:lumMod val="20000"/>
                  <a:lumOff val="80000"/>
                </a:schemeClr>
              </a:buClr>
              <a:tabLst>
                <a:tab pos="286394" algn="l"/>
              </a:tabLst>
            </a:pPr>
            <a:r>
              <a:rPr lang="en-US" sz="1599">
                <a:latin typeface="+mn-lt"/>
              </a:rPr>
              <a:t>Other information </a:t>
            </a:r>
          </a:p>
          <a:p>
            <a:pPr marL="0">
              <a:lnSpc>
                <a:spcPts val="3838"/>
              </a:lnSpc>
              <a:buClr>
                <a:srgbClr val="FFD500"/>
              </a:buClr>
              <a:tabLst>
                <a:tab pos="286394" algn="l"/>
              </a:tabLst>
            </a:pPr>
            <a:r>
              <a:rPr lang="en-US" sz="1799">
                <a:latin typeface="+mn-lt"/>
              </a:rPr>
              <a:t>Quarterly reviews</a:t>
            </a:r>
          </a:p>
          <a:p>
            <a:pPr marL="0">
              <a:lnSpc>
                <a:spcPts val="3840"/>
              </a:lnSpc>
              <a:buClr>
                <a:srgbClr val="FFD500"/>
              </a:buClr>
              <a:tabLst>
                <a:tab pos="286394" algn="l"/>
              </a:tabLst>
            </a:pPr>
            <a:r>
              <a:rPr lang="en-US" sz="1799">
                <a:latin typeface="+mn-lt"/>
              </a:rPr>
              <a:t>Prudential reporting (COREP/FINREP)</a:t>
            </a:r>
          </a:p>
          <a:p>
            <a:pPr marL="0">
              <a:lnSpc>
                <a:spcPts val="3840"/>
              </a:lnSpc>
              <a:buClr>
                <a:srgbClr val="FFD500"/>
              </a:buClr>
              <a:tabLst>
                <a:tab pos="286394" algn="l"/>
              </a:tabLst>
            </a:pPr>
            <a:r>
              <a:rPr lang="en-US" sz="1799">
                <a:latin typeface="+mn-lt"/>
              </a:rPr>
              <a:t>Statutory audit subsidiaries </a:t>
            </a:r>
          </a:p>
          <a:p>
            <a:pPr marL="0">
              <a:lnSpc>
                <a:spcPts val="3840"/>
              </a:lnSpc>
              <a:buClr>
                <a:srgbClr val="FFD500"/>
              </a:buClr>
              <a:tabLst>
                <a:tab pos="286394" algn="l"/>
              </a:tabLst>
            </a:pPr>
            <a:r>
              <a:rPr lang="en-US" sz="1799">
                <a:latin typeface="+mn-lt"/>
              </a:rPr>
              <a:t>Other assurance (related) engagements</a:t>
            </a:r>
          </a:p>
        </p:txBody>
      </p:sp>
      <p:sp>
        <p:nvSpPr>
          <p:cNvPr id="33" name="Rectangle 128">
            <a:extLst>
              <a:ext uri="{FF2B5EF4-FFF2-40B4-BE49-F238E27FC236}">
                <a16:creationId xmlns:a16="http://schemas.microsoft.com/office/drawing/2014/main" id="{7D812F91-C6CF-E29A-4095-82566A27FA09}"/>
              </a:ext>
            </a:extLst>
          </p:cNvPr>
          <p:cNvSpPr/>
          <p:nvPr/>
        </p:nvSpPr>
        <p:spPr>
          <a:xfrm>
            <a:off x="8125690" y="2044672"/>
            <a:ext cx="1261073" cy="484496"/>
          </a:xfrm>
          <a:prstGeom prst="rect">
            <a:avLst/>
          </a:prstGeom>
        </p:spPr>
        <p:txBody>
          <a:bodyPr wrap="square" lIns="0" tIns="0" rIns="0" bIns="0">
            <a:spAutoFit/>
          </a:bodyPr>
          <a:lstStyle/>
          <a:p>
            <a:pPr algn="ctr"/>
            <a:r>
              <a:rPr lang="en-US" sz="1049" b="1" i="0" spc="0" baseline="0">
                <a:solidFill>
                  <a:schemeClr val="bg1"/>
                </a:solidFill>
              </a:rPr>
              <a:t>Apr </a:t>
            </a:r>
            <a:r>
              <a:rPr lang="en-US" sz="1049" b="1" i="0" spc="228" baseline="0">
                <a:solidFill>
                  <a:schemeClr val="bg1"/>
                </a:solidFill>
              </a:rPr>
              <a:t>–</a:t>
            </a:r>
            <a:r>
              <a:rPr lang="en-US" sz="1049" b="1" i="0" spc="0" baseline="0">
                <a:solidFill>
                  <a:schemeClr val="bg1"/>
                </a:solidFill>
              </a:rPr>
              <a:t>May ‘25</a:t>
            </a:r>
          </a:p>
          <a:p>
            <a:pPr marL="0" algn="ctr"/>
            <a:r>
              <a:rPr lang="en-US" sz="1049" i="0" spc="0" baseline="0">
                <a:solidFill>
                  <a:schemeClr val="bg1"/>
                </a:solidFill>
              </a:rPr>
              <a:t>Audit Planning and </a:t>
            </a:r>
            <a:br>
              <a:rPr lang="en-US" sz="1049" i="0" spc="0" baseline="0">
                <a:solidFill>
                  <a:schemeClr val="bg1"/>
                </a:solidFill>
              </a:rPr>
            </a:br>
            <a:r>
              <a:rPr lang="en-US" sz="1049" i="0" spc="0" baseline="0">
                <a:solidFill>
                  <a:schemeClr val="bg1"/>
                </a:solidFill>
              </a:rPr>
              <a:t>Q1 review</a:t>
            </a:r>
          </a:p>
        </p:txBody>
      </p:sp>
      <p:sp>
        <p:nvSpPr>
          <p:cNvPr id="34" name="Rectangle 130">
            <a:extLst>
              <a:ext uri="{FF2B5EF4-FFF2-40B4-BE49-F238E27FC236}">
                <a16:creationId xmlns:a16="http://schemas.microsoft.com/office/drawing/2014/main" id="{599D237E-A1D0-9821-161F-7EAE66F257ED}"/>
              </a:ext>
            </a:extLst>
          </p:cNvPr>
          <p:cNvSpPr/>
          <p:nvPr/>
        </p:nvSpPr>
        <p:spPr>
          <a:xfrm>
            <a:off x="9684761" y="3100557"/>
            <a:ext cx="1246904" cy="645995"/>
          </a:xfrm>
          <a:prstGeom prst="rect">
            <a:avLst/>
          </a:prstGeom>
        </p:spPr>
        <p:txBody>
          <a:bodyPr wrap="square" lIns="0" tIns="0" rIns="0" bIns="0">
            <a:spAutoFit/>
          </a:bodyPr>
          <a:lstStyle/>
          <a:p>
            <a:pPr algn="ctr"/>
            <a:r>
              <a:rPr lang="en-US" sz="1049" b="1" i="0" spc="0" baseline="0">
                <a:solidFill>
                  <a:schemeClr val="bg1"/>
                </a:solidFill>
              </a:rPr>
              <a:t>Jun - Aug ‘25</a:t>
            </a:r>
          </a:p>
          <a:p>
            <a:pPr marL="0" algn="ctr"/>
            <a:r>
              <a:rPr lang="en-US" sz="1049" b="0" i="0" spc="0" baseline="0">
                <a:solidFill>
                  <a:schemeClr val="bg1"/>
                </a:solidFill>
              </a:rPr>
              <a:t>Walkthroughs key </a:t>
            </a:r>
          </a:p>
          <a:p>
            <a:pPr marL="3045" algn="ctr"/>
            <a:r>
              <a:rPr lang="en-US" sz="1049" b="0" i="0" spc="0" baseline="0">
                <a:solidFill>
                  <a:schemeClr val="bg1"/>
                </a:solidFill>
              </a:rPr>
              <a:t>processes and </a:t>
            </a:r>
          </a:p>
          <a:p>
            <a:pPr marL="3045" algn="ctr"/>
            <a:r>
              <a:rPr lang="en-US" sz="1049" b="0" i="0" spc="0" baseline="0">
                <a:solidFill>
                  <a:schemeClr val="bg1"/>
                </a:solidFill>
              </a:rPr>
              <a:t>Q2 review</a:t>
            </a:r>
          </a:p>
        </p:txBody>
      </p:sp>
      <p:sp>
        <p:nvSpPr>
          <p:cNvPr id="35" name="Rectangle 131">
            <a:extLst>
              <a:ext uri="{FF2B5EF4-FFF2-40B4-BE49-F238E27FC236}">
                <a16:creationId xmlns:a16="http://schemas.microsoft.com/office/drawing/2014/main" id="{6C06EED6-3599-0E63-9CF8-B53E6F5AD54E}"/>
              </a:ext>
            </a:extLst>
          </p:cNvPr>
          <p:cNvSpPr/>
          <p:nvPr/>
        </p:nvSpPr>
        <p:spPr>
          <a:xfrm>
            <a:off x="9110733" y="4941122"/>
            <a:ext cx="1190561" cy="645995"/>
          </a:xfrm>
          <a:prstGeom prst="rect">
            <a:avLst/>
          </a:prstGeom>
        </p:spPr>
        <p:txBody>
          <a:bodyPr wrap="square" lIns="0" tIns="0" rIns="0" bIns="0">
            <a:spAutoFit/>
          </a:bodyPr>
          <a:lstStyle/>
          <a:p>
            <a:pPr algn="ctr"/>
            <a:r>
              <a:rPr lang="en-US" sz="1049" b="1" i="0" spc="0" baseline="0">
                <a:solidFill>
                  <a:schemeClr val="bg1"/>
                </a:solidFill>
              </a:rPr>
              <a:t>Sep </a:t>
            </a:r>
            <a:r>
              <a:rPr lang="en-US" sz="1049" b="1" i="0" spc="228" baseline="0">
                <a:solidFill>
                  <a:schemeClr val="bg1"/>
                </a:solidFill>
              </a:rPr>
              <a:t>–</a:t>
            </a:r>
            <a:r>
              <a:rPr lang="en-US" sz="1049" b="1" i="0" spc="0" baseline="0">
                <a:solidFill>
                  <a:schemeClr val="bg1"/>
                </a:solidFill>
              </a:rPr>
              <a:t>Nov ‘25</a:t>
            </a:r>
          </a:p>
          <a:p>
            <a:pPr marL="0" algn="ctr"/>
            <a:r>
              <a:rPr lang="en-US" sz="1049" i="0" spc="0" baseline="0">
                <a:solidFill>
                  <a:schemeClr val="bg1"/>
                </a:solidFill>
              </a:rPr>
              <a:t>Key Controls testing and </a:t>
            </a:r>
          </a:p>
          <a:p>
            <a:pPr marL="0" algn="ctr"/>
            <a:r>
              <a:rPr lang="en-US" sz="1049" i="0" spc="0" baseline="0">
                <a:solidFill>
                  <a:schemeClr val="bg1"/>
                </a:solidFill>
              </a:rPr>
              <a:t>Q3 review</a:t>
            </a:r>
          </a:p>
        </p:txBody>
      </p:sp>
      <p:sp>
        <p:nvSpPr>
          <p:cNvPr id="36" name="Rectangle 132">
            <a:extLst>
              <a:ext uri="{FF2B5EF4-FFF2-40B4-BE49-F238E27FC236}">
                <a16:creationId xmlns:a16="http://schemas.microsoft.com/office/drawing/2014/main" id="{3A03390B-09FD-D835-37F6-C7963005E856}"/>
              </a:ext>
            </a:extLst>
          </p:cNvPr>
          <p:cNvSpPr/>
          <p:nvPr/>
        </p:nvSpPr>
        <p:spPr>
          <a:xfrm>
            <a:off x="7169699" y="4905700"/>
            <a:ext cx="1254535" cy="484363"/>
          </a:xfrm>
          <a:prstGeom prst="rect">
            <a:avLst/>
          </a:prstGeom>
        </p:spPr>
        <p:txBody>
          <a:bodyPr wrap="square" lIns="0" tIns="0" rIns="0" bIns="0">
            <a:spAutoFit/>
          </a:bodyPr>
          <a:lstStyle/>
          <a:p>
            <a:pPr algn="ctr"/>
            <a:r>
              <a:rPr lang="en-US" sz="1049" b="1" i="0" spc="0" baseline="0">
                <a:solidFill>
                  <a:schemeClr val="bg1"/>
                </a:solidFill>
              </a:rPr>
              <a:t>Dec 25 - Mar ‘26</a:t>
            </a:r>
          </a:p>
          <a:p>
            <a:pPr marL="0" algn="ctr"/>
            <a:r>
              <a:rPr lang="en-US" sz="1049" i="0" spc="0" baseline="0">
                <a:solidFill>
                  <a:schemeClr val="bg1"/>
                </a:solidFill>
              </a:rPr>
              <a:t>YE procedures Annual Report</a:t>
            </a:r>
          </a:p>
        </p:txBody>
      </p:sp>
      <p:sp>
        <p:nvSpPr>
          <p:cNvPr id="37" name="Rectangle 133">
            <a:extLst>
              <a:ext uri="{FF2B5EF4-FFF2-40B4-BE49-F238E27FC236}">
                <a16:creationId xmlns:a16="http://schemas.microsoft.com/office/drawing/2014/main" id="{BDC6E732-4957-2CB9-5127-1C305E499D19}"/>
              </a:ext>
            </a:extLst>
          </p:cNvPr>
          <p:cNvSpPr/>
          <p:nvPr/>
        </p:nvSpPr>
        <p:spPr>
          <a:xfrm>
            <a:off x="6562528" y="3033452"/>
            <a:ext cx="1402983" cy="645995"/>
          </a:xfrm>
          <a:prstGeom prst="rect">
            <a:avLst/>
          </a:prstGeom>
        </p:spPr>
        <p:txBody>
          <a:bodyPr wrap="square" lIns="0" tIns="0" rIns="0" bIns="0">
            <a:spAutoFit/>
          </a:bodyPr>
          <a:lstStyle/>
          <a:p>
            <a:pPr algn="ctr"/>
            <a:r>
              <a:rPr lang="en-US" sz="1049" b="1" i="0" spc="0" baseline="0">
                <a:solidFill>
                  <a:schemeClr val="bg1"/>
                </a:solidFill>
              </a:rPr>
              <a:t>Apr </a:t>
            </a:r>
            <a:r>
              <a:rPr lang="en-US" sz="1049" b="1" i="0" spc="228" baseline="0">
                <a:solidFill>
                  <a:schemeClr val="bg1"/>
                </a:solidFill>
              </a:rPr>
              <a:t>–</a:t>
            </a:r>
            <a:r>
              <a:rPr lang="en-US" sz="1049" b="1" i="0" spc="0" baseline="0">
                <a:solidFill>
                  <a:schemeClr val="bg1"/>
                </a:solidFill>
              </a:rPr>
              <a:t>Jun ‘26</a:t>
            </a:r>
          </a:p>
          <a:p>
            <a:pPr marL="0" algn="ctr"/>
            <a:r>
              <a:rPr lang="en-US" sz="1049" i="0" spc="0" baseline="0">
                <a:solidFill>
                  <a:schemeClr val="bg1"/>
                </a:solidFill>
              </a:rPr>
              <a:t>Prudential Reporting</a:t>
            </a:r>
            <a:r>
              <a:rPr lang="en-US" sz="1049">
                <a:solidFill>
                  <a:schemeClr val="bg1"/>
                </a:solidFill>
              </a:rPr>
              <a:t> Statutory audits </a:t>
            </a:r>
          </a:p>
          <a:p>
            <a:pPr marL="0" algn="ctr"/>
            <a:r>
              <a:rPr lang="en-US" sz="1049">
                <a:solidFill>
                  <a:schemeClr val="bg1"/>
                </a:solidFill>
              </a:rPr>
              <a:t>O</a:t>
            </a:r>
            <a:r>
              <a:rPr lang="en-US" sz="1049" i="0" spc="0" baseline="0">
                <a:solidFill>
                  <a:schemeClr val="bg1"/>
                </a:solidFill>
              </a:rPr>
              <a:t>ther </a:t>
            </a:r>
            <a:r>
              <a:rPr lang="en-US" sz="1049">
                <a:solidFill>
                  <a:schemeClr val="bg1"/>
                </a:solidFill>
              </a:rPr>
              <a:t>Assurance</a:t>
            </a:r>
            <a:endParaRPr lang="en-US" sz="1049" i="0" spc="0" baseline="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B7C2A-2C68-DD2F-9AF0-5545D50B148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687F3E-2077-B2D2-D530-7E2E167B7B57}"/>
              </a:ext>
            </a:extLst>
          </p:cNvPr>
          <p:cNvSpPr>
            <a:spLocks noGrp="1"/>
          </p:cNvSpPr>
          <p:nvPr>
            <p:ph sz="half" idx="1"/>
          </p:nvPr>
        </p:nvSpPr>
        <p:spPr>
          <a:xfrm>
            <a:off x="606111" y="1478664"/>
            <a:ext cx="5437123" cy="2213728"/>
          </a:xfrm>
        </p:spPr>
        <p:txBody>
          <a:bodyPr/>
          <a:lstStyle/>
          <a:p>
            <a:pPr marL="0" indent="0">
              <a:buNone/>
            </a:pPr>
            <a:r>
              <a:rPr lang="en-US" sz="1599" b="1">
                <a:latin typeface="+mn-lt"/>
              </a:rPr>
              <a:t>A</a:t>
            </a:r>
            <a:r>
              <a:rPr lang="en-US" sz="1599" b="1" i="0" spc="0" baseline="0">
                <a:latin typeface="+mn-lt"/>
              </a:rPr>
              <a:t>ttention areas 2025</a:t>
            </a:r>
          </a:p>
          <a:p>
            <a:pPr marL="356222">
              <a:lnSpc>
                <a:spcPts val="1599"/>
              </a:lnSpc>
              <a:spcBef>
                <a:spcPts val="600"/>
              </a:spcBef>
              <a:tabLst>
                <a:tab pos="664385" algn="l"/>
              </a:tabLst>
            </a:pPr>
            <a:r>
              <a:rPr lang="en-US" sz="1399" b="0" i="0" spc="0" baseline="0">
                <a:latin typeface="+mn-lt"/>
              </a:rPr>
              <a:t>Strategy </a:t>
            </a:r>
            <a:r>
              <a:rPr lang="en-US" sz="1399">
                <a:latin typeface="+mn-lt"/>
              </a:rPr>
              <a:t>execution</a:t>
            </a:r>
          </a:p>
          <a:p>
            <a:pPr marL="356222">
              <a:lnSpc>
                <a:spcPts val="1599"/>
              </a:lnSpc>
              <a:spcBef>
                <a:spcPts val="600"/>
              </a:spcBef>
              <a:tabLst>
                <a:tab pos="664385" algn="l"/>
              </a:tabLst>
            </a:pPr>
            <a:r>
              <a:rPr lang="en-US" sz="1399">
                <a:latin typeface="+mn-lt"/>
              </a:rPr>
              <a:t>Acquisitions and disposals</a:t>
            </a:r>
          </a:p>
          <a:p>
            <a:pPr marL="356222">
              <a:lnSpc>
                <a:spcPts val="1599"/>
              </a:lnSpc>
              <a:spcBef>
                <a:spcPts val="600"/>
              </a:spcBef>
              <a:tabLst>
                <a:tab pos="664385" algn="l"/>
              </a:tabLst>
            </a:pPr>
            <a:r>
              <a:rPr lang="en-US" sz="1399">
                <a:latin typeface="+mn-lt"/>
              </a:rPr>
              <a:t>External developments </a:t>
            </a:r>
            <a:endParaRPr lang="en-US" sz="1399" b="0" i="0" spc="0" baseline="0">
              <a:latin typeface="+mn-lt"/>
            </a:endParaRPr>
          </a:p>
          <a:p>
            <a:pPr marL="356222">
              <a:lnSpc>
                <a:spcPts val="1599"/>
              </a:lnSpc>
              <a:spcBef>
                <a:spcPts val="600"/>
              </a:spcBef>
              <a:tabLst>
                <a:tab pos="664385" algn="l"/>
              </a:tabLst>
            </a:pPr>
            <a:r>
              <a:rPr lang="en-US" sz="1399" b="0" i="0" spc="0" baseline="0">
                <a:latin typeface="+mn-lt"/>
              </a:rPr>
              <a:t>Regulatory remediation and legal developments</a:t>
            </a:r>
            <a:endParaRPr lang="en-US" sz="1399">
              <a:latin typeface="+mn-lt"/>
            </a:endParaRPr>
          </a:p>
          <a:p>
            <a:pPr marL="356222">
              <a:lnSpc>
                <a:spcPts val="1599"/>
              </a:lnSpc>
              <a:spcBef>
                <a:spcPts val="600"/>
              </a:spcBef>
              <a:tabLst>
                <a:tab pos="664385" algn="l"/>
              </a:tabLst>
            </a:pPr>
            <a:r>
              <a:rPr lang="en-US" sz="1399" b="0" i="0" spc="0" baseline="0">
                <a:latin typeface="+mn-lt"/>
              </a:rPr>
              <a:t>IT environment and cyber crime</a:t>
            </a:r>
          </a:p>
          <a:p>
            <a:pPr marL="356222">
              <a:lnSpc>
                <a:spcPts val="1599"/>
              </a:lnSpc>
              <a:spcBef>
                <a:spcPts val="600"/>
              </a:spcBef>
              <a:tabLst>
                <a:tab pos="664385" algn="l"/>
              </a:tabLst>
            </a:pPr>
            <a:r>
              <a:rPr lang="en-US" sz="1399" b="0" i="0" spc="0" baseline="0">
                <a:latin typeface="+mn-lt"/>
              </a:rPr>
              <a:t>Sustainability reporting</a:t>
            </a:r>
          </a:p>
        </p:txBody>
      </p:sp>
      <p:sp>
        <p:nvSpPr>
          <p:cNvPr id="25" name="Content Placeholder 4">
            <a:extLst>
              <a:ext uri="{FF2B5EF4-FFF2-40B4-BE49-F238E27FC236}">
                <a16:creationId xmlns:a16="http://schemas.microsoft.com/office/drawing/2014/main" id="{B9C8CD56-052E-CAF3-462B-BECC925680B2}"/>
              </a:ext>
            </a:extLst>
          </p:cNvPr>
          <p:cNvSpPr txBox="1">
            <a:spLocks/>
          </p:cNvSpPr>
          <p:nvPr/>
        </p:nvSpPr>
        <p:spPr>
          <a:xfrm>
            <a:off x="7028676" y="1478488"/>
            <a:ext cx="4557215" cy="134042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599" b="1" i="0" spc="0" baseline="0">
                <a:latin typeface="+mj-lt"/>
              </a:rPr>
              <a:t>Materiality</a:t>
            </a:r>
          </a:p>
          <a:p>
            <a:pPr>
              <a:lnSpc>
                <a:spcPts val="1599"/>
              </a:lnSpc>
              <a:spcBef>
                <a:spcPts val="600"/>
              </a:spcBef>
              <a:buClr>
                <a:srgbClr val="FFD500"/>
              </a:buClr>
            </a:pPr>
            <a:r>
              <a:rPr lang="en-US" sz="1399" b="0" i="0" spc="0" baseline="0">
                <a:latin typeface="+mj-lt"/>
              </a:rPr>
              <a:t>Basis for banking industry is the level of equity</a:t>
            </a:r>
          </a:p>
          <a:p>
            <a:pPr>
              <a:lnSpc>
                <a:spcPts val="1599"/>
              </a:lnSpc>
              <a:spcBef>
                <a:spcPts val="600"/>
              </a:spcBef>
              <a:buClr>
                <a:srgbClr val="FFD500"/>
              </a:buClr>
            </a:pPr>
            <a:r>
              <a:rPr lang="en-US" sz="1399" b="0" i="0" spc="0" baseline="0">
                <a:latin typeface="+mj-lt"/>
              </a:rPr>
              <a:t>Benchmark is set at 0.7%, same as previous year</a:t>
            </a:r>
          </a:p>
          <a:p>
            <a:pPr marL="0">
              <a:lnSpc>
                <a:spcPts val="1599"/>
              </a:lnSpc>
              <a:spcBef>
                <a:spcPts val="600"/>
              </a:spcBef>
              <a:buClr>
                <a:srgbClr val="FFD500"/>
              </a:buClr>
            </a:pPr>
            <a:r>
              <a:rPr lang="en-US" sz="1399" b="0" i="0" spc="0" baseline="0">
                <a:latin typeface="+mj-lt"/>
              </a:rPr>
              <a:t>Tolerable error: EUR </a:t>
            </a:r>
            <a:r>
              <a:rPr lang="en-US" sz="1399">
                <a:latin typeface="+mj-lt"/>
              </a:rPr>
              <a:t>90</a:t>
            </a:r>
            <a:r>
              <a:rPr lang="en-US" sz="1399" b="0" i="0" spc="0" baseline="0">
                <a:latin typeface="+mj-lt"/>
              </a:rPr>
              <a:t> million</a:t>
            </a:r>
          </a:p>
        </p:txBody>
      </p:sp>
      <p:sp>
        <p:nvSpPr>
          <p:cNvPr id="26" name="Content Placeholder 4">
            <a:extLst>
              <a:ext uri="{FF2B5EF4-FFF2-40B4-BE49-F238E27FC236}">
                <a16:creationId xmlns:a16="http://schemas.microsoft.com/office/drawing/2014/main" id="{5F218DA6-60C2-A2FC-28D7-FFC8582A2634}"/>
              </a:ext>
            </a:extLst>
          </p:cNvPr>
          <p:cNvSpPr txBox="1">
            <a:spLocks/>
          </p:cNvSpPr>
          <p:nvPr/>
        </p:nvSpPr>
        <p:spPr>
          <a:xfrm>
            <a:off x="612457" y="3949908"/>
            <a:ext cx="5486717" cy="1943117"/>
          </a:xfrm>
          <a:prstGeom prst="rect">
            <a:avLst/>
          </a:prstGeom>
          <a:ln w="28575">
            <a:solidFill>
              <a:schemeClr val="bg1">
                <a:lumMod val="60000"/>
                <a:lumOff val="40000"/>
              </a:schemeClr>
            </a:solidFill>
          </a:ln>
        </p:spPr>
        <p:txBody>
          <a:bodyPr vert="horz" wrap="square" lIns="179906" tIns="179906" rIns="179906" bIns="179906" rtlCol="0" anchor="t" anchorCtr="0">
            <a:sp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599" b="1" i="0" spc="0" baseline="0">
                <a:latin typeface="+mj-lt"/>
              </a:rPr>
              <a:t>Key audit matters</a:t>
            </a:r>
          </a:p>
          <a:p>
            <a:pPr marL="261996">
              <a:lnSpc>
                <a:spcPts val="1599"/>
              </a:lnSpc>
              <a:spcBef>
                <a:spcPts val="600"/>
              </a:spcBef>
              <a:buClr>
                <a:srgbClr val="FFD500"/>
              </a:buClr>
              <a:tabLst>
                <a:tab pos="618814" algn="l"/>
              </a:tabLst>
            </a:pPr>
            <a:r>
              <a:rPr lang="en-US" sz="1399">
                <a:latin typeface="+mj-lt"/>
              </a:rPr>
              <a:t>Estimation uncertainty:</a:t>
            </a:r>
          </a:p>
          <a:p>
            <a:pPr marL="521739" indent="-176528">
              <a:lnSpc>
                <a:spcPts val="1599"/>
              </a:lnSpc>
              <a:spcBef>
                <a:spcPts val="600"/>
              </a:spcBef>
              <a:buClr>
                <a:schemeClr val="bg1">
                  <a:lumMod val="60000"/>
                  <a:lumOff val="40000"/>
                </a:schemeClr>
              </a:buClr>
              <a:tabLst>
                <a:tab pos="975252" algn="l"/>
              </a:tabLst>
            </a:pPr>
            <a:r>
              <a:rPr lang="en-US" sz="1399">
                <a:latin typeface="+mj-lt"/>
              </a:rPr>
              <a:t>Impairment allowances for loans and advances to customers</a:t>
            </a:r>
          </a:p>
          <a:p>
            <a:pPr marL="521739" indent="-176528">
              <a:lnSpc>
                <a:spcPts val="1599"/>
              </a:lnSpc>
              <a:spcBef>
                <a:spcPts val="600"/>
              </a:spcBef>
              <a:buClr>
                <a:schemeClr val="bg1">
                  <a:lumMod val="60000"/>
                  <a:lumOff val="40000"/>
                </a:schemeClr>
              </a:buClr>
              <a:tabLst>
                <a:tab pos="975252" algn="l"/>
              </a:tabLst>
            </a:pPr>
            <a:r>
              <a:rPr lang="en-US" sz="1399">
                <a:latin typeface="+mj-lt"/>
              </a:rPr>
              <a:t>Provisions and contingent liabilities related to legal claims and compliance matters</a:t>
            </a:r>
          </a:p>
          <a:p>
            <a:pPr marL="261996">
              <a:lnSpc>
                <a:spcPts val="1599"/>
              </a:lnSpc>
              <a:spcBef>
                <a:spcPts val="600"/>
              </a:spcBef>
              <a:buClr>
                <a:srgbClr val="FFD500"/>
              </a:buClr>
              <a:tabLst>
                <a:tab pos="618814" algn="l"/>
              </a:tabLst>
            </a:pPr>
            <a:r>
              <a:rPr lang="en-US" sz="1399">
                <a:latin typeface="+mj-lt"/>
              </a:rPr>
              <a:t>Reliability and continuity of IT environment</a:t>
            </a:r>
          </a:p>
        </p:txBody>
      </p:sp>
      <p:sp>
        <p:nvSpPr>
          <p:cNvPr id="11" name="Title 3">
            <a:extLst>
              <a:ext uri="{FF2B5EF4-FFF2-40B4-BE49-F238E27FC236}">
                <a16:creationId xmlns:a16="http://schemas.microsoft.com/office/drawing/2014/main" id="{C9833BB6-C301-B1B1-478F-CC98564F7533}"/>
              </a:ext>
            </a:extLst>
          </p:cNvPr>
          <p:cNvSpPr>
            <a:spLocks noGrp="1"/>
          </p:cNvSpPr>
          <p:nvPr>
            <p:ph type="title"/>
          </p:nvPr>
        </p:nvSpPr>
        <p:spPr>
          <a:xfrm>
            <a:off x="609601" y="276280"/>
            <a:ext cx="10972800" cy="855217"/>
          </a:xfrm>
        </p:spPr>
        <p:txBody>
          <a:bodyPr/>
          <a:lstStyle/>
          <a:p>
            <a:pPr marL="0">
              <a:lnSpc>
                <a:spcPct val="100000"/>
              </a:lnSpc>
            </a:pPr>
            <a:r>
              <a:rPr lang="en-US" sz="1999" i="0" spc="0" baseline="0">
                <a:solidFill>
                  <a:schemeClr val="tx1">
                    <a:lumMod val="50000"/>
                  </a:schemeClr>
                </a:solidFill>
                <a:latin typeface="+mj-lt"/>
              </a:rPr>
              <a:t>Financial Statements 2025</a:t>
            </a:r>
            <a:br>
              <a:rPr lang="en-US" sz="2399" b="1" i="0" spc="0" baseline="0">
                <a:solidFill>
                  <a:srgbClr val="606060"/>
                </a:solidFill>
                <a:latin typeface="EYInterstate-Bold"/>
              </a:rPr>
            </a:br>
            <a:r>
              <a:rPr lang="en-US" sz="2799" b="1" i="0" spc="0" baseline="0">
                <a:latin typeface="+mj-lt"/>
              </a:rPr>
              <a:t>Audit approach</a:t>
            </a:r>
          </a:p>
        </p:txBody>
      </p:sp>
      <p:pic>
        <p:nvPicPr>
          <p:cNvPr id="13" name="Picture 12">
            <a:extLst>
              <a:ext uri="{FF2B5EF4-FFF2-40B4-BE49-F238E27FC236}">
                <a16:creationId xmlns:a16="http://schemas.microsoft.com/office/drawing/2014/main" id="{BCE43E56-6AB7-4EF0-BE47-9604A62DFD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28676" y="2818910"/>
            <a:ext cx="4158037" cy="1999057"/>
          </a:xfrm>
          <a:prstGeom prst="rect">
            <a:avLst/>
          </a:prstGeom>
        </p:spPr>
      </p:pic>
      <p:sp>
        <p:nvSpPr>
          <p:cNvPr id="14" name="TextBox 13">
            <a:extLst>
              <a:ext uri="{FF2B5EF4-FFF2-40B4-BE49-F238E27FC236}">
                <a16:creationId xmlns:a16="http://schemas.microsoft.com/office/drawing/2014/main" id="{D839F772-0892-2F75-F83D-52CDAED1E641}"/>
              </a:ext>
            </a:extLst>
          </p:cNvPr>
          <p:cNvSpPr txBox="1"/>
          <p:nvPr/>
        </p:nvSpPr>
        <p:spPr>
          <a:xfrm>
            <a:off x="7176784" y="3288777"/>
            <a:ext cx="1746709" cy="975144"/>
          </a:xfrm>
          <a:prstGeom prst="rect">
            <a:avLst/>
          </a:prstGeom>
          <a:noFill/>
        </p:spPr>
        <p:txBody>
          <a:bodyPr wrap="square" lIns="0" tIns="36557" rIns="0" bIns="0" rtlCol="0">
            <a:spAutoFit/>
          </a:bodyPr>
          <a:lstStyle/>
          <a:p>
            <a:pPr algn="ctr">
              <a:lnSpc>
                <a:spcPct val="85000"/>
              </a:lnSpc>
              <a:spcAft>
                <a:spcPts val="600"/>
              </a:spcAft>
              <a:buClr>
                <a:schemeClr val="accent2"/>
              </a:buClr>
              <a:buSzPct val="70000"/>
            </a:pPr>
            <a:r>
              <a:rPr lang="en-NL" sz="1999">
                <a:solidFill>
                  <a:schemeClr val="bg1"/>
                </a:solidFill>
              </a:rPr>
              <a:t>Planning</a:t>
            </a:r>
          </a:p>
          <a:p>
            <a:pPr algn="ctr">
              <a:lnSpc>
                <a:spcPct val="85000"/>
              </a:lnSpc>
              <a:spcAft>
                <a:spcPts val="600"/>
              </a:spcAft>
              <a:buClr>
                <a:schemeClr val="accent2"/>
              </a:buClr>
              <a:buSzPct val="70000"/>
            </a:pPr>
            <a:r>
              <a:rPr lang="en-GB" sz="1999">
                <a:solidFill>
                  <a:schemeClr val="bg1"/>
                </a:solidFill>
              </a:rPr>
              <a:t>m</a:t>
            </a:r>
            <a:r>
              <a:rPr lang="en-NL" sz="1999">
                <a:solidFill>
                  <a:schemeClr val="bg1"/>
                </a:solidFill>
              </a:rPr>
              <a:t>ateriality</a:t>
            </a:r>
          </a:p>
          <a:p>
            <a:pPr algn="ctr">
              <a:lnSpc>
                <a:spcPct val="85000"/>
              </a:lnSpc>
              <a:spcAft>
                <a:spcPts val="600"/>
              </a:spcAft>
              <a:buClr>
                <a:schemeClr val="accent2"/>
              </a:buClr>
              <a:buSzPct val="70000"/>
            </a:pPr>
            <a:r>
              <a:rPr lang="en-NL" sz="1999" b="1">
                <a:solidFill>
                  <a:schemeClr val="bg1"/>
                </a:solidFill>
              </a:rPr>
              <a:t>1</a:t>
            </a:r>
            <a:r>
              <a:rPr lang="nl-NL" sz="1999" b="1">
                <a:solidFill>
                  <a:schemeClr val="bg1"/>
                </a:solidFill>
              </a:rPr>
              <a:t>80</a:t>
            </a:r>
            <a:r>
              <a:rPr lang="en-NL" sz="1999" b="1">
                <a:solidFill>
                  <a:schemeClr val="bg1"/>
                </a:solidFill>
              </a:rPr>
              <a:t> million</a:t>
            </a:r>
          </a:p>
        </p:txBody>
      </p:sp>
      <p:sp>
        <p:nvSpPr>
          <p:cNvPr id="15" name="TextBox 14">
            <a:extLst>
              <a:ext uri="{FF2B5EF4-FFF2-40B4-BE49-F238E27FC236}">
                <a16:creationId xmlns:a16="http://schemas.microsoft.com/office/drawing/2014/main" id="{9FD73665-B95F-AB1D-1780-5C8E8CF98BB5}"/>
              </a:ext>
            </a:extLst>
          </p:cNvPr>
          <p:cNvSpPr txBox="1"/>
          <p:nvPr/>
        </p:nvSpPr>
        <p:spPr>
          <a:xfrm>
            <a:off x="9559776" y="3279875"/>
            <a:ext cx="1746709" cy="959763"/>
          </a:xfrm>
          <a:prstGeom prst="rect">
            <a:avLst/>
          </a:prstGeom>
          <a:noFill/>
        </p:spPr>
        <p:txBody>
          <a:bodyPr wrap="square" lIns="0" tIns="36557" rIns="0" bIns="0" rtlCol="0">
            <a:spAutoFit/>
          </a:bodyPr>
          <a:lstStyle/>
          <a:p>
            <a:pPr algn="ctr">
              <a:lnSpc>
                <a:spcPts val="1799"/>
              </a:lnSpc>
              <a:buClr>
                <a:schemeClr val="accent2"/>
              </a:buClr>
              <a:buSzPct val="70000"/>
            </a:pPr>
            <a:r>
              <a:rPr lang="nl-NL" sz="1599">
                <a:solidFill>
                  <a:schemeClr val="bg1"/>
                </a:solidFill>
              </a:rPr>
              <a:t>Audit</a:t>
            </a:r>
          </a:p>
          <a:p>
            <a:pPr algn="ctr">
              <a:lnSpc>
                <a:spcPts val="1799"/>
              </a:lnSpc>
              <a:buClr>
                <a:schemeClr val="accent2"/>
              </a:buClr>
              <a:buSzPct val="70000"/>
            </a:pPr>
            <a:r>
              <a:rPr lang="nl-NL" sz="1599" err="1">
                <a:solidFill>
                  <a:schemeClr val="bg1"/>
                </a:solidFill>
              </a:rPr>
              <a:t>difference</a:t>
            </a:r>
            <a:endParaRPr lang="nl-NL" sz="1599">
              <a:solidFill>
                <a:schemeClr val="bg1"/>
              </a:solidFill>
            </a:endParaRPr>
          </a:p>
          <a:p>
            <a:pPr algn="ctr">
              <a:lnSpc>
                <a:spcPts val="1799"/>
              </a:lnSpc>
              <a:buClr>
                <a:schemeClr val="accent2"/>
              </a:buClr>
              <a:buSzPct val="70000"/>
            </a:pPr>
            <a:r>
              <a:rPr lang="nl-NL" sz="1599" err="1">
                <a:solidFill>
                  <a:schemeClr val="bg1"/>
                </a:solidFill>
              </a:rPr>
              <a:t>threshold</a:t>
            </a:r>
            <a:endParaRPr lang="en-NL" sz="1599">
              <a:solidFill>
                <a:schemeClr val="bg1"/>
              </a:solidFill>
            </a:endParaRPr>
          </a:p>
          <a:p>
            <a:pPr algn="ctr">
              <a:lnSpc>
                <a:spcPts val="1799"/>
              </a:lnSpc>
              <a:buClr>
                <a:schemeClr val="accent2"/>
              </a:buClr>
              <a:buSzPct val="70000"/>
            </a:pPr>
            <a:r>
              <a:rPr lang="nl-NL" sz="1599" b="1">
                <a:solidFill>
                  <a:schemeClr val="bg1"/>
                </a:solidFill>
              </a:rPr>
              <a:t>9</a:t>
            </a:r>
            <a:r>
              <a:rPr lang="en-NL" sz="1599" b="1">
                <a:solidFill>
                  <a:schemeClr val="bg1"/>
                </a:solidFill>
              </a:rPr>
              <a:t> million</a:t>
            </a:r>
          </a:p>
        </p:txBody>
      </p:sp>
    </p:spTree>
    <p:extLst>
      <p:ext uri="{BB962C8B-B14F-4D97-AF65-F5344CB8AC3E}">
        <p14:creationId xmlns:p14="http://schemas.microsoft.com/office/powerpoint/2010/main" val="3636858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C2F19-168D-7DDD-D16D-F391CD2159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A4539-AC4E-A351-B836-14076F7AEE85}"/>
              </a:ext>
            </a:extLst>
          </p:cNvPr>
          <p:cNvSpPr>
            <a:spLocks noGrp="1"/>
          </p:cNvSpPr>
          <p:nvPr>
            <p:ph sz="half" idx="1"/>
          </p:nvPr>
        </p:nvSpPr>
        <p:spPr>
          <a:xfrm>
            <a:off x="609601" y="1485326"/>
            <a:ext cx="5489573" cy="2760184"/>
          </a:xfrm>
        </p:spPr>
        <p:txBody>
          <a:bodyPr/>
          <a:lstStyle/>
          <a:p>
            <a:pPr marL="0" indent="0">
              <a:buNone/>
            </a:pPr>
            <a:r>
              <a:rPr lang="en-US" sz="1599" b="1" i="0" spc="0" baseline="0">
                <a:latin typeface="+mn-lt"/>
              </a:rPr>
              <a:t>Risk of fraud</a:t>
            </a:r>
          </a:p>
          <a:p>
            <a:pPr>
              <a:lnSpc>
                <a:spcPts val="1599"/>
              </a:lnSpc>
              <a:spcBef>
                <a:spcPts val="600"/>
              </a:spcBef>
              <a:buClr>
                <a:srgbClr val="FFD500"/>
              </a:buClr>
              <a:tabLst>
                <a:tab pos="356438" algn="l"/>
              </a:tabLst>
            </a:pPr>
            <a:r>
              <a:rPr lang="en-US" sz="1399">
                <a:latin typeface="+mn-lt"/>
              </a:rPr>
              <a:t>Assessment of ABN AMRO’s overall risk framework for fraud, bribery and corruption</a:t>
            </a:r>
          </a:p>
          <a:p>
            <a:pPr>
              <a:lnSpc>
                <a:spcPts val="1599"/>
              </a:lnSpc>
              <a:spcBef>
                <a:spcPts val="600"/>
              </a:spcBef>
              <a:buClr>
                <a:srgbClr val="FFD500"/>
              </a:buClr>
              <a:tabLst>
                <a:tab pos="356438" algn="l"/>
              </a:tabLst>
            </a:pPr>
            <a:r>
              <a:rPr lang="en-US" sz="1399">
                <a:latin typeface="+mn-lt"/>
              </a:rPr>
              <a:t>Frequent meetings with compliance, legal, security affairs, operational risk and internal audit functions of ABN AMRO</a:t>
            </a:r>
          </a:p>
          <a:p>
            <a:pPr>
              <a:lnSpc>
                <a:spcPts val="1599"/>
              </a:lnSpc>
              <a:spcBef>
                <a:spcPts val="600"/>
              </a:spcBef>
              <a:buClr>
                <a:srgbClr val="FFD500"/>
              </a:buClr>
              <a:tabLst>
                <a:tab pos="356438" algn="l"/>
              </a:tabLst>
            </a:pPr>
            <a:r>
              <a:rPr lang="en-US" sz="1399">
                <a:latin typeface="+mn-lt"/>
              </a:rPr>
              <a:t>Assessment of design of (fraud) incident identification and remediation procedures </a:t>
            </a:r>
          </a:p>
          <a:p>
            <a:pPr>
              <a:lnSpc>
                <a:spcPts val="1599"/>
              </a:lnSpc>
              <a:spcBef>
                <a:spcPts val="600"/>
              </a:spcBef>
              <a:buClr>
                <a:srgbClr val="FFD500"/>
              </a:buClr>
              <a:tabLst>
                <a:tab pos="356438" algn="l"/>
              </a:tabLst>
            </a:pPr>
            <a:r>
              <a:rPr lang="en-US" sz="1399">
                <a:latin typeface="+mn-lt"/>
              </a:rPr>
              <a:t>Review accounting estimates for management bias/override and run data analytic procedures on manual journal entries and  procurement process</a:t>
            </a:r>
          </a:p>
          <a:p>
            <a:pPr>
              <a:lnSpc>
                <a:spcPts val="1599"/>
              </a:lnSpc>
              <a:spcBef>
                <a:spcPts val="600"/>
              </a:spcBef>
              <a:buClr>
                <a:srgbClr val="FFD500"/>
              </a:buClr>
              <a:tabLst>
                <a:tab pos="356438" algn="l"/>
              </a:tabLst>
            </a:pPr>
            <a:r>
              <a:rPr lang="en-US" sz="1399">
                <a:latin typeface="+mn-lt"/>
              </a:rPr>
              <a:t>Involvement from own forensic specialists</a:t>
            </a:r>
          </a:p>
        </p:txBody>
      </p:sp>
      <p:sp>
        <p:nvSpPr>
          <p:cNvPr id="26" name="Content Placeholder 4">
            <a:extLst>
              <a:ext uri="{FF2B5EF4-FFF2-40B4-BE49-F238E27FC236}">
                <a16:creationId xmlns:a16="http://schemas.microsoft.com/office/drawing/2014/main" id="{A049A373-4E99-EF55-F6DD-7D22B75CA0BC}"/>
              </a:ext>
            </a:extLst>
          </p:cNvPr>
          <p:cNvSpPr txBox="1">
            <a:spLocks/>
          </p:cNvSpPr>
          <p:nvPr/>
        </p:nvSpPr>
        <p:spPr>
          <a:xfrm>
            <a:off x="606110" y="4502496"/>
            <a:ext cx="10902381" cy="190109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599" b="1" i="0" spc="0" baseline="0">
                <a:latin typeface="+mj-lt"/>
              </a:rPr>
              <a:t>Risk of non-compliance with law and regulations</a:t>
            </a:r>
          </a:p>
          <a:p>
            <a:pPr>
              <a:lnSpc>
                <a:spcPts val="1599"/>
              </a:lnSpc>
              <a:spcBef>
                <a:spcPts val="600"/>
              </a:spcBef>
              <a:buClr>
                <a:srgbClr val="FFD500"/>
              </a:buClr>
              <a:tabLst>
                <a:tab pos="356438" algn="l"/>
              </a:tabLst>
            </a:pPr>
            <a:r>
              <a:rPr lang="en-US" sz="1399">
                <a:latin typeface="+mn-lt"/>
              </a:rPr>
              <a:t>Review of ABN AMRO’s SIRA documents</a:t>
            </a:r>
          </a:p>
          <a:p>
            <a:pPr>
              <a:lnSpc>
                <a:spcPts val="1599"/>
              </a:lnSpc>
              <a:spcBef>
                <a:spcPts val="600"/>
              </a:spcBef>
              <a:buClr>
                <a:srgbClr val="FFD500"/>
              </a:buClr>
              <a:tabLst>
                <a:tab pos="356438" algn="l"/>
              </a:tabLst>
            </a:pPr>
            <a:r>
              <a:rPr lang="en-US" sz="1399">
                <a:latin typeface="+mn-lt"/>
              </a:rPr>
              <a:t>Focus on regulatory inspections and investigations and follow up on remediation/recovery programs</a:t>
            </a:r>
          </a:p>
          <a:p>
            <a:pPr>
              <a:lnSpc>
                <a:spcPts val="1599"/>
              </a:lnSpc>
              <a:spcBef>
                <a:spcPts val="600"/>
              </a:spcBef>
              <a:buClr>
                <a:srgbClr val="FFD500"/>
              </a:buClr>
              <a:tabLst>
                <a:tab pos="356438" algn="l"/>
              </a:tabLst>
            </a:pPr>
            <a:r>
              <a:rPr lang="en-US" sz="1399">
                <a:latin typeface="+mn-lt"/>
              </a:rPr>
              <a:t>Assessment of design on anti-money laundering (KYC, TM) and sanction processes</a:t>
            </a:r>
          </a:p>
          <a:p>
            <a:pPr>
              <a:lnSpc>
                <a:spcPts val="1599"/>
              </a:lnSpc>
              <a:spcBef>
                <a:spcPts val="600"/>
              </a:spcBef>
              <a:buClr>
                <a:srgbClr val="FFD500"/>
              </a:buClr>
              <a:tabLst>
                <a:tab pos="356438" algn="l"/>
              </a:tabLst>
            </a:pPr>
            <a:r>
              <a:rPr lang="en-US" sz="1399">
                <a:latin typeface="+mn-lt"/>
              </a:rPr>
              <a:t>Review of whistle blower reports, reports from risk and compliance departments and correspondence with regulators </a:t>
            </a:r>
          </a:p>
          <a:p>
            <a:pPr>
              <a:lnSpc>
                <a:spcPts val="1599"/>
              </a:lnSpc>
              <a:spcBef>
                <a:spcPts val="600"/>
              </a:spcBef>
              <a:buClr>
                <a:srgbClr val="FFD500"/>
              </a:buClr>
              <a:tabLst>
                <a:tab pos="356438" algn="l"/>
              </a:tabLst>
            </a:pPr>
            <a:r>
              <a:rPr lang="en-US" sz="1399">
                <a:latin typeface="+mn-lt"/>
              </a:rPr>
              <a:t>Involvement from own legal specialists</a:t>
            </a:r>
          </a:p>
        </p:txBody>
      </p:sp>
      <p:sp>
        <p:nvSpPr>
          <p:cNvPr id="8" name="Title 3">
            <a:extLst>
              <a:ext uri="{FF2B5EF4-FFF2-40B4-BE49-F238E27FC236}">
                <a16:creationId xmlns:a16="http://schemas.microsoft.com/office/drawing/2014/main" id="{69D3B7E0-23CC-05BD-7F3D-3B69568EFB71}"/>
              </a:ext>
            </a:extLst>
          </p:cNvPr>
          <p:cNvSpPr>
            <a:spLocks noGrp="1"/>
          </p:cNvSpPr>
          <p:nvPr>
            <p:ph type="title"/>
          </p:nvPr>
        </p:nvSpPr>
        <p:spPr>
          <a:xfrm>
            <a:off x="609601" y="276280"/>
            <a:ext cx="10972800" cy="855217"/>
          </a:xfrm>
        </p:spPr>
        <p:txBody>
          <a:bodyPr/>
          <a:lstStyle/>
          <a:p>
            <a:pPr marL="0">
              <a:lnSpc>
                <a:spcPct val="100000"/>
              </a:lnSpc>
            </a:pPr>
            <a:r>
              <a:rPr lang="en-US" sz="1999" i="0" spc="0" baseline="0">
                <a:solidFill>
                  <a:schemeClr val="tx1">
                    <a:lumMod val="50000"/>
                  </a:schemeClr>
                </a:solidFill>
                <a:latin typeface="+mj-lt"/>
              </a:rPr>
              <a:t>Financial Statements 2025</a:t>
            </a:r>
            <a:br>
              <a:rPr lang="en-US" sz="2399" b="1" i="0" spc="0" baseline="0">
                <a:solidFill>
                  <a:srgbClr val="606060"/>
                </a:solidFill>
                <a:latin typeface="EYInterstate-Bold"/>
              </a:rPr>
            </a:br>
            <a:r>
              <a:rPr lang="en-US" sz="2799" b="1" i="0" spc="0" baseline="0">
                <a:latin typeface="+mj-lt"/>
              </a:rPr>
              <a:t>Risk of fraud and non-compliance</a:t>
            </a:r>
          </a:p>
        </p:txBody>
      </p:sp>
      <p:pic>
        <p:nvPicPr>
          <p:cNvPr id="11" name="Picture 10" descr="A screen shot of a computer&#10;&#10;AI-generated content may be incorrect.">
            <a:extLst>
              <a:ext uri="{FF2B5EF4-FFF2-40B4-BE49-F238E27FC236}">
                <a16:creationId xmlns:a16="http://schemas.microsoft.com/office/drawing/2014/main" id="{1FD466AD-FBAD-6C35-8C33-684FF9C7E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875" y="1468776"/>
            <a:ext cx="5238016" cy="2597273"/>
          </a:xfrm>
          <a:prstGeom prst="rect">
            <a:avLst/>
          </a:prstGeom>
        </p:spPr>
      </p:pic>
    </p:spTree>
    <p:extLst>
      <p:ext uri="{BB962C8B-B14F-4D97-AF65-F5344CB8AC3E}">
        <p14:creationId xmlns:p14="http://schemas.microsoft.com/office/powerpoint/2010/main" val="13747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5590-F3D7-0512-A6AB-E82671F649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15FF44-3F50-D1EE-7F7A-B59418C0AB55}"/>
              </a:ext>
            </a:extLst>
          </p:cNvPr>
          <p:cNvSpPr>
            <a:spLocks noGrp="1"/>
          </p:cNvSpPr>
          <p:nvPr>
            <p:ph sz="half" idx="1"/>
          </p:nvPr>
        </p:nvSpPr>
        <p:spPr>
          <a:xfrm>
            <a:off x="747907" y="3315198"/>
            <a:ext cx="6150463" cy="2213728"/>
          </a:xfrm>
        </p:spPr>
        <p:txBody>
          <a:bodyPr/>
          <a:lstStyle/>
          <a:p>
            <a:pPr marL="0" indent="0">
              <a:buNone/>
            </a:pPr>
            <a:r>
              <a:rPr lang="en-US" sz="1599" b="1" i="0" spc="0" baseline="0">
                <a:latin typeface="+mn-lt"/>
              </a:rPr>
              <a:t>Attention areas 2025</a:t>
            </a:r>
          </a:p>
          <a:p>
            <a:pPr marL="356222">
              <a:lnSpc>
                <a:spcPts val="1599"/>
              </a:lnSpc>
              <a:spcBef>
                <a:spcPts val="600"/>
              </a:spcBef>
              <a:tabLst>
                <a:tab pos="664385" algn="l"/>
              </a:tabLst>
            </a:pPr>
            <a:r>
              <a:rPr lang="en-US" sz="1399" b="0" i="0" spc="0" baseline="0">
                <a:latin typeface="+mn-lt"/>
              </a:rPr>
              <a:t>Impact of organizational developments</a:t>
            </a:r>
          </a:p>
          <a:p>
            <a:pPr marL="356222">
              <a:lnSpc>
                <a:spcPts val="1599"/>
              </a:lnSpc>
              <a:spcBef>
                <a:spcPts val="600"/>
              </a:spcBef>
              <a:tabLst>
                <a:tab pos="664385" algn="l"/>
              </a:tabLst>
            </a:pPr>
            <a:r>
              <a:rPr lang="en-US" sz="1399" b="0" i="0" spc="0" baseline="0">
                <a:latin typeface="+mn-lt"/>
              </a:rPr>
              <a:t>Double Materiality Assessment</a:t>
            </a:r>
          </a:p>
          <a:p>
            <a:pPr marL="356222">
              <a:lnSpc>
                <a:spcPts val="1599"/>
              </a:lnSpc>
              <a:spcBef>
                <a:spcPts val="600"/>
              </a:spcBef>
              <a:tabLst>
                <a:tab pos="664385" algn="l"/>
              </a:tabLst>
            </a:pPr>
            <a:r>
              <a:rPr lang="en-US" sz="1399">
                <a:latin typeface="+mn-lt"/>
              </a:rPr>
              <a:t>Estimations &amp; uncertainties in metrics &amp; targets</a:t>
            </a:r>
          </a:p>
          <a:p>
            <a:pPr marL="356222">
              <a:lnSpc>
                <a:spcPts val="1599"/>
              </a:lnSpc>
              <a:spcBef>
                <a:spcPts val="600"/>
              </a:spcBef>
              <a:tabLst>
                <a:tab pos="664385" algn="l"/>
              </a:tabLst>
            </a:pPr>
            <a:r>
              <a:rPr lang="en-US" sz="1399">
                <a:latin typeface="+mn-lt"/>
              </a:rPr>
              <a:t>Climate strategy update and transition plans</a:t>
            </a:r>
          </a:p>
          <a:p>
            <a:pPr marL="356222">
              <a:lnSpc>
                <a:spcPts val="1599"/>
              </a:lnSpc>
              <a:spcBef>
                <a:spcPts val="600"/>
              </a:spcBef>
              <a:tabLst>
                <a:tab pos="664385" algn="l"/>
              </a:tabLst>
            </a:pPr>
            <a:r>
              <a:rPr lang="en-US" sz="1399" b="0" i="0" spc="0" baseline="0">
                <a:latin typeface="+mn-lt"/>
              </a:rPr>
              <a:t>Climate &amp; Environmental Risks</a:t>
            </a:r>
          </a:p>
          <a:p>
            <a:pPr marL="356222">
              <a:lnSpc>
                <a:spcPts val="1599"/>
              </a:lnSpc>
              <a:spcBef>
                <a:spcPts val="600"/>
              </a:spcBef>
              <a:tabLst>
                <a:tab pos="664385" algn="l"/>
              </a:tabLst>
            </a:pPr>
            <a:r>
              <a:rPr lang="en-US" sz="1399">
                <a:latin typeface="+mn-lt"/>
              </a:rPr>
              <a:t>EU Taxonomy reporting </a:t>
            </a:r>
            <a:endParaRPr lang="en-US" sz="1399" b="0" i="0" spc="0" baseline="0">
              <a:latin typeface="+mn-lt"/>
            </a:endParaRPr>
          </a:p>
          <a:p>
            <a:pPr marL="356222">
              <a:lnSpc>
                <a:spcPts val="1599"/>
              </a:lnSpc>
              <a:spcBef>
                <a:spcPts val="600"/>
              </a:spcBef>
              <a:tabLst>
                <a:tab pos="664385" algn="l"/>
              </a:tabLst>
            </a:pPr>
            <a:r>
              <a:rPr lang="en-US" sz="1399">
                <a:latin typeface="+mn-lt"/>
              </a:rPr>
              <a:t>CSRD and KPI’s compliance incl. b</a:t>
            </a:r>
            <a:r>
              <a:rPr lang="en-US" sz="1399" b="0" i="0" spc="0" baseline="0">
                <a:latin typeface="+mn-lt"/>
              </a:rPr>
              <a:t>alanced reporting </a:t>
            </a:r>
          </a:p>
          <a:p>
            <a:pPr marL="0" indent="0">
              <a:lnSpc>
                <a:spcPts val="1599"/>
              </a:lnSpc>
              <a:spcBef>
                <a:spcPts val="600"/>
              </a:spcBef>
              <a:buNone/>
              <a:tabLst>
                <a:tab pos="664385" algn="l"/>
              </a:tabLst>
            </a:pPr>
            <a:endParaRPr lang="en-US" sz="1399" b="0" i="0" spc="0" baseline="0">
              <a:latin typeface="+mn-lt"/>
            </a:endParaRPr>
          </a:p>
          <a:p>
            <a:pPr marL="0" indent="0">
              <a:lnSpc>
                <a:spcPts val="1599"/>
              </a:lnSpc>
              <a:spcBef>
                <a:spcPts val="600"/>
              </a:spcBef>
              <a:buNone/>
              <a:tabLst>
                <a:tab pos="664385" algn="l"/>
              </a:tabLst>
            </a:pPr>
            <a:endParaRPr lang="en-US" sz="1399" b="0" i="0" spc="0" baseline="0">
              <a:latin typeface="+mn-lt"/>
            </a:endParaRPr>
          </a:p>
        </p:txBody>
      </p:sp>
      <p:sp>
        <p:nvSpPr>
          <p:cNvPr id="25" name="Content Placeholder 4">
            <a:extLst>
              <a:ext uri="{FF2B5EF4-FFF2-40B4-BE49-F238E27FC236}">
                <a16:creationId xmlns:a16="http://schemas.microsoft.com/office/drawing/2014/main" id="{4547C7E2-7B6A-2B0B-2CAA-38BED62E9083}"/>
              </a:ext>
            </a:extLst>
          </p:cNvPr>
          <p:cNvSpPr txBox="1">
            <a:spLocks/>
          </p:cNvSpPr>
          <p:nvPr/>
        </p:nvSpPr>
        <p:spPr>
          <a:xfrm>
            <a:off x="8797504" y="3862107"/>
            <a:ext cx="2353623" cy="27280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ct val="20000"/>
              </a:spcBef>
              <a:spcAft>
                <a:spcPts val="0"/>
              </a:spcAft>
              <a:buClr>
                <a:srgbClr val="FFE600"/>
              </a:buClr>
              <a:buSzPct val="70000"/>
              <a:buFont typeface="Arial" pitchFamily="34" charset="0"/>
              <a:buNone/>
              <a:tabLst/>
              <a:defRPr/>
            </a:pPr>
            <a:r>
              <a:rPr lang="en-US" sz="1599" b="1">
                <a:solidFill>
                  <a:srgbClr val="2E2E38"/>
                </a:solidFill>
                <a:latin typeface="EYInterstate Light"/>
              </a:rPr>
              <a:t>M</a:t>
            </a:r>
            <a:r>
              <a:rPr kumimoji="0" lang="en-US" sz="1599" b="1" i="0" u="none" strike="noStrike" kern="1200" cap="none" spc="0" normalizeH="0" baseline="0" noProof="0" err="1">
                <a:ln>
                  <a:noFill/>
                </a:ln>
                <a:solidFill>
                  <a:srgbClr val="2E2E38"/>
                </a:solidFill>
                <a:effectLst/>
                <a:uLnTx/>
                <a:uFillTx/>
                <a:latin typeface="EYInterstate Light"/>
                <a:ea typeface="+mn-ea"/>
                <a:cs typeface="+mn-cs"/>
              </a:rPr>
              <a:t>ateriality</a:t>
            </a:r>
            <a:r>
              <a:rPr kumimoji="0" lang="en-US" sz="1599" b="1" i="0" u="none" strike="noStrike" kern="1200" cap="none" spc="0" normalizeH="0" baseline="0" noProof="0">
                <a:ln>
                  <a:noFill/>
                </a:ln>
                <a:solidFill>
                  <a:srgbClr val="2E2E38"/>
                </a:solidFill>
                <a:effectLst/>
                <a:uLnTx/>
                <a:uFillTx/>
                <a:latin typeface="EYInterstate Light"/>
                <a:ea typeface="+mn-ea"/>
                <a:cs typeface="+mn-cs"/>
              </a:rPr>
              <a:t> – 2 levels:</a:t>
            </a:r>
          </a:p>
        </p:txBody>
      </p:sp>
      <p:sp>
        <p:nvSpPr>
          <p:cNvPr id="26" name="Content Placeholder 4">
            <a:extLst>
              <a:ext uri="{FF2B5EF4-FFF2-40B4-BE49-F238E27FC236}">
                <a16:creationId xmlns:a16="http://schemas.microsoft.com/office/drawing/2014/main" id="{3D48595A-FAE2-9213-2FD2-395BD692178B}"/>
              </a:ext>
            </a:extLst>
          </p:cNvPr>
          <p:cNvSpPr txBox="1">
            <a:spLocks/>
          </p:cNvSpPr>
          <p:nvPr/>
        </p:nvSpPr>
        <p:spPr>
          <a:xfrm>
            <a:off x="609283" y="1534117"/>
            <a:ext cx="10778372" cy="1378460"/>
          </a:xfrm>
          <a:prstGeom prst="rect">
            <a:avLst/>
          </a:prstGeom>
          <a:ln w="28575">
            <a:solidFill>
              <a:schemeClr val="bg1">
                <a:lumMod val="60000"/>
                <a:lumOff val="40000"/>
              </a:schemeClr>
            </a:solidFill>
          </a:ln>
        </p:spPr>
        <p:txBody>
          <a:bodyPr vert="horz" wrap="square" lIns="179906" tIns="179906" rIns="179906" bIns="179906" rtlCol="0" anchor="t" anchorCtr="0">
            <a:sp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ct val="20000"/>
              </a:spcBef>
              <a:spcAft>
                <a:spcPts val="0"/>
              </a:spcAft>
              <a:buClr>
                <a:srgbClr val="FFE600"/>
              </a:buClr>
              <a:buSzPct val="70000"/>
              <a:buFont typeface="Arial" pitchFamily="34" charset="0"/>
              <a:buNone/>
              <a:tabLst/>
              <a:defRPr/>
            </a:pPr>
            <a:r>
              <a:rPr lang="en-US" sz="1599" b="1">
                <a:solidFill>
                  <a:srgbClr val="2E2E38"/>
                </a:solidFill>
                <a:latin typeface="EYInterstate Light"/>
              </a:rPr>
              <a:t>Two</a:t>
            </a:r>
            <a:r>
              <a:rPr kumimoji="0" lang="en-US" sz="1599" b="1" i="0" u="none" strike="noStrike" kern="1200" cap="none" spc="0" normalizeH="0" baseline="0" noProof="0">
                <a:ln>
                  <a:noFill/>
                </a:ln>
                <a:solidFill>
                  <a:srgbClr val="2E2E38"/>
                </a:solidFill>
                <a:effectLst/>
                <a:uLnTx/>
                <a:uFillTx/>
                <a:latin typeface="EYInterstate Light"/>
                <a:ea typeface="+mn-ea"/>
                <a:cs typeface="+mn-cs"/>
              </a:rPr>
              <a:t> limited assurance reports: </a:t>
            </a:r>
          </a:p>
          <a:p>
            <a:pPr marL="342729" indent="-342729">
              <a:lnSpc>
                <a:spcPts val="1599"/>
              </a:lnSpc>
              <a:spcBef>
                <a:spcPts val="600"/>
              </a:spcBef>
              <a:buClr>
                <a:srgbClr val="FFD500"/>
              </a:buClr>
              <a:buFont typeface="+mj-lt"/>
              <a:buAutoNum type="arabicPeriod"/>
              <a:tabLst>
                <a:tab pos="618890" algn="l"/>
                <a:tab pos="827586" algn="l"/>
              </a:tabLst>
            </a:pPr>
            <a:r>
              <a:rPr lang="en-US" sz="1399">
                <a:solidFill>
                  <a:schemeClr val="bg1"/>
                </a:solidFill>
              </a:rPr>
              <a:t>Sustainability Statement (</a:t>
            </a:r>
            <a:r>
              <a:rPr lang="en-US" sz="1399" b="1">
                <a:solidFill>
                  <a:schemeClr val="bg1"/>
                </a:solidFill>
              </a:rPr>
              <a:t>CSRD</a:t>
            </a:r>
            <a:r>
              <a:rPr lang="en-US" sz="1399">
                <a:solidFill>
                  <a:schemeClr val="bg1"/>
                </a:solidFill>
              </a:rPr>
              <a:t>) in the Annual Report, prepared in accordance with the European Sustainability Reporting Standard as adopted by the European Commission (</a:t>
            </a:r>
            <a:r>
              <a:rPr lang="en-US" sz="1399" b="1">
                <a:solidFill>
                  <a:schemeClr val="bg1"/>
                </a:solidFill>
              </a:rPr>
              <a:t>including EU Taxonomy</a:t>
            </a:r>
            <a:r>
              <a:rPr lang="en-US" sz="1399">
                <a:solidFill>
                  <a:schemeClr val="bg1"/>
                </a:solidFill>
              </a:rPr>
              <a:t>)</a:t>
            </a:r>
          </a:p>
          <a:p>
            <a:pPr marL="342729" indent="-342729">
              <a:lnSpc>
                <a:spcPts val="1599"/>
              </a:lnSpc>
              <a:spcBef>
                <a:spcPts val="600"/>
              </a:spcBef>
              <a:buClr>
                <a:srgbClr val="FFD500"/>
              </a:buClr>
              <a:buFont typeface="+mj-lt"/>
              <a:buAutoNum type="arabicPeriod"/>
              <a:tabLst>
                <a:tab pos="618890" algn="l"/>
                <a:tab pos="827586" algn="l"/>
              </a:tabLst>
            </a:pPr>
            <a:r>
              <a:rPr lang="en-US" sz="1399">
                <a:solidFill>
                  <a:schemeClr val="bg1"/>
                </a:solidFill>
              </a:rPr>
              <a:t>Specific strategic </a:t>
            </a:r>
            <a:r>
              <a:rPr lang="en-US" sz="1399" b="1">
                <a:solidFill>
                  <a:schemeClr val="bg1"/>
                </a:solidFill>
              </a:rPr>
              <a:t>sustainability </a:t>
            </a:r>
            <a:r>
              <a:rPr lang="en-US" sz="1399" b="1"/>
              <a:t>KPI’s</a:t>
            </a:r>
            <a:r>
              <a:rPr lang="en-US" sz="1399" b="1">
                <a:solidFill>
                  <a:schemeClr val="bg1"/>
                </a:solidFill>
              </a:rPr>
              <a:t> </a:t>
            </a:r>
            <a:r>
              <a:rPr lang="en-US" sz="1399">
                <a:solidFill>
                  <a:schemeClr val="bg1"/>
                </a:solidFill>
              </a:rPr>
              <a:t>as included in the chapter ‘Strategy</a:t>
            </a:r>
            <a:r>
              <a:rPr lang="en-US" sz="1399"/>
              <a:t> </a:t>
            </a:r>
            <a:r>
              <a:rPr lang="en-US" sz="1399">
                <a:solidFill>
                  <a:schemeClr val="bg1"/>
                </a:solidFill>
              </a:rPr>
              <a:t>&amp; performance’ in the </a:t>
            </a:r>
            <a:r>
              <a:rPr lang="en-US" sz="1399"/>
              <a:t>Annual Report</a:t>
            </a:r>
            <a:endParaRPr lang="en-US" sz="1399" b="1"/>
          </a:p>
        </p:txBody>
      </p:sp>
      <p:sp>
        <p:nvSpPr>
          <p:cNvPr id="11" name="Title 3">
            <a:extLst>
              <a:ext uri="{FF2B5EF4-FFF2-40B4-BE49-F238E27FC236}">
                <a16:creationId xmlns:a16="http://schemas.microsoft.com/office/drawing/2014/main" id="{2B1708B2-5FC0-4279-0937-555618F01ED5}"/>
              </a:ext>
            </a:extLst>
          </p:cNvPr>
          <p:cNvSpPr>
            <a:spLocks noGrp="1"/>
          </p:cNvSpPr>
          <p:nvPr>
            <p:ph type="title"/>
          </p:nvPr>
        </p:nvSpPr>
        <p:spPr>
          <a:xfrm>
            <a:off x="609601" y="276280"/>
            <a:ext cx="10972800" cy="855217"/>
          </a:xfrm>
        </p:spPr>
        <p:txBody>
          <a:bodyPr/>
          <a:lstStyle/>
          <a:p>
            <a:pPr marL="0">
              <a:lnSpc>
                <a:spcPct val="100000"/>
              </a:lnSpc>
            </a:pPr>
            <a:r>
              <a:rPr lang="en-US" sz="1999" i="0" spc="0" baseline="0">
                <a:solidFill>
                  <a:schemeClr val="tx1">
                    <a:lumMod val="50000"/>
                  </a:schemeClr>
                </a:solidFill>
                <a:latin typeface="+mj-lt"/>
              </a:rPr>
              <a:t>Financial Statements 2025</a:t>
            </a:r>
            <a:br>
              <a:rPr lang="en-US" sz="2399" b="1" i="0" spc="0" baseline="0">
                <a:solidFill>
                  <a:srgbClr val="606060"/>
                </a:solidFill>
                <a:latin typeface="EYInterstate-Bold"/>
              </a:rPr>
            </a:br>
            <a:r>
              <a:rPr lang="en-US" sz="2799" b="1" i="0" spc="0" baseline="0">
                <a:latin typeface="+mj-lt"/>
              </a:rPr>
              <a:t>Sustainability Information</a:t>
            </a:r>
          </a:p>
        </p:txBody>
      </p:sp>
      <p:pic>
        <p:nvPicPr>
          <p:cNvPr id="13" name="Picture 12">
            <a:extLst>
              <a:ext uri="{FF2B5EF4-FFF2-40B4-BE49-F238E27FC236}">
                <a16:creationId xmlns:a16="http://schemas.microsoft.com/office/drawing/2014/main" id="{02BD3704-56CA-8C8A-1F9F-70C0AAC049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24364" y="4266398"/>
            <a:ext cx="4158037" cy="1999057"/>
          </a:xfrm>
          <a:prstGeom prst="rect">
            <a:avLst/>
          </a:prstGeom>
        </p:spPr>
      </p:pic>
      <p:sp>
        <p:nvSpPr>
          <p:cNvPr id="14" name="TextBox 13">
            <a:extLst>
              <a:ext uri="{FF2B5EF4-FFF2-40B4-BE49-F238E27FC236}">
                <a16:creationId xmlns:a16="http://schemas.microsoft.com/office/drawing/2014/main" id="{EDD33D27-6657-6A6F-356D-B27191A3F6BB}"/>
              </a:ext>
            </a:extLst>
          </p:cNvPr>
          <p:cNvSpPr txBox="1"/>
          <p:nvPr/>
        </p:nvSpPr>
        <p:spPr>
          <a:xfrm>
            <a:off x="7562989" y="4583812"/>
            <a:ext cx="1746709" cy="1499046"/>
          </a:xfrm>
          <a:prstGeom prst="rect">
            <a:avLst/>
          </a:prstGeom>
          <a:noFill/>
        </p:spPr>
        <p:txBody>
          <a:bodyPr wrap="square" lIns="0" tIns="36557" rIns="0" bIns="0" rtlCol="0">
            <a:spAutoFit/>
          </a:bodyPr>
          <a:lstStyle/>
          <a:p>
            <a:pPr marL="0" marR="0" lvl="0" indent="0" algn="ctr" defTabSz="913943" rtl="0" eaLnBrk="1" fontAlgn="auto" latinLnBrk="0" hangingPunct="1">
              <a:lnSpc>
                <a:spcPct val="85000"/>
              </a:lnSpc>
              <a:spcBef>
                <a:spcPts val="0"/>
              </a:spcBef>
              <a:spcAft>
                <a:spcPts val="600"/>
              </a:spcAft>
              <a:buClr>
                <a:srgbClr val="27ACAA"/>
              </a:buClr>
              <a:buSzPct val="70000"/>
              <a:buFontTx/>
              <a:buNone/>
              <a:tabLst/>
              <a:defRPr/>
            </a:pPr>
            <a:r>
              <a:rPr kumimoji="0" lang="nl-NL" sz="1999" b="0" i="0" u="none" strike="noStrike" kern="1200" cap="none" spc="0" normalizeH="0" baseline="0" noProof="0">
                <a:ln>
                  <a:noFill/>
                </a:ln>
                <a:solidFill>
                  <a:srgbClr val="2E2E38"/>
                </a:solidFill>
                <a:effectLst/>
                <a:uLnTx/>
                <a:uFillTx/>
                <a:latin typeface="EYInterstate Light"/>
                <a:ea typeface="+mn-ea"/>
                <a:cs typeface="+mn-cs"/>
              </a:rPr>
              <a:t>Reporting materiality</a:t>
            </a:r>
            <a:endParaRPr kumimoji="0" lang="en-NL" sz="1999" b="0" i="0" u="none" strike="noStrike" kern="1200" cap="none" spc="0" normalizeH="0" baseline="0" noProof="0">
              <a:ln>
                <a:noFill/>
              </a:ln>
              <a:solidFill>
                <a:srgbClr val="2E2E38"/>
              </a:solidFill>
              <a:effectLst/>
              <a:uLnTx/>
              <a:uFillTx/>
              <a:latin typeface="EYInterstate Light"/>
              <a:ea typeface="+mn-ea"/>
              <a:cs typeface="+mn-cs"/>
            </a:endParaRPr>
          </a:p>
          <a:p>
            <a:pPr marL="0" marR="0" lvl="0" indent="0" algn="ctr" defTabSz="913943" rtl="0" eaLnBrk="1" fontAlgn="auto" latinLnBrk="0" hangingPunct="1">
              <a:lnSpc>
                <a:spcPct val="85000"/>
              </a:lnSpc>
              <a:spcBef>
                <a:spcPts val="0"/>
              </a:spcBef>
              <a:spcAft>
                <a:spcPts val="600"/>
              </a:spcAft>
              <a:buClr>
                <a:srgbClr val="27ACAA"/>
              </a:buClr>
              <a:buSzPct val="70000"/>
              <a:buFontTx/>
              <a:buNone/>
              <a:tabLst/>
              <a:defRPr/>
            </a:pPr>
            <a:r>
              <a:rPr lang="nl-NL" sz="1999" b="1">
                <a:solidFill>
                  <a:srgbClr val="2E2E38"/>
                </a:solidFill>
                <a:latin typeface="EYInterstate Light"/>
              </a:rPr>
              <a:t>Qualitative </a:t>
            </a:r>
          </a:p>
          <a:p>
            <a:pPr marL="0" marR="0" lvl="0" indent="0" algn="ctr" defTabSz="913943" rtl="0" eaLnBrk="1" fontAlgn="auto" latinLnBrk="0" hangingPunct="1">
              <a:lnSpc>
                <a:spcPct val="85000"/>
              </a:lnSpc>
              <a:spcBef>
                <a:spcPts val="0"/>
              </a:spcBef>
              <a:spcAft>
                <a:spcPts val="600"/>
              </a:spcAft>
              <a:buClr>
                <a:srgbClr val="27ACAA"/>
              </a:buClr>
              <a:buSzPct val="70000"/>
              <a:buFontTx/>
              <a:buNone/>
              <a:tabLst/>
              <a:defRPr/>
            </a:pPr>
            <a:r>
              <a:rPr lang="nl-NL" sz="1399" b="1" err="1">
                <a:solidFill>
                  <a:srgbClr val="2E2E38"/>
                </a:solidFill>
                <a:latin typeface="EYInterstate Light"/>
              </a:rPr>
              <a:t>including</a:t>
            </a:r>
            <a:r>
              <a:rPr lang="nl-NL" sz="1399" b="1">
                <a:solidFill>
                  <a:srgbClr val="2E2E38"/>
                </a:solidFill>
                <a:latin typeface="EYInterstate Light"/>
              </a:rPr>
              <a:t> </a:t>
            </a:r>
            <a:r>
              <a:rPr lang="nl-NL" sz="1399" b="1" err="1">
                <a:solidFill>
                  <a:srgbClr val="2E2E38"/>
                </a:solidFill>
                <a:latin typeface="EYInterstate Light"/>
              </a:rPr>
              <a:t>completeness</a:t>
            </a:r>
            <a:endParaRPr lang="nl-NL" sz="1999" b="1">
              <a:solidFill>
                <a:srgbClr val="2E2E38"/>
              </a:solidFill>
              <a:latin typeface="EYInterstate Light"/>
            </a:endParaRPr>
          </a:p>
          <a:p>
            <a:pPr marL="0" marR="0" lvl="0" indent="0" algn="ctr" defTabSz="913943" rtl="0" eaLnBrk="1" fontAlgn="auto" latinLnBrk="0" hangingPunct="1">
              <a:lnSpc>
                <a:spcPct val="85000"/>
              </a:lnSpc>
              <a:spcBef>
                <a:spcPts val="0"/>
              </a:spcBef>
              <a:spcAft>
                <a:spcPts val="600"/>
              </a:spcAft>
              <a:buClr>
                <a:srgbClr val="27ACAA"/>
              </a:buClr>
              <a:buSzPct val="70000"/>
              <a:buFontTx/>
              <a:buNone/>
              <a:tabLst/>
              <a:defRPr/>
            </a:pPr>
            <a:endParaRPr kumimoji="0" lang="en-NL" sz="1999" b="1" i="0" u="none" strike="noStrike" kern="1200" cap="none" spc="0" normalizeH="0" baseline="0" noProof="0">
              <a:ln>
                <a:noFill/>
              </a:ln>
              <a:solidFill>
                <a:srgbClr val="2E2E38"/>
              </a:solidFill>
              <a:effectLst/>
              <a:uLnTx/>
              <a:uFillTx/>
              <a:latin typeface="EYInterstate Light"/>
              <a:ea typeface="+mn-ea"/>
              <a:cs typeface="+mn-cs"/>
            </a:endParaRPr>
          </a:p>
        </p:txBody>
      </p:sp>
      <p:sp>
        <p:nvSpPr>
          <p:cNvPr id="15" name="TextBox 14">
            <a:extLst>
              <a:ext uri="{FF2B5EF4-FFF2-40B4-BE49-F238E27FC236}">
                <a16:creationId xmlns:a16="http://schemas.microsoft.com/office/drawing/2014/main" id="{894C1F9A-BA9C-A0C9-F4B1-3915516415FF}"/>
              </a:ext>
            </a:extLst>
          </p:cNvPr>
          <p:cNvSpPr txBox="1"/>
          <p:nvPr/>
        </p:nvSpPr>
        <p:spPr>
          <a:xfrm>
            <a:off x="9974316" y="4670689"/>
            <a:ext cx="1746709" cy="960244"/>
          </a:xfrm>
          <a:prstGeom prst="rect">
            <a:avLst/>
          </a:prstGeom>
          <a:noFill/>
        </p:spPr>
        <p:txBody>
          <a:bodyPr wrap="square" lIns="0" tIns="36557" rIns="0" bIns="0" rtlCol="0">
            <a:spAutoFit/>
          </a:bodyPr>
          <a:lstStyle/>
          <a:p>
            <a:pPr marL="0" marR="0" lvl="0" indent="0" algn="ctr" defTabSz="913943" rtl="0" eaLnBrk="1" fontAlgn="auto" latinLnBrk="0" hangingPunct="1">
              <a:lnSpc>
                <a:spcPts val="1799"/>
              </a:lnSpc>
              <a:spcBef>
                <a:spcPts val="0"/>
              </a:spcBef>
              <a:spcAft>
                <a:spcPts val="0"/>
              </a:spcAft>
              <a:buClr>
                <a:srgbClr val="27ACAA"/>
              </a:buClr>
              <a:buSzPct val="70000"/>
              <a:buFontTx/>
              <a:buNone/>
              <a:tabLst/>
              <a:defRPr/>
            </a:pPr>
            <a:r>
              <a:rPr kumimoji="0" lang="nl-NL" sz="1599" b="0" i="0" u="none" strike="noStrike" kern="1200" cap="none" spc="0" normalizeH="0" baseline="0" noProof="0">
                <a:ln>
                  <a:noFill/>
                </a:ln>
                <a:solidFill>
                  <a:srgbClr val="2E2E38"/>
                </a:solidFill>
                <a:effectLst/>
                <a:uLnTx/>
                <a:uFillTx/>
                <a:latin typeface="EYInterstate Light"/>
                <a:ea typeface="+mn-ea"/>
                <a:cs typeface="+mn-cs"/>
              </a:rPr>
              <a:t>Element materiality</a:t>
            </a:r>
          </a:p>
          <a:p>
            <a:pPr marL="0" marR="0" lvl="0" indent="0" algn="ctr" defTabSz="913943" rtl="0" eaLnBrk="1" fontAlgn="auto" latinLnBrk="0" hangingPunct="1">
              <a:lnSpc>
                <a:spcPts val="1799"/>
              </a:lnSpc>
              <a:spcBef>
                <a:spcPts val="0"/>
              </a:spcBef>
              <a:spcAft>
                <a:spcPts val="0"/>
              </a:spcAft>
              <a:buClr>
                <a:srgbClr val="27ACAA"/>
              </a:buClr>
              <a:buSzPct val="70000"/>
              <a:buFontTx/>
              <a:buNone/>
              <a:tabLst/>
              <a:defRPr/>
            </a:pPr>
            <a:endParaRPr kumimoji="0" lang="en-NL" sz="1599" b="0" i="0" u="none" strike="noStrike" kern="1200" cap="none" spc="0" normalizeH="0" baseline="0" noProof="0">
              <a:ln>
                <a:noFill/>
              </a:ln>
              <a:solidFill>
                <a:srgbClr val="2E2E38"/>
              </a:solidFill>
              <a:effectLst/>
              <a:uLnTx/>
              <a:uFillTx/>
              <a:latin typeface="EYInterstate Light"/>
              <a:ea typeface="+mn-ea"/>
              <a:cs typeface="+mn-cs"/>
            </a:endParaRPr>
          </a:p>
          <a:p>
            <a:pPr marL="0" marR="0" lvl="0" indent="0" algn="ctr" defTabSz="913943" rtl="0" eaLnBrk="1" fontAlgn="auto" latinLnBrk="0" hangingPunct="1">
              <a:lnSpc>
                <a:spcPts val="1799"/>
              </a:lnSpc>
              <a:spcBef>
                <a:spcPts val="0"/>
              </a:spcBef>
              <a:spcAft>
                <a:spcPts val="0"/>
              </a:spcAft>
              <a:buClr>
                <a:srgbClr val="27ACAA"/>
              </a:buClr>
              <a:buSzPct val="70000"/>
              <a:buFontTx/>
              <a:buNone/>
              <a:tabLst/>
              <a:defRPr/>
            </a:pPr>
            <a:r>
              <a:rPr lang="nl-NL" sz="1599" b="1">
                <a:solidFill>
                  <a:srgbClr val="2E2E38"/>
                </a:solidFill>
                <a:latin typeface="EYInterstate Light"/>
              </a:rPr>
              <a:t>Quantitative</a:t>
            </a:r>
          </a:p>
          <a:p>
            <a:pPr marL="0" marR="0" lvl="0" indent="0" algn="ctr" defTabSz="913943" rtl="0" eaLnBrk="1" fontAlgn="auto" latinLnBrk="0" hangingPunct="1">
              <a:lnSpc>
                <a:spcPts val="1799"/>
              </a:lnSpc>
              <a:spcBef>
                <a:spcPts val="0"/>
              </a:spcBef>
              <a:spcAft>
                <a:spcPts val="0"/>
              </a:spcAft>
              <a:buClr>
                <a:srgbClr val="27ACAA"/>
              </a:buClr>
              <a:buSzPct val="70000"/>
              <a:buFontTx/>
              <a:buNone/>
              <a:tabLst/>
              <a:defRPr/>
            </a:pPr>
            <a:r>
              <a:rPr lang="nl-NL" sz="1599">
                <a:solidFill>
                  <a:srgbClr val="2E2E38"/>
                </a:solidFill>
                <a:latin typeface="EYInterstate Light"/>
              </a:rPr>
              <a:t>per KPI</a:t>
            </a:r>
            <a:endParaRPr kumimoji="0" lang="en-NL" sz="1599" i="0" u="none" strike="noStrike" kern="1200" cap="none" spc="0" normalizeH="0" baseline="0" noProof="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1094849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3D194-C15D-34FA-2D13-10F596FBD20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BC7E36F-2D90-0FAE-3766-0A15F000504A}"/>
              </a:ext>
            </a:extLst>
          </p:cNvPr>
          <p:cNvSpPr>
            <a:spLocks noGrp="1"/>
          </p:cNvSpPr>
          <p:nvPr>
            <p:ph sz="half" idx="1"/>
          </p:nvPr>
        </p:nvSpPr>
        <p:spPr>
          <a:xfrm>
            <a:off x="609601" y="1485326"/>
            <a:ext cx="11077303" cy="3288275"/>
          </a:xfrm>
        </p:spPr>
        <p:txBody>
          <a:bodyPr/>
          <a:lstStyle/>
          <a:p>
            <a:pPr marL="0" indent="0">
              <a:lnSpc>
                <a:spcPts val="1599"/>
              </a:lnSpc>
              <a:buNone/>
            </a:pPr>
            <a:r>
              <a:rPr lang="en-US" sz="1599" b="1">
                <a:latin typeface="+mn-lt"/>
              </a:rPr>
              <a:t>Conclusion</a:t>
            </a:r>
          </a:p>
          <a:p>
            <a:pPr marL="355600" indent="-356235">
              <a:lnSpc>
                <a:spcPts val="1599"/>
              </a:lnSpc>
              <a:spcBef>
                <a:spcPts val="600"/>
              </a:spcBef>
              <a:buClr>
                <a:srgbClr val="FFD500"/>
              </a:buClr>
            </a:pPr>
            <a:r>
              <a:rPr lang="en-US" sz="1350" b="0" i="0" spc="0" baseline="0">
                <a:latin typeface="+mn-lt"/>
              </a:rPr>
              <a:t>Unqualified audit opinion 2025 on the Annual Financial Statements</a:t>
            </a:r>
          </a:p>
          <a:p>
            <a:pPr marL="356222">
              <a:lnSpc>
                <a:spcPts val="1599"/>
              </a:lnSpc>
              <a:spcBef>
                <a:spcPts val="600"/>
              </a:spcBef>
              <a:buClr>
                <a:srgbClr val="FFD500"/>
              </a:buClr>
            </a:pPr>
            <a:r>
              <a:rPr lang="en-US" sz="1399" b="0" i="0" spc="0" baseline="0">
                <a:latin typeface="+mn-lt"/>
              </a:rPr>
              <a:t>Limited assurance conclusions</a:t>
            </a:r>
            <a:r>
              <a:rPr lang="en-US" sz="1399">
                <a:latin typeface="+mn-lt"/>
              </a:rPr>
              <a:t>:</a:t>
            </a:r>
            <a:endParaRPr lang="en-US" sz="1399" b="0" i="0" spc="0" baseline="0">
              <a:latin typeface="+mn-lt"/>
            </a:endParaRPr>
          </a:p>
          <a:p>
            <a:pPr marL="712659" lvl="1">
              <a:lnSpc>
                <a:spcPts val="1599"/>
              </a:lnSpc>
              <a:spcBef>
                <a:spcPts val="600"/>
              </a:spcBef>
              <a:buClr>
                <a:srgbClr val="FFD500"/>
              </a:buClr>
            </a:pPr>
            <a:r>
              <a:rPr lang="en-US" sz="1399">
                <a:latin typeface="+mn-lt"/>
              </a:rPr>
              <a:t>Sustainability Statement: unqualified conclusion with 4 inherent limitations associated with measurement or evaluation of sustainability information</a:t>
            </a:r>
          </a:p>
          <a:p>
            <a:pPr marL="712659" lvl="1">
              <a:lnSpc>
                <a:spcPts val="1599"/>
              </a:lnSpc>
              <a:spcBef>
                <a:spcPts val="600"/>
              </a:spcBef>
              <a:buClr>
                <a:srgbClr val="FFD500"/>
              </a:buClr>
            </a:pPr>
            <a:r>
              <a:rPr lang="en-US" sz="1399">
                <a:latin typeface="+mn-lt"/>
              </a:rPr>
              <a:t>Strategic sustainability KPI’s (SAS, NPS): unqualified conclusion</a:t>
            </a:r>
          </a:p>
          <a:p>
            <a:pPr marL="356222">
              <a:lnSpc>
                <a:spcPts val="1599"/>
              </a:lnSpc>
              <a:spcBef>
                <a:spcPts val="600"/>
              </a:spcBef>
              <a:buClr>
                <a:srgbClr val="FFD500"/>
              </a:buClr>
            </a:pPr>
            <a:r>
              <a:rPr lang="en-US" sz="1399" b="0" i="0" spc="0" baseline="0">
                <a:latin typeface="+mn-lt"/>
              </a:rPr>
              <a:t>Other information included in the annual report</a:t>
            </a:r>
          </a:p>
          <a:p>
            <a:pPr marL="712470" lvl="1" indent="-356235">
              <a:lnSpc>
                <a:spcPts val="1599"/>
              </a:lnSpc>
              <a:spcBef>
                <a:spcPts val="600"/>
              </a:spcBef>
              <a:buClr>
                <a:srgbClr val="FFD500"/>
              </a:buClr>
            </a:pPr>
            <a:r>
              <a:rPr lang="en-US" sz="1150">
                <a:latin typeface="+mn-lt"/>
              </a:rPr>
              <a:t>Complies with the law, corporate governance code including the statement of risk management (‘’VOR’’) and is consistent with the financial statements</a:t>
            </a:r>
          </a:p>
          <a:p>
            <a:pPr marL="712659" lvl="1">
              <a:lnSpc>
                <a:spcPts val="1599"/>
              </a:lnSpc>
              <a:spcBef>
                <a:spcPts val="600"/>
              </a:spcBef>
              <a:buClr>
                <a:srgbClr val="FFD500"/>
              </a:buClr>
            </a:pPr>
            <a:endParaRPr lang="en-US" sz="1399">
              <a:latin typeface="+mn-lt"/>
            </a:endParaRPr>
          </a:p>
          <a:p>
            <a:pPr marL="0" indent="0">
              <a:lnSpc>
                <a:spcPts val="1599"/>
              </a:lnSpc>
              <a:buNone/>
            </a:pPr>
            <a:r>
              <a:rPr lang="en-US" sz="1599" b="1">
                <a:latin typeface="+mn-lt"/>
              </a:rPr>
              <a:t>Other remarks</a:t>
            </a:r>
          </a:p>
          <a:p>
            <a:pPr marL="356222">
              <a:lnSpc>
                <a:spcPts val="1599"/>
              </a:lnSpc>
              <a:spcBef>
                <a:spcPts val="600"/>
              </a:spcBef>
              <a:buClr>
                <a:srgbClr val="FFD500"/>
              </a:buClr>
            </a:pPr>
            <a:r>
              <a:rPr lang="en-US" sz="1399" b="0" i="0" spc="0" baseline="0">
                <a:latin typeface="+mn-lt"/>
              </a:rPr>
              <a:t>Communication: Management letter on internal control observations; quarterly reporting and long form report; independence communication</a:t>
            </a:r>
          </a:p>
          <a:p>
            <a:pPr marL="355600" indent="-356235">
              <a:lnSpc>
                <a:spcPts val="1599"/>
              </a:lnSpc>
              <a:spcBef>
                <a:spcPts val="600"/>
              </a:spcBef>
              <a:buClr>
                <a:srgbClr val="FFD500"/>
              </a:buClr>
            </a:pPr>
            <a:r>
              <a:rPr lang="en-US" sz="1350" b="0" i="0" spc="0" baseline="0">
                <a:latin typeface="+mn-lt"/>
              </a:rPr>
              <a:t>Prudential reporting, statutory audit subsidiaries and other assurance (related) engagements</a:t>
            </a:r>
          </a:p>
          <a:p>
            <a:pPr marL="356222">
              <a:lnSpc>
                <a:spcPts val="1599"/>
              </a:lnSpc>
              <a:spcBef>
                <a:spcPts val="600"/>
              </a:spcBef>
              <a:buClr>
                <a:srgbClr val="FFD500"/>
              </a:buClr>
            </a:pPr>
            <a:r>
              <a:rPr lang="en-US" sz="1399" b="0" i="0" spc="0" baseline="0">
                <a:latin typeface="+mn-lt"/>
              </a:rPr>
              <a:t>Transparent communication and good cooperation</a:t>
            </a:r>
          </a:p>
        </p:txBody>
      </p:sp>
      <p:sp>
        <p:nvSpPr>
          <p:cNvPr id="5" name="Title 3">
            <a:extLst>
              <a:ext uri="{FF2B5EF4-FFF2-40B4-BE49-F238E27FC236}">
                <a16:creationId xmlns:a16="http://schemas.microsoft.com/office/drawing/2014/main" id="{4A5C85B2-C8F2-39BB-0272-77F9B2152799}"/>
              </a:ext>
            </a:extLst>
          </p:cNvPr>
          <p:cNvSpPr>
            <a:spLocks noGrp="1"/>
          </p:cNvSpPr>
          <p:nvPr>
            <p:ph type="title"/>
          </p:nvPr>
        </p:nvSpPr>
        <p:spPr>
          <a:xfrm>
            <a:off x="609601" y="276280"/>
            <a:ext cx="10972800" cy="855217"/>
          </a:xfrm>
        </p:spPr>
        <p:txBody>
          <a:bodyPr/>
          <a:lstStyle/>
          <a:p>
            <a:pPr marL="0">
              <a:lnSpc>
                <a:spcPct val="100000"/>
              </a:lnSpc>
            </a:pPr>
            <a:r>
              <a:rPr lang="en-US" sz="1999" i="0" spc="0" baseline="0">
                <a:solidFill>
                  <a:schemeClr val="tx1">
                    <a:lumMod val="50000"/>
                  </a:schemeClr>
                </a:solidFill>
                <a:latin typeface="+mj-lt"/>
              </a:rPr>
              <a:t>Financial Statements 2025</a:t>
            </a:r>
            <a:br>
              <a:rPr lang="en-US" sz="2399" b="1" i="0" spc="0" baseline="0">
                <a:solidFill>
                  <a:srgbClr val="606060"/>
                </a:solidFill>
                <a:latin typeface="EYInterstate-Bold"/>
              </a:rPr>
            </a:br>
            <a:r>
              <a:rPr lang="en-US" sz="2799" b="1" i="0" spc="0" baseline="0">
                <a:latin typeface="+mj-lt"/>
              </a:rPr>
              <a:t>Conclusion and other </a:t>
            </a:r>
            <a:r>
              <a:rPr lang="en-US" sz="2799" b="1">
                <a:latin typeface="+mj-lt"/>
              </a:rPr>
              <a:t>remarks</a:t>
            </a:r>
            <a:endParaRPr lang="en-US" sz="2799" b="1" i="0" spc="0" baseline="0">
              <a:latin typeface="+mj-lt"/>
            </a:endParaRPr>
          </a:p>
        </p:txBody>
      </p:sp>
    </p:spTree>
    <p:extLst>
      <p:ext uri="{BB962C8B-B14F-4D97-AF65-F5344CB8AC3E}">
        <p14:creationId xmlns:p14="http://schemas.microsoft.com/office/powerpoint/2010/main" val="126544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D6D63-5C0F-7EAE-C147-C04E2249E5AF}"/>
              </a:ext>
            </a:extLst>
          </p:cNvPr>
          <p:cNvSpPr>
            <a:spLocks noGrp="1"/>
          </p:cNvSpPr>
          <p:nvPr>
            <p:ph type="title"/>
          </p:nvPr>
        </p:nvSpPr>
        <p:spPr/>
        <p:txBody>
          <a:bodyPr/>
          <a:lstStyle/>
          <a:p>
            <a:r>
              <a:rPr lang="en-GB"/>
              <a:t>Agenda</a:t>
            </a:r>
            <a:endParaRPr lang="nl-NL"/>
          </a:p>
        </p:txBody>
      </p:sp>
      <p:sp>
        <p:nvSpPr>
          <p:cNvPr id="3" name="Tijdelijke aanduiding voor inhoud 2">
            <a:extLst>
              <a:ext uri="{FF2B5EF4-FFF2-40B4-BE49-F238E27FC236}">
                <a16:creationId xmlns:a16="http://schemas.microsoft.com/office/drawing/2014/main" id="{F0BC6D55-8B03-A10D-C9F2-8E554EC82833}"/>
              </a:ext>
            </a:extLst>
          </p:cNvPr>
          <p:cNvSpPr>
            <a:spLocks noGrp="1"/>
          </p:cNvSpPr>
          <p:nvPr>
            <p:ph sz="quarter" idx="13"/>
          </p:nvPr>
        </p:nvSpPr>
        <p:spPr>
          <a:xfrm>
            <a:off x="515938" y="1628775"/>
            <a:ext cx="11160125" cy="3903345"/>
          </a:xfrm>
        </p:spPr>
        <p:txBody>
          <a:bodyPr/>
          <a:lstStyle/>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Opening and announcements </a:t>
            </a: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Annual report and corporate governance (</a:t>
            </a:r>
            <a:r>
              <a:rPr lang="en-GB" sz="1600" u="sng">
                <a:solidFill>
                  <a:schemeClr val="tx1"/>
                </a:solidFill>
                <a:latin typeface="ABN AMRO Sans SemiBold" panose="020B0704040000000004" pitchFamily="34" charset="0"/>
              </a:rPr>
              <a:t>voting item</a:t>
            </a:r>
            <a:r>
              <a:rPr lang="en-GB" sz="1600">
                <a:solidFill>
                  <a:schemeClr val="tx1"/>
                </a:solidFill>
                <a:latin typeface="ABN AMRO Sans SemiBold" panose="020B0704040000000004" pitchFamily="34" charset="0"/>
              </a:rPr>
              <a:t>) </a:t>
            </a: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Reservation- and dividend policy, dividend proposal (</a:t>
            </a:r>
            <a:r>
              <a:rPr lang="en-GB" sz="1600" u="sng">
                <a:solidFill>
                  <a:schemeClr val="tx1"/>
                </a:solidFill>
                <a:latin typeface="ABN AMRO Sans SemiBold" panose="020B0704040000000004" pitchFamily="34" charset="0"/>
              </a:rPr>
              <a:t>voting item</a:t>
            </a:r>
            <a:r>
              <a:rPr lang="en-GB" sz="1600">
                <a:solidFill>
                  <a:schemeClr val="tx1"/>
                </a:solidFill>
                <a:latin typeface="ABN AMRO Sans SemiBold" panose="020B0704040000000004" pitchFamily="34" charset="0"/>
              </a:rPr>
              <a:t>)</a:t>
            </a: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Discharge (</a:t>
            </a:r>
            <a:r>
              <a:rPr lang="en-GB" sz="1600" u="sng">
                <a:solidFill>
                  <a:schemeClr val="tx1"/>
                </a:solidFill>
                <a:latin typeface="ABN AMRO Sans SemiBold" panose="020B0704040000000004" pitchFamily="34" charset="0"/>
              </a:rPr>
              <a:t>voting item</a:t>
            </a:r>
            <a:r>
              <a:rPr lang="en-GB" sz="1600">
                <a:solidFill>
                  <a:schemeClr val="tx1"/>
                </a:solidFill>
                <a:latin typeface="ABN AMRO Sans SemiBold" panose="020B0704040000000004" pitchFamily="34" charset="0"/>
              </a:rPr>
              <a:t>)</a:t>
            </a: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Report on the functioning of the external auditor </a:t>
            </a:r>
            <a:r>
              <a:rPr lang="nl-NL" sz="1600">
                <a:solidFill>
                  <a:schemeClr val="tx1"/>
                </a:solidFill>
                <a:latin typeface="ABN AMRO Sans SemiBold" panose="020B0704040000000004" pitchFamily="34" charset="0"/>
              </a:rPr>
              <a:t>(</a:t>
            </a:r>
            <a:r>
              <a:rPr lang="nl-NL" sz="1600" u="sng" err="1">
                <a:solidFill>
                  <a:schemeClr val="tx1"/>
                </a:solidFill>
                <a:latin typeface="ABN AMRO Sans SemiBold" panose="020B0704040000000004" pitchFamily="34" charset="0"/>
              </a:rPr>
              <a:t>discussion</a:t>
            </a:r>
            <a:r>
              <a:rPr lang="nl-NL" sz="1600" u="sng">
                <a:solidFill>
                  <a:schemeClr val="tx1"/>
                </a:solidFill>
                <a:latin typeface="ABN AMRO Sans SemiBold" panose="020B0704040000000004" pitchFamily="34" charset="0"/>
              </a:rPr>
              <a:t> item</a:t>
            </a:r>
            <a:r>
              <a:rPr lang="nl-NL" sz="1600">
                <a:solidFill>
                  <a:schemeClr val="tx1"/>
                </a:solidFill>
                <a:latin typeface="ABN AMRO Sans SemiBold" panose="020B0704040000000004" pitchFamily="34" charset="0"/>
              </a:rPr>
              <a:t>)</a:t>
            </a:r>
            <a:endParaRPr lang="en-GB" sz="1600">
              <a:solidFill>
                <a:schemeClr val="tx1"/>
              </a:solidFill>
              <a:latin typeface="ABN AMRO Sans SemiBold" panose="020B0704040000000004" pitchFamily="34" charset="0"/>
            </a:endParaRPr>
          </a:p>
          <a:p>
            <a:pPr marL="342900" lvl="2" indent="-342900">
              <a:spcBef>
                <a:spcPts val="0"/>
              </a:spcBef>
              <a:spcAft>
                <a:spcPts val="800"/>
              </a:spcAft>
              <a:buFont typeface="+mj-lt"/>
              <a:buAutoNum type="arabicPeriod"/>
            </a:pPr>
            <a:r>
              <a:rPr lang="nl-NL" sz="1600" err="1">
                <a:solidFill>
                  <a:schemeClr val="tx1"/>
                </a:solidFill>
                <a:latin typeface="ABN AMRO Sans SemiBold" panose="020B0704040000000004" pitchFamily="34" charset="0"/>
              </a:rPr>
              <a:t>Composition</a:t>
            </a:r>
            <a:r>
              <a:rPr lang="nl-NL" sz="1600">
                <a:solidFill>
                  <a:schemeClr val="tx1"/>
                </a:solidFill>
                <a:latin typeface="ABN AMRO Sans SemiBold" panose="020B0704040000000004" pitchFamily="34" charset="0"/>
              </a:rPr>
              <a:t> of </a:t>
            </a:r>
            <a:r>
              <a:rPr lang="nl-NL" sz="1600" err="1">
                <a:solidFill>
                  <a:schemeClr val="tx1"/>
                </a:solidFill>
                <a:latin typeface="ABN AMRO Sans SemiBold" panose="020B0704040000000004" pitchFamily="34" charset="0"/>
              </a:rPr>
              <a:t>the</a:t>
            </a:r>
            <a:r>
              <a:rPr lang="nl-NL" sz="1600">
                <a:solidFill>
                  <a:schemeClr val="tx1"/>
                </a:solidFill>
                <a:latin typeface="ABN AMRO Sans SemiBold" panose="020B0704040000000004" pitchFamily="34" charset="0"/>
              </a:rPr>
              <a:t> </a:t>
            </a:r>
            <a:r>
              <a:rPr lang="nl-NL" sz="1600" err="1">
                <a:solidFill>
                  <a:schemeClr val="tx1"/>
                </a:solidFill>
                <a:latin typeface="ABN AMRO Sans SemiBold" panose="020B0704040000000004" pitchFamily="34" charset="0"/>
              </a:rPr>
              <a:t>Supervisory</a:t>
            </a:r>
            <a:r>
              <a:rPr lang="nl-NL" sz="1600">
                <a:solidFill>
                  <a:schemeClr val="tx1"/>
                </a:solidFill>
                <a:latin typeface="ABN AMRO Sans SemiBold" panose="020B0704040000000004" pitchFamily="34" charset="0"/>
              </a:rPr>
              <a:t> Board (</a:t>
            </a:r>
            <a:r>
              <a:rPr lang="nl-NL" sz="1600" u="sng" err="1">
                <a:solidFill>
                  <a:schemeClr val="tx1"/>
                </a:solidFill>
                <a:latin typeface="ABN AMRO Sans SemiBold" panose="020B0704040000000004" pitchFamily="34" charset="0"/>
              </a:rPr>
              <a:t>voting</a:t>
            </a:r>
            <a:r>
              <a:rPr lang="nl-NL" sz="1600" u="sng">
                <a:solidFill>
                  <a:schemeClr val="tx1"/>
                </a:solidFill>
                <a:latin typeface="ABN AMRO Sans SemiBold" panose="020B0704040000000004" pitchFamily="34" charset="0"/>
              </a:rPr>
              <a:t> item</a:t>
            </a:r>
            <a:r>
              <a:rPr lang="nl-NL" sz="1600">
                <a:solidFill>
                  <a:schemeClr val="tx1"/>
                </a:solidFill>
                <a:latin typeface="ABN AMRO Sans SemiBold" panose="020B0704040000000004" pitchFamily="34" charset="0"/>
              </a:rPr>
              <a:t>)</a:t>
            </a:r>
            <a:endParaRPr lang="en-GB" sz="1600">
              <a:solidFill>
                <a:schemeClr val="tx1"/>
              </a:solidFill>
              <a:latin typeface="ABN AMRO Sans SemiBold" panose="020B0704040000000004" pitchFamily="34" charset="0"/>
            </a:endParaRPr>
          </a:p>
          <a:p>
            <a:pPr marL="342900" lvl="2" indent="-342900">
              <a:spcBef>
                <a:spcPts val="0"/>
              </a:spcBef>
              <a:spcAft>
                <a:spcPts val="800"/>
              </a:spcAft>
              <a:buFont typeface="+mj-lt"/>
              <a:buAutoNum type="arabicPeriod"/>
            </a:pPr>
            <a:r>
              <a:rPr lang="nl-NL" sz="1600" err="1">
                <a:solidFill>
                  <a:schemeClr val="tx1"/>
                </a:solidFill>
                <a:latin typeface="ABN AMRO Sans SemiBold" panose="020B0704040000000004" pitchFamily="34" charset="0"/>
              </a:rPr>
              <a:t>Composition</a:t>
            </a:r>
            <a:r>
              <a:rPr lang="nl-NL" sz="1600">
                <a:solidFill>
                  <a:schemeClr val="tx1"/>
                </a:solidFill>
                <a:latin typeface="ABN AMRO Sans SemiBold" panose="020B0704040000000004" pitchFamily="34" charset="0"/>
              </a:rPr>
              <a:t> of </a:t>
            </a:r>
            <a:r>
              <a:rPr lang="nl-NL" sz="1600" err="1">
                <a:solidFill>
                  <a:schemeClr val="tx1"/>
                </a:solidFill>
                <a:latin typeface="ABN AMRO Sans SemiBold" panose="020B0704040000000004" pitchFamily="34" charset="0"/>
              </a:rPr>
              <a:t>the</a:t>
            </a:r>
            <a:r>
              <a:rPr lang="nl-NL" sz="1600">
                <a:solidFill>
                  <a:schemeClr val="tx1"/>
                </a:solidFill>
                <a:latin typeface="ABN AMRO Sans SemiBold" panose="020B0704040000000004" pitchFamily="34" charset="0"/>
              </a:rPr>
              <a:t> Executive Board (</a:t>
            </a:r>
            <a:r>
              <a:rPr lang="nl-NL" sz="1600" u="sng" err="1">
                <a:solidFill>
                  <a:schemeClr val="tx1"/>
                </a:solidFill>
                <a:latin typeface="ABN AMRO Sans SemiBold" panose="020B0704040000000004" pitchFamily="34" charset="0"/>
              </a:rPr>
              <a:t>discussion</a:t>
            </a:r>
            <a:r>
              <a:rPr lang="nl-NL" sz="1600" u="sng">
                <a:solidFill>
                  <a:schemeClr val="tx1"/>
                </a:solidFill>
                <a:latin typeface="ABN AMRO Sans SemiBold" panose="020B0704040000000004" pitchFamily="34" charset="0"/>
              </a:rPr>
              <a:t> item</a:t>
            </a:r>
            <a:r>
              <a:rPr lang="nl-NL" sz="1600">
                <a:solidFill>
                  <a:schemeClr val="tx1"/>
                </a:solidFill>
                <a:latin typeface="ABN AMRO Sans SemiBold" panose="020B0704040000000004" pitchFamily="34" charset="0"/>
              </a:rPr>
              <a:t>)</a:t>
            </a:r>
          </a:p>
          <a:p>
            <a:pPr marL="342900" lvl="2" indent="-342900">
              <a:spcBef>
                <a:spcPts val="0"/>
              </a:spcBef>
              <a:spcAft>
                <a:spcPts val="800"/>
              </a:spcAft>
              <a:buFont typeface="+mj-lt"/>
              <a:buAutoNum type="arabicPeriod"/>
            </a:pPr>
            <a:r>
              <a:rPr lang="de-DE" sz="1600">
                <a:solidFill>
                  <a:schemeClr val="tx1"/>
                </a:solidFill>
                <a:latin typeface="ABN AMRO Sans SemiBold" panose="020B0704040000000004" pitchFamily="34" charset="0"/>
              </a:rPr>
              <a:t>Cross-</a:t>
            </a:r>
            <a:r>
              <a:rPr lang="de-DE" sz="1600" err="1">
                <a:solidFill>
                  <a:schemeClr val="tx1"/>
                </a:solidFill>
                <a:latin typeface="ABN AMRO Sans SemiBold" panose="020B0704040000000004" pitchFamily="34" charset="0"/>
              </a:rPr>
              <a:t>border</a:t>
            </a:r>
            <a:r>
              <a:rPr lang="de-DE" sz="1600">
                <a:solidFill>
                  <a:schemeClr val="tx1"/>
                </a:solidFill>
                <a:latin typeface="ABN AMRO Sans SemiBold" panose="020B0704040000000004" pitchFamily="34" charset="0"/>
              </a:rPr>
              <a:t> </a:t>
            </a:r>
            <a:r>
              <a:rPr lang="de-DE" sz="1600" err="1">
                <a:solidFill>
                  <a:schemeClr val="tx1"/>
                </a:solidFill>
                <a:latin typeface="ABN AMRO Sans SemiBold" panose="020B0704040000000004" pitchFamily="34" charset="0"/>
              </a:rPr>
              <a:t>merger</a:t>
            </a:r>
            <a:r>
              <a:rPr lang="de-DE" sz="1600">
                <a:solidFill>
                  <a:schemeClr val="tx1"/>
                </a:solidFill>
                <a:latin typeface="ABN AMRO Sans SemiBold" panose="020B0704040000000004" pitchFamily="34" charset="0"/>
              </a:rPr>
              <a:t> ABN AMRO and Hauck Aufhäuser Lampe Privatbank AG </a:t>
            </a:r>
            <a:r>
              <a:rPr lang="nl-NL" sz="1600">
                <a:solidFill>
                  <a:schemeClr val="tx1"/>
                </a:solidFill>
                <a:latin typeface="ABN AMRO Sans SemiBold" panose="020B0704040000000004" pitchFamily="34" charset="0"/>
              </a:rPr>
              <a:t>(</a:t>
            </a:r>
            <a:r>
              <a:rPr lang="nl-NL" sz="1600" u="sng" err="1">
                <a:solidFill>
                  <a:schemeClr val="tx1"/>
                </a:solidFill>
                <a:latin typeface="ABN AMRO Sans SemiBold" panose="020B0704040000000004" pitchFamily="34" charset="0"/>
              </a:rPr>
              <a:t>voting</a:t>
            </a:r>
            <a:r>
              <a:rPr lang="nl-NL" sz="1600" u="sng">
                <a:solidFill>
                  <a:schemeClr val="tx1"/>
                </a:solidFill>
                <a:latin typeface="ABN AMRO Sans SemiBold" panose="020B0704040000000004" pitchFamily="34" charset="0"/>
              </a:rPr>
              <a:t> item</a:t>
            </a:r>
            <a:r>
              <a:rPr lang="nl-NL" sz="1600">
                <a:solidFill>
                  <a:schemeClr val="tx1"/>
                </a:solidFill>
                <a:latin typeface="ABN AMRO Sans SemiBold" panose="020B0704040000000004" pitchFamily="34" charset="0"/>
              </a:rPr>
              <a:t>)</a:t>
            </a:r>
            <a:endParaRPr lang="en-GB" sz="1600">
              <a:solidFill>
                <a:schemeClr val="tx1"/>
              </a:solidFill>
              <a:latin typeface="ABN AMRO Sans SemiBold" panose="020B0704040000000004" pitchFamily="34" charset="0"/>
            </a:endParaRP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Issuance of new shares by ABN AMRO and acquisition of (depositary receipts for) shares by ABN AMRO </a:t>
            </a:r>
            <a:br>
              <a:rPr lang="en-GB" sz="1600">
                <a:solidFill>
                  <a:schemeClr val="tx1"/>
                </a:solidFill>
                <a:latin typeface="ABN AMRO Sans SemiBold" panose="020B0704040000000004" pitchFamily="34" charset="0"/>
              </a:rPr>
            </a:br>
            <a:r>
              <a:rPr lang="en-GB" sz="1600">
                <a:solidFill>
                  <a:schemeClr val="tx1"/>
                </a:solidFill>
                <a:latin typeface="ABN AMRO Sans SemiBold" panose="020B0704040000000004" pitchFamily="34" charset="0"/>
              </a:rPr>
              <a:t>(</a:t>
            </a:r>
            <a:r>
              <a:rPr lang="en-GB" sz="1600" u="sng">
                <a:solidFill>
                  <a:schemeClr val="tx1"/>
                </a:solidFill>
                <a:latin typeface="ABN AMRO Sans SemiBold" panose="020B0704040000000004" pitchFamily="34" charset="0"/>
              </a:rPr>
              <a:t>voting item</a:t>
            </a:r>
            <a:r>
              <a:rPr lang="en-GB" sz="1600">
                <a:solidFill>
                  <a:schemeClr val="tx1"/>
                </a:solidFill>
                <a:latin typeface="ABN AMRO Sans SemiBold" panose="020B0704040000000004" pitchFamily="34" charset="0"/>
              </a:rPr>
              <a:t>)</a:t>
            </a: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Cancellation of (depositary receipts for) shares in the issued share capital of ABN AMRO (</a:t>
            </a:r>
            <a:r>
              <a:rPr lang="en-GB" sz="1600" u="sng">
                <a:solidFill>
                  <a:schemeClr val="tx1"/>
                </a:solidFill>
                <a:latin typeface="ABN AMRO Sans SemiBold" panose="020B0704040000000004" pitchFamily="34" charset="0"/>
              </a:rPr>
              <a:t>voting item</a:t>
            </a:r>
            <a:r>
              <a:rPr lang="en-GB" sz="1600">
                <a:solidFill>
                  <a:schemeClr val="tx1"/>
                </a:solidFill>
                <a:latin typeface="ABN AMRO Sans SemiBold" panose="020B0704040000000004" pitchFamily="34" charset="0"/>
              </a:rPr>
              <a:t>)</a:t>
            </a:r>
          </a:p>
          <a:p>
            <a:pPr marL="342900" lvl="2" indent="-342900">
              <a:spcBef>
                <a:spcPts val="0"/>
              </a:spcBef>
              <a:spcAft>
                <a:spcPts val="800"/>
              </a:spcAft>
              <a:buFont typeface="+mj-lt"/>
              <a:buAutoNum type="arabicPeriod"/>
            </a:pPr>
            <a:r>
              <a:rPr lang="en-GB" sz="1600">
                <a:solidFill>
                  <a:schemeClr val="tx1"/>
                </a:solidFill>
                <a:latin typeface="ABN AMRO Sans SemiBold" panose="020B0704040000000004" pitchFamily="34" charset="0"/>
              </a:rPr>
              <a:t>Any other business and closing</a:t>
            </a:r>
          </a:p>
        </p:txBody>
      </p:sp>
      <p:sp>
        <p:nvSpPr>
          <p:cNvPr id="4" name="Tijdelijke aanduiding voor datum 3">
            <a:extLst>
              <a:ext uri="{FF2B5EF4-FFF2-40B4-BE49-F238E27FC236}">
                <a16:creationId xmlns:a16="http://schemas.microsoft.com/office/drawing/2014/main" id="{70A54DCF-BA54-8FA5-4176-F67266DFB029}"/>
              </a:ext>
            </a:extLst>
          </p:cNvPr>
          <p:cNvSpPr>
            <a:spLocks noGrp="1"/>
          </p:cNvSpPr>
          <p:nvPr>
            <p:ph type="dt" sz="half" idx="14"/>
          </p:nvPr>
        </p:nvSpPr>
        <p:spPr/>
        <p:txBody>
          <a:bodyPr/>
          <a:lstStyle/>
          <a:p>
            <a:fld id="{B9F206C9-F9A2-43EF-9E36-7417B25BB449}" type="datetime1">
              <a:rPr lang="nl-NL" smtClean="0"/>
              <a:t>23-4-2026</a:t>
            </a:fld>
            <a:endParaRPr lang="nl-NL"/>
          </a:p>
        </p:txBody>
      </p:sp>
      <p:sp>
        <p:nvSpPr>
          <p:cNvPr id="6" name="Tijdelijke aanduiding voor dianummer 5">
            <a:extLst>
              <a:ext uri="{FF2B5EF4-FFF2-40B4-BE49-F238E27FC236}">
                <a16:creationId xmlns:a16="http://schemas.microsoft.com/office/drawing/2014/main" id="{8468DFF1-866D-4A67-C84F-FF88570A670B}"/>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3</a:t>
            </a:fld>
            <a:endParaRPr lang="nl-NL"/>
          </a:p>
        </p:txBody>
      </p:sp>
    </p:spTree>
    <p:extLst>
      <p:ext uri="{BB962C8B-B14F-4D97-AF65-F5344CB8AC3E}">
        <p14:creationId xmlns:p14="http://schemas.microsoft.com/office/powerpoint/2010/main" val="98537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D717-00A9-39B2-BBC8-5E71F3A0C07A}"/>
              </a:ext>
            </a:extLst>
          </p:cNvPr>
          <p:cNvSpPr>
            <a:spLocks noGrp="1"/>
          </p:cNvSpPr>
          <p:nvPr>
            <p:ph type="title"/>
          </p:nvPr>
        </p:nvSpPr>
        <p:spPr>
          <a:xfrm>
            <a:off x="515938" y="568800"/>
            <a:ext cx="11160125" cy="432000"/>
          </a:xfrm>
        </p:spPr>
        <p:txBody>
          <a:bodyPr anchor="ctr">
            <a:normAutofit/>
          </a:bodyPr>
          <a:lstStyle/>
          <a:p>
            <a:r>
              <a:rPr lang="en-GB"/>
              <a:t>Questions? </a:t>
            </a:r>
            <a:endParaRPr lang="nl-NL"/>
          </a:p>
        </p:txBody>
      </p:sp>
      <p:pic>
        <p:nvPicPr>
          <p:cNvPr id="5" name="Picture 4">
            <a:extLst>
              <a:ext uri="{FF2B5EF4-FFF2-40B4-BE49-F238E27FC236}">
                <a16:creationId xmlns:a16="http://schemas.microsoft.com/office/drawing/2014/main" id="{BBC2CBBC-2E1B-CDE8-16B6-3648304CBADA}"/>
              </a:ext>
            </a:extLst>
          </p:cNvPr>
          <p:cNvPicPr>
            <a:picLocks noChangeAspect="1"/>
          </p:cNvPicPr>
          <p:nvPr/>
        </p:nvPicPr>
        <p:blipFill>
          <a:blip r:embed="rId2">
            <a:extLst>
              <a:ext uri="{28A0092B-C50C-407E-A947-70E740481C1C}">
                <a14:useLocalDpi xmlns:a14="http://schemas.microsoft.com/office/drawing/2010/main" val="0"/>
              </a:ext>
            </a:extLst>
          </a:blip>
          <a:srcRect t="30143" r="-1" b="12851"/>
          <a:stretch>
            <a:fillRect/>
          </a:stretch>
        </p:blipFill>
        <p:spPr>
          <a:xfrm>
            <a:off x="515938" y="1630363"/>
            <a:ext cx="11160125" cy="4246563"/>
          </a:xfrm>
          <a:prstGeom prst="rect">
            <a:avLst/>
          </a:prstGeom>
          <a:noFill/>
        </p:spPr>
      </p:pic>
      <p:sp>
        <p:nvSpPr>
          <p:cNvPr id="6" name="Slide Number Placeholder 5">
            <a:extLst>
              <a:ext uri="{FF2B5EF4-FFF2-40B4-BE49-F238E27FC236}">
                <a16:creationId xmlns:a16="http://schemas.microsoft.com/office/drawing/2014/main" id="{2801F57F-3A37-1277-CA75-5B79F6D79EC9}"/>
              </a:ext>
            </a:extLst>
          </p:cNvPr>
          <p:cNvSpPr>
            <a:spLocks noGrp="1"/>
          </p:cNvSpPr>
          <p:nvPr>
            <p:ph type="sldNum" sz="quarter" idx="10"/>
          </p:nvPr>
        </p:nvSpPr>
        <p:spPr>
          <a:xfrm>
            <a:off x="11226063" y="6300000"/>
            <a:ext cx="450000" cy="180000"/>
          </a:xfrm>
        </p:spPr>
        <p:txBody>
          <a:bodyPr anchor="ctr">
            <a:normAutofit/>
          </a:bodyPr>
          <a:lstStyle/>
          <a:p>
            <a:pPr>
              <a:spcAft>
                <a:spcPts val="600"/>
              </a:spcAft>
            </a:pPr>
            <a:r>
              <a:rPr lang="en-GB"/>
              <a:t> |    </a:t>
            </a:r>
            <a:fld id="{522F644A-DABE-4F71-BD77-229F4AFA81CE}" type="slidenum">
              <a:rPr lang="nl-NL" smtClean="0"/>
              <a:pPr>
                <a:spcAft>
                  <a:spcPts val="600"/>
                </a:spcAft>
              </a:pPr>
              <a:t>30</a:t>
            </a:fld>
            <a:endParaRPr lang="nl-NL"/>
          </a:p>
        </p:txBody>
      </p:sp>
      <p:sp>
        <p:nvSpPr>
          <p:cNvPr id="4" name="Date Placeholder 3" hidden="1">
            <a:extLst>
              <a:ext uri="{FF2B5EF4-FFF2-40B4-BE49-F238E27FC236}">
                <a16:creationId xmlns:a16="http://schemas.microsoft.com/office/drawing/2014/main" id="{BC4B2ACE-99C0-C68C-FC78-756EB880FA80}"/>
              </a:ext>
            </a:extLst>
          </p:cNvPr>
          <p:cNvSpPr>
            <a:spLocks noGrp="1"/>
          </p:cNvSpPr>
          <p:nvPr>
            <p:ph type="dt" sz="half" idx="4294967295"/>
          </p:nvPr>
        </p:nvSpPr>
        <p:spPr>
          <a:xfrm>
            <a:off x="7647121" y="6300000"/>
            <a:ext cx="3578943" cy="180000"/>
          </a:xfrm>
        </p:spPr>
        <p:txBody>
          <a:bodyPr anchor="ctr">
            <a:normAutofit/>
          </a:bodyPr>
          <a:lstStyle/>
          <a:p>
            <a:pPr>
              <a:spcAft>
                <a:spcPts val="600"/>
              </a:spcAft>
            </a:pPr>
            <a:fld id="{0ABB8D43-7C8D-44CA-8F8C-A5F48B25CA31}" type="datetime1">
              <a:rPr lang="nl-NL" smtClean="0"/>
              <a:pPr>
                <a:spcAft>
                  <a:spcPts val="600"/>
                </a:spcAft>
              </a:pPr>
              <a:t>23-4-2026</a:t>
            </a:fld>
            <a:endParaRPr lang="nl-NL"/>
          </a:p>
        </p:txBody>
      </p:sp>
    </p:spTree>
    <p:extLst>
      <p:ext uri="{BB962C8B-B14F-4D97-AF65-F5344CB8AC3E}">
        <p14:creationId xmlns:p14="http://schemas.microsoft.com/office/powerpoint/2010/main" val="89117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EA98-AD51-1AA2-CB14-16E51B1F73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7D5657-C561-EBE7-C2E6-DF7111121C3E}"/>
              </a:ext>
            </a:extLst>
          </p:cNvPr>
          <p:cNvSpPr>
            <a:spLocks noGrp="1"/>
          </p:cNvSpPr>
          <p:nvPr>
            <p:ph type="title"/>
          </p:nvPr>
        </p:nvSpPr>
        <p:spPr/>
        <p:txBody>
          <a:bodyPr/>
          <a:lstStyle/>
          <a:p>
            <a:r>
              <a:rPr lang="en-GB" sz="3600"/>
              <a:t>Adoption</a:t>
            </a:r>
            <a:r>
              <a:rPr lang="en-GB" sz="1800">
                <a:solidFill>
                  <a:srgbClr val="404040"/>
                </a:solidFill>
                <a:effectLst/>
                <a:latin typeface="Arial" panose="020B0604020202020204" pitchFamily="34" charset="0"/>
                <a:ea typeface="Calibri" panose="020F0502020204030204" pitchFamily="34" charset="0"/>
              </a:rPr>
              <a:t> </a:t>
            </a:r>
            <a:r>
              <a:rPr lang="en-GB" sz="3600"/>
              <a:t>of the audited 2025 </a:t>
            </a:r>
            <a:br>
              <a:rPr lang="en-GB" sz="3600"/>
            </a:br>
            <a:r>
              <a:rPr lang="en-GB" sz="3600"/>
              <a:t>Annual Financial Statements </a:t>
            </a:r>
            <a:endParaRPr lang="nl-NL" sz="3600"/>
          </a:p>
        </p:txBody>
      </p:sp>
      <p:sp>
        <p:nvSpPr>
          <p:cNvPr id="3" name="Tijdelijke aanduiding voor tekst 2">
            <a:extLst>
              <a:ext uri="{FF2B5EF4-FFF2-40B4-BE49-F238E27FC236}">
                <a16:creationId xmlns:a16="http://schemas.microsoft.com/office/drawing/2014/main" id="{4D157E34-D5B6-BB3A-8D40-67FB7062DC11}"/>
              </a:ext>
            </a:extLst>
          </p:cNvPr>
          <p:cNvSpPr>
            <a:spLocks noGrp="1"/>
          </p:cNvSpPr>
          <p:nvPr>
            <p:ph type="body" sz="quarter" idx="10"/>
          </p:nvPr>
        </p:nvSpPr>
        <p:spPr/>
        <p:txBody>
          <a:bodyPr/>
          <a:lstStyle/>
          <a:p>
            <a:r>
              <a:rPr lang="en-GB" sz="6000"/>
              <a:t>2(g)</a:t>
            </a:r>
            <a:endParaRPr lang="nl-NL" sz="6000"/>
          </a:p>
        </p:txBody>
      </p:sp>
      <p:sp>
        <p:nvSpPr>
          <p:cNvPr id="4" name="Tekstvak 5">
            <a:extLst>
              <a:ext uri="{FF2B5EF4-FFF2-40B4-BE49-F238E27FC236}">
                <a16:creationId xmlns:a16="http://schemas.microsoft.com/office/drawing/2014/main" id="{D594863C-605C-7DA1-F346-8E96D2D0825F}"/>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5" name="Graphic 4" descr="Touchscreen outline">
            <a:extLst>
              <a:ext uri="{FF2B5EF4-FFF2-40B4-BE49-F238E27FC236}">
                <a16:creationId xmlns:a16="http://schemas.microsoft.com/office/drawing/2014/main" id="{82BAA240-F1B6-2EC9-2B5E-8E391BD6DE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1288768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284B-84F9-8011-5620-D96D7BF8C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268B5-70AD-F1A8-128A-728DAB430B4F}"/>
              </a:ext>
            </a:extLst>
          </p:cNvPr>
          <p:cNvSpPr>
            <a:spLocks noGrp="1"/>
          </p:cNvSpPr>
          <p:nvPr>
            <p:ph type="title"/>
          </p:nvPr>
        </p:nvSpPr>
        <p:spPr/>
        <p:txBody>
          <a:bodyPr/>
          <a:lstStyle/>
          <a:p>
            <a:r>
              <a:rPr lang="en-GB" sz="4400"/>
              <a:t>Reservation- and dividend policy, dividend proposal</a:t>
            </a:r>
            <a:endParaRPr lang="nl-NL" sz="4400"/>
          </a:p>
        </p:txBody>
      </p:sp>
      <p:sp>
        <p:nvSpPr>
          <p:cNvPr id="3" name="Text Placeholder 2">
            <a:extLst>
              <a:ext uri="{FF2B5EF4-FFF2-40B4-BE49-F238E27FC236}">
                <a16:creationId xmlns:a16="http://schemas.microsoft.com/office/drawing/2014/main" id="{4A5A3CDD-4D71-DDF5-8F99-A3C7ABC7D5A0}"/>
              </a:ext>
            </a:extLst>
          </p:cNvPr>
          <p:cNvSpPr>
            <a:spLocks noGrp="1"/>
          </p:cNvSpPr>
          <p:nvPr>
            <p:ph type="body" sz="quarter" idx="10"/>
          </p:nvPr>
        </p:nvSpPr>
        <p:spPr/>
        <p:txBody>
          <a:bodyPr/>
          <a:lstStyle/>
          <a:p>
            <a:r>
              <a:rPr lang="en-GB"/>
              <a:t>3</a:t>
            </a:r>
            <a:endParaRPr lang="nl-NL"/>
          </a:p>
        </p:txBody>
      </p:sp>
    </p:spTree>
    <p:extLst>
      <p:ext uri="{BB962C8B-B14F-4D97-AF65-F5344CB8AC3E}">
        <p14:creationId xmlns:p14="http://schemas.microsoft.com/office/powerpoint/2010/main" val="3240875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41A5-610F-CDCB-337E-886F40350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F39CF1-25D0-F7FC-803F-BED03E89F21D}"/>
              </a:ext>
            </a:extLst>
          </p:cNvPr>
          <p:cNvSpPr>
            <a:spLocks noGrp="1"/>
          </p:cNvSpPr>
          <p:nvPr>
            <p:ph type="title"/>
          </p:nvPr>
        </p:nvSpPr>
        <p:spPr/>
        <p:txBody>
          <a:bodyPr/>
          <a:lstStyle/>
          <a:p>
            <a:r>
              <a:rPr lang="en-GB" sz="3600">
                <a:ea typeface="+mj-lt"/>
                <a:cs typeface="+mj-lt"/>
              </a:rPr>
              <a:t>Reservation- and dividend policy</a:t>
            </a:r>
            <a:r>
              <a:rPr lang="en-GB" sz="3600"/>
              <a:t> </a:t>
            </a:r>
            <a:endParaRPr lang="nl-NL" sz="3600"/>
          </a:p>
        </p:txBody>
      </p:sp>
      <p:sp>
        <p:nvSpPr>
          <p:cNvPr id="3" name="Tijdelijke aanduiding voor tekst 2">
            <a:extLst>
              <a:ext uri="{FF2B5EF4-FFF2-40B4-BE49-F238E27FC236}">
                <a16:creationId xmlns:a16="http://schemas.microsoft.com/office/drawing/2014/main" id="{209D452B-D9A1-67B8-D742-E6A770AFDF78}"/>
              </a:ext>
            </a:extLst>
          </p:cNvPr>
          <p:cNvSpPr>
            <a:spLocks noGrp="1"/>
          </p:cNvSpPr>
          <p:nvPr>
            <p:ph type="body" sz="quarter" idx="10"/>
          </p:nvPr>
        </p:nvSpPr>
        <p:spPr/>
        <p:txBody>
          <a:bodyPr/>
          <a:lstStyle/>
          <a:p>
            <a:r>
              <a:rPr lang="en-GB" sz="6000"/>
              <a:t>3(a)</a:t>
            </a:r>
            <a:endParaRPr lang="nl-NL" sz="6000"/>
          </a:p>
        </p:txBody>
      </p:sp>
    </p:spTree>
    <p:extLst>
      <p:ext uri="{BB962C8B-B14F-4D97-AF65-F5344CB8AC3E}">
        <p14:creationId xmlns:p14="http://schemas.microsoft.com/office/powerpoint/2010/main" val="427986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2F741-9136-9BD0-C14A-50E8174B9E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7B5609-F1D5-2C9B-9E9C-98B2A0401211}"/>
              </a:ext>
            </a:extLst>
          </p:cNvPr>
          <p:cNvSpPr>
            <a:spLocks noGrp="1"/>
          </p:cNvSpPr>
          <p:nvPr>
            <p:ph type="title"/>
          </p:nvPr>
        </p:nvSpPr>
        <p:spPr/>
        <p:txBody>
          <a:bodyPr/>
          <a:lstStyle/>
          <a:p>
            <a:r>
              <a:rPr lang="en-GB" sz="3600">
                <a:ea typeface="+mj-lt"/>
                <a:cs typeface="+mj-lt"/>
              </a:rPr>
              <a:t>Dividend proposal</a:t>
            </a:r>
            <a:r>
              <a:rPr lang="en-GB" sz="3600"/>
              <a:t> </a:t>
            </a:r>
            <a:endParaRPr lang="nl-NL" sz="3600"/>
          </a:p>
        </p:txBody>
      </p:sp>
      <p:sp>
        <p:nvSpPr>
          <p:cNvPr id="3" name="Tijdelijke aanduiding voor tekst 2">
            <a:extLst>
              <a:ext uri="{FF2B5EF4-FFF2-40B4-BE49-F238E27FC236}">
                <a16:creationId xmlns:a16="http://schemas.microsoft.com/office/drawing/2014/main" id="{A3CD0407-1DB0-0837-7E6E-7D186029A405}"/>
              </a:ext>
            </a:extLst>
          </p:cNvPr>
          <p:cNvSpPr>
            <a:spLocks noGrp="1"/>
          </p:cNvSpPr>
          <p:nvPr>
            <p:ph type="body" sz="quarter" idx="10"/>
          </p:nvPr>
        </p:nvSpPr>
        <p:spPr/>
        <p:txBody>
          <a:bodyPr/>
          <a:lstStyle/>
          <a:p>
            <a:r>
              <a:rPr lang="en-GB" sz="6000"/>
              <a:t>3(b)</a:t>
            </a:r>
            <a:endParaRPr lang="nl-NL" sz="6000"/>
          </a:p>
        </p:txBody>
      </p:sp>
      <p:sp>
        <p:nvSpPr>
          <p:cNvPr id="4" name="Tekstvak 5">
            <a:extLst>
              <a:ext uri="{FF2B5EF4-FFF2-40B4-BE49-F238E27FC236}">
                <a16:creationId xmlns:a16="http://schemas.microsoft.com/office/drawing/2014/main" id="{6A536D27-A1F4-C744-6C5B-0AFB863C703B}"/>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5" name="Graphic 4" descr="Touchscreen outline">
            <a:extLst>
              <a:ext uri="{FF2B5EF4-FFF2-40B4-BE49-F238E27FC236}">
                <a16:creationId xmlns:a16="http://schemas.microsoft.com/office/drawing/2014/main" id="{4BDC198D-E0A1-1446-159C-E67E68763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2717505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0A00F-E325-80B0-FBB4-5A0D35CD31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EAEAEF-A3D8-E6BD-B96A-CE4BB119FDA8}"/>
              </a:ext>
            </a:extLst>
          </p:cNvPr>
          <p:cNvSpPr>
            <a:spLocks noGrp="1"/>
          </p:cNvSpPr>
          <p:nvPr>
            <p:ph type="title"/>
          </p:nvPr>
        </p:nvSpPr>
        <p:spPr/>
        <p:txBody>
          <a:bodyPr/>
          <a:lstStyle/>
          <a:p>
            <a:r>
              <a:rPr lang="en-GB" sz="2800"/>
              <a:t>3b. Dividend proposal</a:t>
            </a:r>
            <a:endParaRPr lang="nl-NL"/>
          </a:p>
        </p:txBody>
      </p:sp>
      <p:sp>
        <p:nvSpPr>
          <p:cNvPr id="4" name="Tijdelijke aanduiding voor datum 3">
            <a:extLst>
              <a:ext uri="{FF2B5EF4-FFF2-40B4-BE49-F238E27FC236}">
                <a16:creationId xmlns:a16="http://schemas.microsoft.com/office/drawing/2014/main" id="{0B8A37C4-1876-DC0A-0FB9-02D8E2D97520}"/>
              </a:ext>
            </a:extLst>
          </p:cNvPr>
          <p:cNvSpPr>
            <a:spLocks noGrp="1"/>
          </p:cNvSpPr>
          <p:nvPr>
            <p:ph type="dt" sz="half" idx="14"/>
          </p:nvPr>
        </p:nvSpPr>
        <p:spPr/>
        <p:txBody>
          <a:bodyPr/>
          <a:lstStyle/>
          <a:p>
            <a:fld id="{B9F206C9-F9A2-43EF-9E36-7417B25BB449}" type="datetime1">
              <a:rPr lang="nl-NL" smtClean="0"/>
              <a:t>23-4-2026</a:t>
            </a:fld>
            <a:endParaRPr lang="nl-NL"/>
          </a:p>
        </p:txBody>
      </p:sp>
      <p:sp>
        <p:nvSpPr>
          <p:cNvPr id="6" name="Tijdelijke aanduiding voor dianummer 5">
            <a:extLst>
              <a:ext uri="{FF2B5EF4-FFF2-40B4-BE49-F238E27FC236}">
                <a16:creationId xmlns:a16="http://schemas.microsoft.com/office/drawing/2014/main" id="{084B8FF7-048F-F53A-220F-CA471CAF1AC2}"/>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35</a:t>
            </a:fld>
            <a:endParaRPr lang="nl-NL"/>
          </a:p>
        </p:txBody>
      </p:sp>
      <p:sp>
        <p:nvSpPr>
          <p:cNvPr id="8" name="TextBox 7">
            <a:extLst>
              <a:ext uri="{FF2B5EF4-FFF2-40B4-BE49-F238E27FC236}">
                <a16:creationId xmlns:a16="http://schemas.microsoft.com/office/drawing/2014/main" id="{E8AE663A-A371-051E-B998-20B2E9E17373}"/>
              </a:ext>
            </a:extLst>
          </p:cNvPr>
          <p:cNvSpPr txBox="1"/>
          <p:nvPr/>
        </p:nvSpPr>
        <p:spPr>
          <a:xfrm>
            <a:off x="515938" y="2040258"/>
            <a:ext cx="10548302" cy="1292277"/>
          </a:xfrm>
          <a:prstGeom prst="rect">
            <a:avLst/>
          </a:prstGeom>
          <a:noFill/>
        </p:spPr>
        <p:txBody>
          <a:bodyPr wrap="square">
            <a:spAutoFit/>
          </a:bodyPr>
          <a:lstStyle/>
          <a:p>
            <a:pPr>
              <a:lnSpc>
                <a:spcPct val="150000"/>
              </a:lnSpc>
              <a:buClr>
                <a:srgbClr val="004C4C"/>
              </a:buClr>
            </a:pPr>
            <a:r>
              <a:rPr lang="nl-NL" sz="2800">
                <a:latin typeface="ABN AMRO Sans" panose="020B0504040000000004" pitchFamily="34" charset="0"/>
              </a:rPr>
              <a:t>It is </a:t>
            </a:r>
            <a:r>
              <a:rPr lang="nl-NL" sz="2800" err="1">
                <a:latin typeface="ABN AMRO Sans" panose="020B0504040000000004" pitchFamily="34" charset="0"/>
              </a:rPr>
              <a:t>proposed</a:t>
            </a:r>
            <a:r>
              <a:rPr lang="nl-NL" sz="2800">
                <a:latin typeface="ABN AMRO Sans" panose="020B0504040000000004" pitchFamily="34" charset="0"/>
              </a:rPr>
              <a:t> </a:t>
            </a:r>
            <a:r>
              <a:rPr lang="nl-NL" sz="2800" err="1">
                <a:latin typeface="ABN AMRO Sans" panose="020B0504040000000004" pitchFamily="34" charset="0"/>
              </a:rPr>
              <a:t>to</a:t>
            </a:r>
            <a:r>
              <a:rPr lang="nl-NL" sz="2800">
                <a:latin typeface="ABN AMRO Sans" panose="020B0504040000000004" pitchFamily="34" charset="0"/>
              </a:rPr>
              <a:t> </a:t>
            </a:r>
            <a:r>
              <a:rPr lang="nl-NL" sz="2800" err="1">
                <a:latin typeface="ABN AMRO Sans" panose="020B0504040000000004" pitchFamily="34" charset="0"/>
              </a:rPr>
              <a:t>adopt</a:t>
            </a:r>
            <a:r>
              <a:rPr lang="nl-NL" sz="2800">
                <a:latin typeface="ABN AMRO Sans" panose="020B0504040000000004" pitchFamily="34" charset="0"/>
              </a:rPr>
              <a:t> a </a:t>
            </a:r>
            <a:r>
              <a:rPr lang="nl-NL" sz="2800" err="1">
                <a:latin typeface="ABN AMRO Sans" panose="020B0504040000000004" pitchFamily="34" charset="0"/>
              </a:rPr>
              <a:t>final</a:t>
            </a:r>
            <a:r>
              <a:rPr lang="nl-NL" sz="2800">
                <a:latin typeface="ABN AMRO Sans" panose="020B0504040000000004" pitchFamily="34" charset="0"/>
              </a:rPr>
              <a:t> dividend of EUR 0.70 per share over </a:t>
            </a:r>
            <a:r>
              <a:rPr lang="nl-NL" sz="2800" err="1">
                <a:latin typeface="ABN AMRO Sans" panose="020B0504040000000004" pitchFamily="34" charset="0"/>
              </a:rPr>
              <a:t>the</a:t>
            </a:r>
            <a:r>
              <a:rPr lang="nl-NL" sz="2800">
                <a:latin typeface="ABN AMRO Sans" panose="020B0504040000000004" pitchFamily="34" charset="0"/>
              </a:rPr>
              <a:t> financial </a:t>
            </a:r>
            <a:r>
              <a:rPr lang="nl-NL" sz="2800" err="1">
                <a:latin typeface="ABN AMRO Sans" panose="020B0504040000000004" pitchFamily="34" charset="0"/>
              </a:rPr>
              <a:t>year</a:t>
            </a:r>
            <a:r>
              <a:rPr lang="nl-NL" sz="2800">
                <a:latin typeface="ABN AMRO Sans" panose="020B0504040000000004" pitchFamily="34" charset="0"/>
              </a:rPr>
              <a:t> 2025</a:t>
            </a:r>
          </a:p>
        </p:txBody>
      </p:sp>
      <p:sp>
        <p:nvSpPr>
          <p:cNvPr id="7" name="Tekstvak 5">
            <a:extLst>
              <a:ext uri="{FF2B5EF4-FFF2-40B4-BE49-F238E27FC236}">
                <a16:creationId xmlns:a16="http://schemas.microsoft.com/office/drawing/2014/main" id="{C38F597F-9CE7-3A82-F1CD-D310FD3248DD}"/>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9" name="Graphic 8" descr="Touchscreen outline">
            <a:extLst>
              <a:ext uri="{FF2B5EF4-FFF2-40B4-BE49-F238E27FC236}">
                <a16:creationId xmlns:a16="http://schemas.microsoft.com/office/drawing/2014/main" id="{ABBE1328-22E8-F69E-DA3C-5A68B4BD92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206761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E66D5-CDC5-C651-9F87-504B1537F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572C4-1080-05B4-31E7-021CB0B8534F}"/>
              </a:ext>
            </a:extLst>
          </p:cNvPr>
          <p:cNvSpPr>
            <a:spLocks noGrp="1"/>
          </p:cNvSpPr>
          <p:nvPr>
            <p:ph type="title"/>
          </p:nvPr>
        </p:nvSpPr>
        <p:spPr/>
        <p:txBody>
          <a:bodyPr/>
          <a:lstStyle/>
          <a:p>
            <a:r>
              <a:rPr lang="en-GB" sz="4400"/>
              <a:t>Discharge</a:t>
            </a:r>
            <a:endParaRPr lang="nl-NL" sz="4400"/>
          </a:p>
        </p:txBody>
      </p:sp>
      <p:sp>
        <p:nvSpPr>
          <p:cNvPr id="3" name="Text Placeholder 2">
            <a:extLst>
              <a:ext uri="{FF2B5EF4-FFF2-40B4-BE49-F238E27FC236}">
                <a16:creationId xmlns:a16="http://schemas.microsoft.com/office/drawing/2014/main" id="{6A1AAD90-DC6E-EDE3-9BFE-64062A290076}"/>
              </a:ext>
            </a:extLst>
          </p:cNvPr>
          <p:cNvSpPr>
            <a:spLocks noGrp="1"/>
          </p:cNvSpPr>
          <p:nvPr>
            <p:ph type="body" sz="quarter" idx="10"/>
          </p:nvPr>
        </p:nvSpPr>
        <p:spPr/>
        <p:txBody>
          <a:bodyPr/>
          <a:lstStyle/>
          <a:p>
            <a:r>
              <a:rPr lang="en-GB"/>
              <a:t>4</a:t>
            </a:r>
            <a:endParaRPr lang="nl-NL"/>
          </a:p>
        </p:txBody>
      </p:sp>
    </p:spTree>
    <p:extLst>
      <p:ext uri="{BB962C8B-B14F-4D97-AF65-F5344CB8AC3E}">
        <p14:creationId xmlns:p14="http://schemas.microsoft.com/office/powerpoint/2010/main" val="1121844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4D556-BE72-3C2D-C87F-F20492C79D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501A7C-2BD0-D51D-ED1E-B2C187F5D887}"/>
              </a:ext>
            </a:extLst>
          </p:cNvPr>
          <p:cNvSpPr>
            <a:spLocks noGrp="1"/>
          </p:cNvSpPr>
          <p:nvPr>
            <p:ph type="title"/>
          </p:nvPr>
        </p:nvSpPr>
        <p:spPr>
          <a:xfrm>
            <a:off x="2631309" y="1922224"/>
            <a:ext cx="9045890" cy="1799999"/>
          </a:xfrm>
        </p:spPr>
        <p:txBody>
          <a:bodyPr/>
          <a:lstStyle/>
          <a:p>
            <a:r>
              <a:rPr lang="en-GB" sz="3600">
                <a:ea typeface="+mj-lt"/>
                <a:cs typeface="+mj-lt"/>
              </a:rPr>
              <a:t>Discharge of each member of the Executive Board in office during the financial year 2025 for the performance of his or her duties during 2025</a:t>
            </a:r>
            <a:endParaRPr lang="nl-NL" sz="3600">
              <a:ea typeface="+mj-lt"/>
              <a:cs typeface="+mj-lt"/>
            </a:endParaRPr>
          </a:p>
        </p:txBody>
      </p:sp>
      <p:sp>
        <p:nvSpPr>
          <p:cNvPr id="3" name="Tijdelijke aanduiding voor tekst 2">
            <a:extLst>
              <a:ext uri="{FF2B5EF4-FFF2-40B4-BE49-F238E27FC236}">
                <a16:creationId xmlns:a16="http://schemas.microsoft.com/office/drawing/2014/main" id="{C26D927B-EDC6-40C8-AC81-925E9E31490F}"/>
              </a:ext>
            </a:extLst>
          </p:cNvPr>
          <p:cNvSpPr>
            <a:spLocks noGrp="1"/>
          </p:cNvSpPr>
          <p:nvPr>
            <p:ph type="body" sz="quarter" idx="10"/>
          </p:nvPr>
        </p:nvSpPr>
        <p:spPr/>
        <p:txBody>
          <a:bodyPr/>
          <a:lstStyle/>
          <a:p>
            <a:r>
              <a:rPr lang="en-GB" sz="6000"/>
              <a:t>4(a)</a:t>
            </a:r>
            <a:endParaRPr lang="nl-NL" sz="6000"/>
          </a:p>
        </p:txBody>
      </p:sp>
      <p:sp>
        <p:nvSpPr>
          <p:cNvPr id="4" name="Tekstvak 5">
            <a:extLst>
              <a:ext uri="{FF2B5EF4-FFF2-40B4-BE49-F238E27FC236}">
                <a16:creationId xmlns:a16="http://schemas.microsoft.com/office/drawing/2014/main" id="{F01EB805-FCAC-7EE2-9BA6-A25AFCF4035B}"/>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5" name="Graphic 4" descr="Touchscreen outline">
            <a:extLst>
              <a:ext uri="{FF2B5EF4-FFF2-40B4-BE49-F238E27FC236}">
                <a16:creationId xmlns:a16="http://schemas.microsoft.com/office/drawing/2014/main" id="{B3236F75-9D82-8789-CC37-25EEEFF84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2907564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33462-948E-C8C9-5178-E8FC47113D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EA525C-0ED9-97EC-3653-67FC792022B9}"/>
              </a:ext>
            </a:extLst>
          </p:cNvPr>
          <p:cNvSpPr>
            <a:spLocks noGrp="1"/>
          </p:cNvSpPr>
          <p:nvPr>
            <p:ph type="title"/>
          </p:nvPr>
        </p:nvSpPr>
        <p:spPr>
          <a:xfrm>
            <a:off x="2631309" y="1922224"/>
            <a:ext cx="9045890" cy="1799999"/>
          </a:xfrm>
        </p:spPr>
        <p:txBody>
          <a:bodyPr/>
          <a:lstStyle/>
          <a:p>
            <a:r>
              <a:rPr lang="en-GB" sz="3600">
                <a:ea typeface="+mj-lt"/>
                <a:cs typeface="+mj-lt"/>
              </a:rPr>
              <a:t>Discharge of each member of the Supervisory Board in office during the financial year 2025 for the performance of his or her duties during 2025 </a:t>
            </a:r>
            <a:endParaRPr lang="nl-NL" sz="3600">
              <a:ea typeface="+mj-lt"/>
              <a:cs typeface="+mj-lt"/>
            </a:endParaRPr>
          </a:p>
        </p:txBody>
      </p:sp>
      <p:sp>
        <p:nvSpPr>
          <p:cNvPr id="3" name="Tijdelijke aanduiding voor tekst 2">
            <a:extLst>
              <a:ext uri="{FF2B5EF4-FFF2-40B4-BE49-F238E27FC236}">
                <a16:creationId xmlns:a16="http://schemas.microsoft.com/office/drawing/2014/main" id="{464E4FEE-FF0E-810F-B790-9A8D8E32CADC}"/>
              </a:ext>
            </a:extLst>
          </p:cNvPr>
          <p:cNvSpPr>
            <a:spLocks noGrp="1"/>
          </p:cNvSpPr>
          <p:nvPr>
            <p:ph type="body" sz="quarter" idx="10"/>
          </p:nvPr>
        </p:nvSpPr>
        <p:spPr/>
        <p:txBody>
          <a:bodyPr/>
          <a:lstStyle/>
          <a:p>
            <a:r>
              <a:rPr lang="en-GB" sz="6000"/>
              <a:t>4(b)</a:t>
            </a:r>
            <a:endParaRPr lang="nl-NL" sz="6000"/>
          </a:p>
        </p:txBody>
      </p:sp>
      <p:sp>
        <p:nvSpPr>
          <p:cNvPr id="4" name="Tekstvak 5">
            <a:extLst>
              <a:ext uri="{FF2B5EF4-FFF2-40B4-BE49-F238E27FC236}">
                <a16:creationId xmlns:a16="http://schemas.microsoft.com/office/drawing/2014/main" id="{C615D5B8-DA6F-F894-FD88-EBF8080ACF17}"/>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5" name="Graphic 4" descr="Touchscreen outline">
            <a:extLst>
              <a:ext uri="{FF2B5EF4-FFF2-40B4-BE49-F238E27FC236}">
                <a16:creationId xmlns:a16="http://schemas.microsoft.com/office/drawing/2014/main" id="{0240DE29-A1EE-CA6B-A25A-7B2AE9A094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1329157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1910-11D4-05CE-C76D-0C00324A2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6D8B9-C288-3CBE-FA97-9DAAD40E88D4}"/>
              </a:ext>
            </a:extLst>
          </p:cNvPr>
          <p:cNvSpPr>
            <a:spLocks noGrp="1"/>
          </p:cNvSpPr>
          <p:nvPr>
            <p:ph type="title"/>
          </p:nvPr>
        </p:nvSpPr>
        <p:spPr/>
        <p:txBody>
          <a:bodyPr/>
          <a:lstStyle/>
          <a:p>
            <a:r>
              <a:rPr lang="en-GB" sz="4400"/>
              <a:t>Report on the functioning of the external auditor</a:t>
            </a:r>
            <a:endParaRPr lang="nl-NL" sz="4400"/>
          </a:p>
        </p:txBody>
      </p:sp>
      <p:sp>
        <p:nvSpPr>
          <p:cNvPr id="3" name="Text Placeholder 2">
            <a:extLst>
              <a:ext uri="{FF2B5EF4-FFF2-40B4-BE49-F238E27FC236}">
                <a16:creationId xmlns:a16="http://schemas.microsoft.com/office/drawing/2014/main" id="{817C1122-7269-C757-277E-37271E5BA9C1}"/>
              </a:ext>
            </a:extLst>
          </p:cNvPr>
          <p:cNvSpPr>
            <a:spLocks noGrp="1"/>
          </p:cNvSpPr>
          <p:nvPr>
            <p:ph type="body" sz="quarter" idx="10"/>
          </p:nvPr>
        </p:nvSpPr>
        <p:spPr/>
        <p:txBody>
          <a:bodyPr/>
          <a:lstStyle/>
          <a:p>
            <a:r>
              <a:rPr lang="en-GB"/>
              <a:t>5</a:t>
            </a:r>
            <a:endParaRPr lang="nl-NL"/>
          </a:p>
        </p:txBody>
      </p:sp>
    </p:spTree>
    <p:extLst>
      <p:ext uri="{BB962C8B-B14F-4D97-AF65-F5344CB8AC3E}">
        <p14:creationId xmlns:p14="http://schemas.microsoft.com/office/powerpoint/2010/main" val="115764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3765-B8C1-D21E-986A-8794DE05545B}"/>
              </a:ext>
            </a:extLst>
          </p:cNvPr>
          <p:cNvSpPr>
            <a:spLocks noGrp="1"/>
          </p:cNvSpPr>
          <p:nvPr>
            <p:ph type="title"/>
          </p:nvPr>
        </p:nvSpPr>
        <p:spPr/>
        <p:txBody>
          <a:bodyPr/>
          <a:lstStyle/>
          <a:p>
            <a:r>
              <a:rPr lang="nl-NL" sz="4000" err="1"/>
              <a:t>Annual</a:t>
            </a:r>
            <a:r>
              <a:rPr lang="nl-NL" sz="4000"/>
              <a:t> report and corporate </a:t>
            </a:r>
            <a:r>
              <a:rPr lang="nl-NL" sz="4000" err="1"/>
              <a:t>governance</a:t>
            </a:r>
            <a:endParaRPr lang="nl-NL"/>
          </a:p>
        </p:txBody>
      </p:sp>
      <p:sp>
        <p:nvSpPr>
          <p:cNvPr id="3" name="Text Placeholder 2">
            <a:extLst>
              <a:ext uri="{FF2B5EF4-FFF2-40B4-BE49-F238E27FC236}">
                <a16:creationId xmlns:a16="http://schemas.microsoft.com/office/drawing/2014/main" id="{659A529E-6890-6BE6-9C1F-B394C01FCEF0}"/>
              </a:ext>
            </a:extLst>
          </p:cNvPr>
          <p:cNvSpPr>
            <a:spLocks noGrp="1"/>
          </p:cNvSpPr>
          <p:nvPr>
            <p:ph type="body" sz="quarter" idx="10"/>
          </p:nvPr>
        </p:nvSpPr>
        <p:spPr/>
        <p:txBody>
          <a:bodyPr/>
          <a:lstStyle/>
          <a:p>
            <a:r>
              <a:rPr lang="en-GB"/>
              <a:t>2</a:t>
            </a:r>
            <a:endParaRPr lang="nl-NL"/>
          </a:p>
        </p:txBody>
      </p:sp>
    </p:spTree>
    <p:extLst>
      <p:ext uri="{BB962C8B-B14F-4D97-AF65-F5344CB8AC3E}">
        <p14:creationId xmlns:p14="http://schemas.microsoft.com/office/powerpoint/2010/main" val="537778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F519-CE89-1FFB-4425-258B0C757DCE}"/>
              </a:ext>
            </a:extLst>
          </p:cNvPr>
          <p:cNvSpPr>
            <a:spLocks noGrp="1"/>
          </p:cNvSpPr>
          <p:nvPr>
            <p:ph type="title"/>
          </p:nvPr>
        </p:nvSpPr>
        <p:spPr>
          <a:xfrm>
            <a:off x="589935" y="288925"/>
            <a:ext cx="11212599" cy="552450"/>
          </a:xfrm>
        </p:spPr>
        <p:txBody>
          <a:bodyPr/>
          <a:lstStyle/>
          <a:p>
            <a:pPr defTabSz="914377">
              <a:lnSpc>
                <a:spcPct val="100000"/>
              </a:lnSpc>
            </a:pPr>
            <a:r>
              <a:rPr lang="en-GB" sz="2800" kern="1200">
                <a:solidFill>
                  <a:srgbClr val="004C4C"/>
                </a:solidFill>
                <a:latin typeface="ABN AMRO Sans SemiBold" panose="020B0704040000000004" pitchFamily="34" charset="0"/>
              </a:rPr>
              <a:t>AGM 2026: Evaluation of the performance of the external auditor</a:t>
            </a:r>
            <a:endParaRPr lang="nl-NL" sz="2800" kern="1200">
              <a:solidFill>
                <a:srgbClr val="004C4C"/>
              </a:solidFill>
              <a:latin typeface="ABN AMRO Sans SemiBold" panose="020B0704040000000004" pitchFamily="34" charset="0"/>
            </a:endParaRPr>
          </a:p>
        </p:txBody>
      </p:sp>
      <p:sp>
        <p:nvSpPr>
          <p:cNvPr id="3" name="Content Placeholder 2">
            <a:extLst>
              <a:ext uri="{FF2B5EF4-FFF2-40B4-BE49-F238E27FC236}">
                <a16:creationId xmlns:a16="http://schemas.microsoft.com/office/drawing/2014/main" id="{13BBF75A-569B-6DFE-8DED-DC170E1A212F}"/>
              </a:ext>
            </a:extLst>
          </p:cNvPr>
          <p:cNvSpPr>
            <a:spLocks noGrp="1"/>
          </p:cNvSpPr>
          <p:nvPr>
            <p:ph idx="1"/>
          </p:nvPr>
        </p:nvSpPr>
        <p:spPr>
          <a:xfrm>
            <a:off x="589935" y="1119189"/>
            <a:ext cx="11212599" cy="4860925"/>
          </a:xfrm>
        </p:spPr>
        <p:txBody>
          <a:bodyPr/>
          <a:lstStyle/>
          <a:p>
            <a:r>
              <a:rPr lang="en-GB" sz="1400">
                <a:latin typeface="ABN AMRO Sans" panose="020B0504040000000004" pitchFamily="34" charset="0"/>
                <a:cs typeface="Calibri" panose="020F0502020204030204" pitchFamily="34" charset="0"/>
              </a:rPr>
              <a:t>Approach</a:t>
            </a:r>
          </a:p>
          <a:p>
            <a:pPr marL="0"/>
            <a:r>
              <a:rPr lang="en-GB" sz="1350" b="0">
                <a:solidFill>
                  <a:srgbClr val="54646C"/>
                </a:solidFill>
                <a:latin typeface="ABN AMRO Sans" panose="020B0504040000000004" pitchFamily="34" charset="0"/>
                <a:cs typeface="Calibri" panose="020F0502020204030204" pitchFamily="34" charset="0"/>
              </a:rPr>
              <a:t>On an annual basis the performance of the external auditor is evaluated by the Supervisory Board of ABN AMRO. The evaluation includes an internal survey. The survey had a good response rate of 41 participants, including various Supervisory Board and Executive Board members as well as relevant senior executives in Finance, Risk and Internal Audit and across the Business lines. The survey provides a good indication of management’s assessment. </a:t>
            </a:r>
          </a:p>
          <a:p>
            <a:endParaRPr lang="en-GB" sz="1350" b="0">
              <a:solidFill>
                <a:srgbClr val="54646C"/>
              </a:solidFill>
              <a:latin typeface="ABN AMRO Sans" panose="020B0504040000000004" pitchFamily="34" charset="0"/>
              <a:cs typeface="Calibri" panose="020F0502020204030204" pitchFamily="34" charset="0"/>
            </a:endParaRPr>
          </a:p>
          <a:p>
            <a:r>
              <a:rPr lang="en-GB" sz="1400">
                <a:latin typeface="ABN AMRO Sans" panose="020B0504040000000004" pitchFamily="34" charset="0"/>
                <a:cs typeface="Calibri" panose="020F0502020204030204" pitchFamily="34" charset="0"/>
              </a:rPr>
              <a:t>Outcome 2025 evaluation</a:t>
            </a:r>
          </a:p>
          <a:p>
            <a:pPr>
              <a:spcAft>
                <a:spcPts val="0"/>
              </a:spcAft>
            </a:pPr>
            <a:r>
              <a:rPr lang="en-GB" sz="1350" b="0">
                <a:solidFill>
                  <a:srgbClr val="54646C"/>
                </a:solidFill>
                <a:latin typeface="ABN AMRO Sans" panose="020B0504040000000004" pitchFamily="34" charset="0"/>
                <a:cs typeface="Calibri" panose="020F0502020204030204" pitchFamily="34" charset="0"/>
              </a:rPr>
              <a:t>The overall score improved to last year’s evaluation and represents a Good score. </a:t>
            </a:r>
          </a:p>
          <a:p>
            <a:pPr>
              <a:spcAft>
                <a:spcPts val="600"/>
              </a:spcAft>
            </a:pPr>
            <a:r>
              <a:rPr lang="en-GB" sz="1350" b="0">
                <a:solidFill>
                  <a:srgbClr val="54646C"/>
                </a:solidFill>
                <a:latin typeface="ABN AMRO Sans" panose="020B0504040000000004" pitchFamily="34" charset="0"/>
                <a:cs typeface="Calibri" panose="020F0502020204030204" pitchFamily="34" charset="0"/>
              </a:rPr>
              <a:t>The survey resulted in a score of 3.9, compared to 3.7 in 2024 (on a 5-point scale).</a:t>
            </a:r>
          </a:p>
          <a:p>
            <a:pPr>
              <a:spcAft>
                <a:spcPts val="0"/>
              </a:spcAft>
            </a:pPr>
            <a:r>
              <a:rPr lang="en-GB" sz="1350" b="0">
                <a:solidFill>
                  <a:srgbClr val="54646C"/>
                </a:solidFill>
                <a:latin typeface="ABN AMRO Sans" panose="020B0504040000000004" pitchFamily="34" charset="0"/>
                <a:cs typeface="Calibri" panose="020F0502020204030204" pitchFamily="34" charset="0"/>
              </a:rPr>
              <a:t>•	Compared to last year, EY improved their services in all areas except for a minor decrease in the area of non-financial information which includes aspects like strategic developments, culture and behaviour, governance and sustainability.</a:t>
            </a:r>
          </a:p>
          <a:p>
            <a:pPr>
              <a:spcAft>
                <a:spcPts val="0"/>
              </a:spcAft>
            </a:pPr>
            <a:r>
              <a:rPr lang="en-GB" sz="1350" b="0">
                <a:solidFill>
                  <a:srgbClr val="54646C"/>
                </a:solidFill>
                <a:latin typeface="ABN AMRO Sans" panose="020B0504040000000004" pitchFamily="34" charset="0"/>
                <a:cs typeface="Calibri" panose="020F0502020204030204" pitchFamily="34" charset="0"/>
              </a:rPr>
              <a:t>•	As in previous years, strong results are noted amongst respondents around independence and objectivity, knowledge and competence. Also, financial reporting risks and awareness around risk developments score good.</a:t>
            </a:r>
          </a:p>
          <a:p>
            <a:pPr>
              <a:spcAft>
                <a:spcPts val="0"/>
              </a:spcAft>
            </a:pPr>
            <a:r>
              <a:rPr lang="en-GB" sz="1350" b="0">
                <a:solidFill>
                  <a:srgbClr val="54646C"/>
                </a:solidFill>
                <a:latin typeface="ABN AMRO Sans" panose="020B0504040000000004" pitchFamily="34" charset="0"/>
                <a:cs typeface="Calibri" panose="020F0502020204030204" pitchFamily="34" charset="0"/>
              </a:rPr>
              <a:t>•	Compared to last year, most considerable improvements were perceived in professional scepticism, a more efficient structuring of work, an improved data driven audit approach and quality and readability of the management letter.</a:t>
            </a:r>
          </a:p>
          <a:p>
            <a:pPr>
              <a:spcAft>
                <a:spcPts val="0"/>
              </a:spcAft>
            </a:pPr>
            <a:r>
              <a:rPr lang="en-GB" sz="1350" b="0">
                <a:solidFill>
                  <a:srgbClr val="54646C"/>
                </a:solidFill>
                <a:latin typeface="ABN AMRO Sans" panose="020B0504040000000004" pitchFamily="34" charset="0"/>
                <a:cs typeface="Calibri" panose="020F0502020204030204" pitchFamily="34" charset="0"/>
              </a:rPr>
              <a:t>•	Although on a satisfactory level, opportunity to improve in terms of effectiveness, efficiency and the relevance of information exchange is observed regarding:</a:t>
            </a:r>
          </a:p>
          <a:p>
            <a:pPr lvl="1">
              <a:spcAft>
                <a:spcPts val="0"/>
              </a:spcAft>
            </a:pPr>
            <a:r>
              <a:rPr lang="en-GB" sz="1350" b="0">
                <a:solidFill>
                  <a:srgbClr val="54646C"/>
                </a:solidFill>
                <a:latin typeface="ABN AMRO Sans" panose="020B0504040000000004" pitchFamily="34" charset="0"/>
                <a:cs typeface="Calibri" panose="020F0502020204030204" pitchFamily="34" charset="0"/>
              </a:rPr>
              <a:t>o	the timely discussion of findings, and the translation of observations into concrete actions;</a:t>
            </a:r>
          </a:p>
          <a:p>
            <a:pPr lvl="1">
              <a:spcAft>
                <a:spcPts val="0"/>
              </a:spcAft>
            </a:pPr>
            <a:r>
              <a:rPr lang="en-GB" sz="1350" b="0">
                <a:solidFill>
                  <a:srgbClr val="54646C"/>
                </a:solidFill>
                <a:latin typeface="ABN AMRO Sans" panose="020B0504040000000004" pitchFamily="34" charset="0"/>
                <a:cs typeface="Calibri" panose="020F0502020204030204" pitchFamily="34" charset="0"/>
              </a:rPr>
              <a:t>o	effective and efficient exchange of information, and</a:t>
            </a:r>
          </a:p>
          <a:p>
            <a:pPr lvl="1">
              <a:spcAft>
                <a:spcPts val="0"/>
              </a:spcAft>
            </a:pPr>
            <a:r>
              <a:rPr lang="en-GB" sz="1350" b="0">
                <a:solidFill>
                  <a:srgbClr val="54646C"/>
                </a:solidFill>
                <a:latin typeface="ABN AMRO Sans" panose="020B0504040000000004" pitchFamily="34" charset="0"/>
                <a:cs typeface="Calibri" panose="020F0502020204030204" pitchFamily="34" charset="0"/>
              </a:rPr>
              <a:t>o	visibility of innovation in the audit approach.</a:t>
            </a:r>
            <a:endParaRPr lang="nl-NL" sz="1350" b="0">
              <a:solidFill>
                <a:srgbClr val="54646C"/>
              </a:solidFill>
              <a:latin typeface="ABN AMRO Sans" panose="020B05040400000000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533C4EC-9CD6-3B7D-AE68-D807A9002DF0}"/>
              </a:ext>
            </a:extLst>
          </p:cNvPr>
          <p:cNvSpPr>
            <a:spLocks noGrp="1"/>
          </p:cNvSpPr>
          <p:nvPr>
            <p:ph type="sldNum" sz="quarter" idx="10"/>
          </p:nvPr>
        </p:nvSpPr>
        <p:spPr/>
        <p:txBody>
          <a:bodyPr/>
          <a:lstStyle/>
          <a:p>
            <a:pPr>
              <a:defRPr/>
            </a:pPr>
            <a:fld id="{0354FBB5-E654-473E-A673-99F802373EB6}" type="slidenum">
              <a:rPr lang="nl-NL" smtClean="0"/>
              <a:pPr>
                <a:defRPr/>
              </a:pPr>
              <a:t>40</a:t>
            </a:fld>
            <a:endParaRPr lang="nl-NL"/>
          </a:p>
        </p:txBody>
      </p:sp>
    </p:spTree>
    <p:extLst>
      <p:ext uri="{BB962C8B-B14F-4D97-AF65-F5344CB8AC3E}">
        <p14:creationId xmlns:p14="http://schemas.microsoft.com/office/powerpoint/2010/main" val="351833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1BCA-F6CC-9D34-B08F-D9C6BC7D9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6CDF0-E56B-86BD-354B-692756EEF155}"/>
              </a:ext>
            </a:extLst>
          </p:cNvPr>
          <p:cNvSpPr>
            <a:spLocks noGrp="1"/>
          </p:cNvSpPr>
          <p:nvPr>
            <p:ph type="title"/>
          </p:nvPr>
        </p:nvSpPr>
        <p:spPr/>
        <p:txBody>
          <a:bodyPr/>
          <a:lstStyle/>
          <a:p>
            <a:r>
              <a:rPr lang="en-GB" sz="4000"/>
              <a:t>Composition of the Supervisory Board</a:t>
            </a:r>
            <a:endParaRPr lang="nl-NL" sz="4000"/>
          </a:p>
        </p:txBody>
      </p:sp>
      <p:sp>
        <p:nvSpPr>
          <p:cNvPr id="3" name="Text Placeholder 2">
            <a:extLst>
              <a:ext uri="{FF2B5EF4-FFF2-40B4-BE49-F238E27FC236}">
                <a16:creationId xmlns:a16="http://schemas.microsoft.com/office/drawing/2014/main" id="{B2A2210F-CCD3-59D0-A19C-C32F811DD02D}"/>
              </a:ext>
            </a:extLst>
          </p:cNvPr>
          <p:cNvSpPr>
            <a:spLocks noGrp="1"/>
          </p:cNvSpPr>
          <p:nvPr>
            <p:ph type="body" sz="quarter" idx="10"/>
          </p:nvPr>
        </p:nvSpPr>
        <p:spPr/>
        <p:txBody>
          <a:bodyPr/>
          <a:lstStyle/>
          <a:p>
            <a:r>
              <a:rPr lang="en-GB"/>
              <a:t>6</a:t>
            </a:r>
            <a:endParaRPr lang="nl-NL"/>
          </a:p>
        </p:txBody>
      </p:sp>
    </p:spTree>
    <p:extLst>
      <p:ext uri="{BB962C8B-B14F-4D97-AF65-F5344CB8AC3E}">
        <p14:creationId xmlns:p14="http://schemas.microsoft.com/office/powerpoint/2010/main" val="209493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A778A-2F64-5CEB-FB84-28012B6525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C813C9-EF79-D30F-A733-010E5971C1A2}"/>
              </a:ext>
            </a:extLst>
          </p:cNvPr>
          <p:cNvSpPr>
            <a:spLocks noGrp="1"/>
          </p:cNvSpPr>
          <p:nvPr>
            <p:ph type="title"/>
          </p:nvPr>
        </p:nvSpPr>
        <p:spPr/>
        <p:txBody>
          <a:bodyPr/>
          <a:lstStyle/>
          <a:p>
            <a:r>
              <a:rPr lang="en-GB" sz="3600">
                <a:ea typeface="+mj-lt"/>
                <a:cs typeface="+mj-lt"/>
              </a:rPr>
              <a:t>Notification of vacancies on the Supervisory Board </a:t>
            </a:r>
            <a:endParaRPr lang="nl-NL" sz="3600">
              <a:ea typeface="+mj-lt"/>
              <a:cs typeface="+mj-lt"/>
            </a:endParaRPr>
          </a:p>
        </p:txBody>
      </p:sp>
      <p:sp>
        <p:nvSpPr>
          <p:cNvPr id="3" name="Tijdelijke aanduiding voor tekst 2">
            <a:extLst>
              <a:ext uri="{FF2B5EF4-FFF2-40B4-BE49-F238E27FC236}">
                <a16:creationId xmlns:a16="http://schemas.microsoft.com/office/drawing/2014/main" id="{B1C316FB-7DCD-C443-1717-5C3DC6D293AB}"/>
              </a:ext>
            </a:extLst>
          </p:cNvPr>
          <p:cNvSpPr>
            <a:spLocks noGrp="1"/>
          </p:cNvSpPr>
          <p:nvPr>
            <p:ph type="body" sz="quarter" idx="10"/>
          </p:nvPr>
        </p:nvSpPr>
        <p:spPr/>
        <p:txBody>
          <a:bodyPr/>
          <a:lstStyle/>
          <a:p>
            <a:r>
              <a:rPr lang="en-GB" sz="6000"/>
              <a:t>6(a)</a:t>
            </a:r>
            <a:endParaRPr lang="nl-NL" sz="6000"/>
          </a:p>
        </p:txBody>
      </p:sp>
    </p:spTree>
    <p:extLst>
      <p:ext uri="{BB962C8B-B14F-4D97-AF65-F5344CB8AC3E}">
        <p14:creationId xmlns:p14="http://schemas.microsoft.com/office/powerpoint/2010/main" val="945790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CA77-4402-4327-0690-C605C346CA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D8FB51-E8A3-F6A3-CD8D-81D312FAE8A4}"/>
              </a:ext>
            </a:extLst>
          </p:cNvPr>
          <p:cNvSpPr>
            <a:spLocks noGrp="1"/>
          </p:cNvSpPr>
          <p:nvPr>
            <p:ph type="title"/>
          </p:nvPr>
        </p:nvSpPr>
        <p:spPr/>
        <p:txBody>
          <a:bodyPr/>
          <a:lstStyle/>
          <a:p>
            <a:r>
              <a:rPr lang="en-GB" sz="3600">
                <a:ea typeface="+mj-lt"/>
                <a:cs typeface="+mj-lt"/>
              </a:rPr>
              <a:t>Opportunity for the General Meeting to make recommendations, </a:t>
            </a:r>
            <a:br>
              <a:rPr lang="nl-NL" sz="1800" b="0" i="0" u="none" strike="noStrike" baseline="0">
                <a:latin typeface="Arial" panose="020B0604020202020204" pitchFamily="34" charset="0"/>
              </a:rPr>
            </a:br>
            <a:r>
              <a:rPr lang="en-GB" sz="3600">
                <a:ea typeface="+mj-lt"/>
                <a:cs typeface="+mj-lt"/>
              </a:rPr>
              <a:t>with due regard to the profile</a:t>
            </a:r>
            <a:br>
              <a:rPr lang="nl-NL" sz="1800" b="0" i="0" u="none" strike="noStrike" baseline="0">
                <a:solidFill>
                  <a:srgbClr val="404040"/>
                </a:solidFill>
                <a:latin typeface="Arial" panose="020B0604020202020204" pitchFamily="34" charset="0"/>
              </a:rPr>
            </a:br>
            <a:endParaRPr lang="nl-NL" sz="3600">
              <a:ea typeface="+mj-lt"/>
              <a:cs typeface="+mj-lt"/>
            </a:endParaRPr>
          </a:p>
        </p:txBody>
      </p:sp>
      <p:sp>
        <p:nvSpPr>
          <p:cNvPr id="3" name="Tijdelijke aanduiding voor tekst 2">
            <a:extLst>
              <a:ext uri="{FF2B5EF4-FFF2-40B4-BE49-F238E27FC236}">
                <a16:creationId xmlns:a16="http://schemas.microsoft.com/office/drawing/2014/main" id="{F1284430-6937-D07B-401C-1035D8FFFCE7}"/>
              </a:ext>
            </a:extLst>
          </p:cNvPr>
          <p:cNvSpPr>
            <a:spLocks noGrp="1"/>
          </p:cNvSpPr>
          <p:nvPr>
            <p:ph type="body" sz="quarter" idx="10"/>
          </p:nvPr>
        </p:nvSpPr>
        <p:spPr/>
        <p:txBody>
          <a:bodyPr/>
          <a:lstStyle/>
          <a:p>
            <a:r>
              <a:rPr lang="en-GB" sz="6000"/>
              <a:t>6(b)</a:t>
            </a:r>
            <a:endParaRPr lang="nl-NL" sz="6000"/>
          </a:p>
        </p:txBody>
      </p:sp>
    </p:spTree>
    <p:extLst>
      <p:ext uri="{BB962C8B-B14F-4D97-AF65-F5344CB8AC3E}">
        <p14:creationId xmlns:p14="http://schemas.microsoft.com/office/powerpoint/2010/main" val="1637632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8AF6-CA3C-BCA4-70F8-36626C87A8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9198CC-F541-42C6-FF32-8508FD572FE1}"/>
              </a:ext>
            </a:extLst>
          </p:cNvPr>
          <p:cNvSpPr>
            <a:spLocks noGrp="1"/>
          </p:cNvSpPr>
          <p:nvPr>
            <p:ph type="title"/>
          </p:nvPr>
        </p:nvSpPr>
        <p:spPr/>
        <p:txBody>
          <a:bodyPr/>
          <a:lstStyle/>
          <a:p>
            <a:r>
              <a:rPr lang="en-GB" sz="3600">
                <a:ea typeface="+mj-lt"/>
                <a:cs typeface="+mj-lt"/>
              </a:rPr>
              <a:t>Opportunity for the Employees Council to explain the position statement</a:t>
            </a:r>
            <a:endParaRPr lang="nl-NL" sz="3600">
              <a:ea typeface="+mj-lt"/>
              <a:cs typeface="+mj-lt"/>
            </a:endParaRPr>
          </a:p>
        </p:txBody>
      </p:sp>
      <p:sp>
        <p:nvSpPr>
          <p:cNvPr id="3" name="Tijdelijke aanduiding voor tekst 2">
            <a:extLst>
              <a:ext uri="{FF2B5EF4-FFF2-40B4-BE49-F238E27FC236}">
                <a16:creationId xmlns:a16="http://schemas.microsoft.com/office/drawing/2014/main" id="{40FC6E61-1A73-652C-1B6B-796AB851F163}"/>
              </a:ext>
            </a:extLst>
          </p:cNvPr>
          <p:cNvSpPr>
            <a:spLocks noGrp="1"/>
          </p:cNvSpPr>
          <p:nvPr>
            <p:ph type="body" sz="quarter" idx="10"/>
          </p:nvPr>
        </p:nvSpPr>
        <p:spPr/>
        <p:txBody>
          <a:bodyPr/>
          <a:lstStyle/>
          <a:p>
            <a:r>
              <a:rPr lang="en-GB" sz="6000"/>
              <a:t>6(c)</a:t>
            </a:r>
            <a:endParaRPr lang="nl-NL" sz="6000"/>
          </a:p>
        </p:txBody>
      </p:sp>
    </p:spTree>
    <p:extLst>
      <p:ext uri="{BB962C8B-B14F-4D97-AF65-F5344CB8AC3E}">
        <p14:creationId xmlns:p14="http://schemas.microsoft.com/office/powerpoint/2010/main" val="1111988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1AAB5-B9DC-C55D-7250-36EA184D26D1}"/>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9754A75-D029-0A0F-3ADF-AFB03102F8B1}"/>
              </a:ext>
            </a:extLst>
          </p:cNvPr>
          <p:cNvSpPr>
            <a:spLocks noGrp="1"/>
          </p:cNvSpPr>
          <p:nvPr>
            <p:ph type="body" sz="quarter" idx="10"/>
          </p:nvPr>
        </p:nvSpPr>
        <p:spPr/>
        <p:txBody>
          <a:bodyPr/>
          <a:lstStyle/>
          <a:p>
            <a:r>
              <a:rPr lang="en-GB" sz="6000"/>
              <a:t>6(d)</a:t>
            </a:r>
            <a:endParaRPr lang="nl-NL" sz="6000"/>
          </a:p>
        </p:txBody>
      </p:sp>
      <p:sp>
        <p:nvSpPr>
          <p:cNvPr id="8" name="Title 7">
            <a:extLst>
              <a:ext uri="{FF2B5EF4-FFF2-40B4-BE49-F238E27FC236}">
                <a16:creationId xmlns:a16="http://schemas.microsoft.com/office/drawing/2014/main" id="{18571919-F325-B759-837F-4965AB405499}"/>
              </a:ext>
            </a:extLst>
          </p:cNvPr>
          <p:cNvSpPr>
            <a:spLocks noGrp="1"/>
          </p:cNvSpPr>
          <p:nvPr>
            <p:ph type="title"/>
          </p:nvPr>
        </p:nvSpPr>
        <p:spPr/>
        <p:txBody>
          <a:bodyPr/>
          <a:lstStyle/>
          <a:p>
            <a:r>
              <a:rPr lang="en-GB" sz="3600">
                <a:ea typeface="+mj-lt"/>
                <a:cs typeface="+mj-lt"/>
              </a:rPr>
              <a:t>Re-appointment of Sarah Russell as a member of the Supervisory Board </a:t>
            </a:r>
            <a:endParaRPr lang="nl-NL" sz="3600">
              <a:ea typeface="+mj-lt"/>
              <a:cs typeface="+mj-lt"/>
            </a:endParaRPr>
          </a:p>
        </p:txBody>
      </p:sp>
      <p:sp>
        <p:nvSpPr>
          <p:cNvPr id="2" name="Tekstvak 5">
            <a:extLst>
              <a:ext uri="{FF2B5EF4-FFF2-40B4-BE49-F238E27FC236}">
                <a16:creationId xmlns:a16="http://schemas.microsoft.com/office/drawing/2014/main" id="{E400B70D-DD9E-4AE8-1B1F-62AC416F2C04}"/>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4" name="Graphic 3" descr="Touchscreen outline">
            <a:extLst>
              <a:ext uri="{FF2B5EF4-FFF2-40B4-BE49-F238E27FC236}">
                <a16:creationId xmlns:a16="http://schemas.microsoft.com/office/drawing/2014/main" id="{64D348A3-6C9E-9DD5-624B-1A1B8B5DEE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2152488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E544-40DA-334E-7895-E3261536BD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A6654F-77E3-1327-2571-47A66824DFA9}"/>
              </a:ext>
            </a:extLst>
          </p:cNvPr>
          <p:cNvSpPr>
            <a:spLocks noGrp="1"/>
          </p:cNvSpPr>
          <p:nvPr>
            <p:ph type="title"/>
          </p:nvPr>
        </p:nvSpPr>
        <p:spPr/>
        <p:txBody>
          <a:bodyPr/>
          <a:lstStyle/>
          <a:p>
            <a:r>
              <a:rPr lang="en-GB" sz="2400"/>
              <a:t>6(d) </a:t>
            </a:r>
            <a:r>
              <a:rPr lang="en-GB" sz="2400">
                <a:ea typeface="+mj-lt"/>
                <a:cs typeface="+mj-lt"/>
              </a:rPr>
              <a:t>Re-appointment of Sarah Russell as a member of the Supervisory Board </a:t>
            </a:r>
            <a:endParaRPr lang="nl-NL" sz="2400"/>
          </a:p>
        </p:txBody>
      </p:sp>
      <p:sp>
        <p:nvSpPr>
          <p:cNvPr id="4" name="Tijdelijke aanduiding voor datum 3">
            <a:extLst>
              <a:ext uri="{FF2B5EF4-FFF2-40B4-BE49-F238E27FC236}">
                <a16:creationId xmlns:a16="http://schemas.microsoft.com/office/drawing/2014/main" id="{3F0D60B5-5613-73F2-890A-FABFD2532F27}"/>
              </a:ext>
            </a:extLst>
          </p:cNvPr>
          <p:cNvSpPr>
            <a:spLocks noGrp="1"/>
          </p:cNvSpPr>
          <p:nvPr>
            <p:ph type="dt" sz="half" idx="14"/>
          </p:nvPr>
        </p:nvSpPr>
        <p:spPr/>
        <p:txBody>
          <a:bodyPr/>
          <a:lstStyle/>
          <a:p>
            <a:fld id="{B9F206C9-F9A2-43EF-9E36-7417B25BB449}" type="datetime1">
              <a:rPr lang="nl-NL" smtClean="0"/>
              <a:t>23-4-2026</a:t>
            </a:fld>
            <a:endParaRPr lang="nl-NL"/>
          </a:p>
        </p:txBody>
      </p:sp>
      <p:sp>
        <p:nvSpPr>
          <p:cNvPr id="6" name="Tijdelijke aanduiding voor dianummer 5">
            <a:extLst>
              <a:ext uri="{FF2B5EF4-FFF2-40B4-BE49-F238E27FC236}">
                <a16:creationId xmlns:a16="http://schemas.microsoft.com/office/drawing/2014/main" id="{BD5142D6-9EAA-9E3F-0ED2-98E5515C037D}"/>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46</a:t>
            </a:fld>
            <a:endParaRPr lang="nl-NL"/>
          </a:p>
        </p:txBody>
      </p:sp>
      <p:sp>
        <p:nvSpPr>
          <p:cNvPr id="7" name="Content Placeholder 3">
            <a:extLst>
              <a:ext uri="{FF2B5EF4-FFF2-40B4-BE49-F238E27FC236}">
                <a16:creationId xmlns:a16="http://schemas.microsoft.com/office/drawing/2014/main" id="{6661AA98-35F5-E708-5837-FE4D6E579DC9}"/>
              </a:ext>
            </a:extLst>
          </p:cNvPr>
          <p:cNvSpPr txBox="1">
            <a:spLocks/>
          </p:cNvSpPr>
          <p:nvPr/>
        </p:nvSpPr>
        <p:spPr>
          <a:xfrm>
            <a:off x="515938" y="1541377"/>
            <a:ext cx="6081075" cy="2932210"/>
          </a:xfrm>
          <a:prstGeom prst="rect">
            <a:avLst/>
          </a:prstGeom>
        </p:spPr>
        <p:txBody>
          <a:bodyPr lIns="35997" tIns="0" rIns="35997" bIns="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1500"/>
              </a:spcAft>
            </a:pPr>
            <a:r>
              <a:rPr lang="en-GB">
                <a:latin typeface="ABN AMRO Sans" panose="020B0504040000000004" pitchFamily="34" charset="0"/>
              </a:rPr>
              <a:t>The Supervisory Board has nominated Sarah Russell for re-appointment as a member of the Supervisory Board. Sarah Russell was first appointed to the Supervisory Board on 20 April 2022.</a:t>
            </a:r>
          </a:p>
          <a:p>
            <a:pPr fontAlgn="auto">
              <a:lnSpc>
                <a:spcPct val="150000"/>
              </a:lnSpc>
              <a:spcAft>
                <a:spcPts val="1500"/>
              </a:spcAft>
            </a:pPr>
            <a:r>
              <a:rPr lang="en-GB">
                <a:latin typeface="ABN AMRO Sans" panose="020B0504040000000004" pitchFamily="34" charset="0"/>
              </a:rPr>
              <a:t>The Supervisory Board proposes to the General Meeting to re-appoint Sarah Russell as a member of the Supervisory Board, for a period of 4 years, effective as of the close of the General Meeting and ending at the close of ABN AMRO’s annual general meeting in 2030, in accordance with the Articles of Association.</a:t>
            </a:r>
          </a:p>
        </p:txBody>
      </p:sp>
      <p:sp>
        <p:nvSpPr>
          <p:cNvPr id="11" name="Tekstvak 5">
            <a:extLst>
              <a:ext uri="{FF2B5EF4-FFF2-40B4-BE49-F238E27FC236}">
                <a16:creationId xmlns:a16="http://schemas.microsoft.com/office/drawing/2014/main" id="{43E1FE1E-AB8C-91A6-165D-FDC1F385B1BC}"/>
              </a:ext>
            </a:extLst>
          </p:cNvPr>
          <p:cNvSpPr txBox="1"/>
          <p:nvPr/>
        </p:nvSpPr>
        <p:spPr>
          <a:xfrm>
            <a:off x="5419510" y="597191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12" name="Graphic 11" descr="Touchscreen outline">
            <a:extLst>
              <a:ext uri="{FF2B5EF4-FFF2-40B4-BE49-F238E27FC236}">
                <a16:creationId xmlns:a16="http://schemas.microsoft.com/office/drawing/2014/main" id="{3E2E974E-12A2-E48D-578D-F6A3FC0F9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0395" y="5714915"/>
            <a:ext cx="659115" cy="659115"/>
          </a:xfrm>
          <a:prstGeom prst="rect">
            <a:avLst/>
          </a:prstGeom>
        </p:spPr>
      </p:pic>
      <p:pic>
        <p:nvPicPr>
          <p:cNvPr id="5" name="Picture 4">
            <a:extLst>
              <a:ext uri="{FF2B5EF4-FFF2-40B4-BE49-F238E27FC236}">
                <a16:creationId xmlns:a16="http://schemas.microsoft.com/office/drawing/2014/main" id="{AF59F7D7-A1CC-D8A2-506C-9EE795599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045" y="1541377"/>
            <a:ext cx="2781094" cy="4173538"/>
          </a:xfrm>
          <a:prstGeom prst="rect">
            <a:avLst/>
          </a:prstGeom>
        </p:spPr>
      </p:pic>
    </p:spTree>
    <p:extLst>
      <p:ext uri="{BB962C8B-B14F-4D97-AF65-F5344CB8AC3E}">
        <p14:creationId xmlns:p14="http://schemas.microsoft.com/office/powerpoint/2010/main" val="2993347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7BC9-8748-21BD-5BCA-2C313BFBEE48}"/>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94A3D93-1F65-0023-BB17-0C7638989866}"/>
              </a:ext>
            </a:extLst>
          </p:cNvPr>
          <p:cNvSpPr>
            <a:spLocks noGrp="1"/>
          </p:cNvSpPr>
          <p:nvPr>
            <p:ph type="body" sz="quarter" idx="10"/>
          </p:nvPr>
        </p:nvSpPr>
        <p:spPr/>
        <p:txBody>
          <a:bodyPr/>
          <a:lstStyle/>
          <a:p>
            <a:r>
              <a:rPr lang="en-GB" sz="6000"/>
              <a:t>6(e)</a:t>
            </a:r>
            <a:endParaRPr lang="nl-NL" sz="6000"/>
          </a:p>
        </p:txBody>
      </p:sp>
      <p:sp>
        <p:nvSpPr>
          <p:cNvPr id="8" name="Title 7">
            <a:extLst>
              <a:ext uri="{FF2B5EF4-FFF2-40B4-BE49-F238E27FC236}">
                <a16:creationId xmlns:a16="http://schemas.microsoft.com/office/drawing/2014/main" id="{38D97F09-527C-34F4-7C60-C97067C10BD8}"/>
              </a:ext>
            </a:extLst>
          </p:cNvPr>
          <p:cNvSpPr>
            <a:spLocks noGrp="1"/>
          </p:cNvSpPr>
          <p:nvPr>
            <p:ph type="title"/>
          </p:nvPr>
        </p:nvSpPr>
        <p:spPr/>
        <p:txBody>
          <a:bodyPr/>
          <a:lstStyle/>
          <a:p>
            <a:r>
              <a:rPr lang="en-GB" sz="3600">
                <a:ea typeface="+mj-lt"/>
                <a:cs typeface="+mj-lt"/>
              </a:rPr>
              <a:t>Appointment of Jean-Pierre Mustier as member of the Supervisory Board</a:t>
            </a:r>
            <a:endParaRPr lang="nl-NL" sz="3600">
              <a:ea typeface="+mj-lt"/>
              <a:cs typeface="+mj-lt"/>
            </a:endParaRPr>
          </a:p>
        </p:txBody>
      </p:sp>
      <p:sp>
        <p:nvSpPr>
          <p:cNvPr id="2" name="Tekstvak 5">
            <a:extLst>
              <a:ext uri="{FF2B5EF4-FFF2-40B4-BE49-F238E27FC236}">
                <a16:creationId xmlns:a16="http://schemas.microsoft.com/office/drawing/2014/main" id="{D98FF498-986B-4FA5-8361-D4A43164195A}"/>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4" name="Graphic 3" descr="Touchscreen outline">
            <a:extLst>
              <a:ext uri="{FF2B5EF4-FFF2-40B4-BE49-F238E27FC236}">
                <a16:creationId xmlns:a16="http://schemas.microsoft.com/office/drawing/2014/main" id="{1D95695F-24C1-2558-3F52-3B43BF163D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3536068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51E8-9986-69C8-9775-1ED5CC920A23}"/>
              </a:ext>
            </a:extLst>
          </p:cNvPr>
          <p:cNvSpPr>
            <a:spLocks noGrp="1"/>
          </p:cNvSpPr>
          <p:nvPr>
            <p:ph type="title"/>
          </p:nvPr>
        </p:nvSpPr>
        <p:spPr/>
        <p:txBody>
          <a:bodyPr/>
          <a:lstStyle/>
          <a:p>
            <a:r>
              <a:rPr lang="en-GB" sz="2300"/>
              <a:t>6(e) </a:t>
            </a:r>
            <a:r>
              <a:rPr lang="en-GB" sz="2300">
                <a:ea typeface="+mj-lt"/>
                <a:cs typeface="+mj-lt"/>
              </a:rPr>
              <a:t>Appointment of Jean-Pierre Mustier as member of the Supervisory Board</a:t>
            </a:r>
            <a:endParaRPr lang="nl-NL" sz="2300">
              <a:ea typeface="+mj-lt"/>
              <a:cs typeface="+mj-lt"/>
            </a:endParaRPr>
          </a:p>
        </p:txBody>
      </p:sp>
      <p:sp>
        <p:nvSpPr>
          <p:cNvPr id="3" name="Content Placeholder 2">
            <a:extLst>
              <a:ext uri="{FF2B5EF4-FFF2-40B4-BE49-F238E27FC236}">
                <a16:creationId xmlns:a16="http://schemas.microsoft.com/office/drawing/2014/main" id="{6D756DAA-B85E-8EF4-7995-FAE1C37363D0}"/>
              </a:ext>
            </a:extLst>
          </p:cNvPr>
          <p:cNvSpPr>
            <a:spLocks noGrp="1"/>
          </p:cNvSpPr>
          <p:nvPr>
            <p:ph sz="quarter" idx="13"/>
          </p:nvPr>
        </p:nvSpPr>
        <p:spPr>
          <a:xfrm>
            <a:off x="576450" y="1737466"/>
            <a:ext cx="5580062" cy="3277522"/>
          </a:xfrm>
        </p:spPr>
        <p:txBody>
          <a:bodyPr/>
          <a:lstStyle/>
          <a:p>
            <a:pPr defTabSz="1061759">
              <a:spcAft>
                <a:spcPct val="40000"/>
              </a:spcAft>
              <a:buClr>
                <a:schemeClr val="hlink"/>
              </a:buClr>
            </a:pPr>
            <a:r>
              <a:rPr lang="en-US" kern="0">
                <a:latin typeface="ABN AMRO Sans" panose="020B0504040000000004" pitchFamily="34" charset="0"/>
              </a:rPr>
              <a:t>The Supervisory Board proposes to appoint Jean-Pierre Mustier as a member of the Supervisory Board e</a:t>
            </a:r>
            <a:r>
              <a:rPr lang="en-GB" err="1">
                <a:latin typeface="ABN AMRO Sans" panose="020B0504040000000004" pitchFamily="34" charset="0"/>
              </a:rPr>
              <a:t>ffective</a:t>
            </a:r>
            <a:r>
              <a:rPr lang="en-GB">
                <a:latin typeface="ABN AMRO Sans" panose="020B0504040000000004" pitchFamily="34" charset="0"/>
              </a:rPr>
              <a:t> as of the close of the General Meeting. </a:t>
            </a:r>
            <a:endParaRPr lang="en-US" kern="0">
              <a:latin typeface="ABN AMRO Sans" panose="020B0504040000000004" pitchFamily="34" charset="0"/>
            </a:endParaRPr>
          </a:p>
          <a:p>
            <a:pPr defTabSz="1061759">
              <a:spcAft>
                <a:spcPct val="40000"/>
              </a:spcAft>
              <a:buClr>
                <a:schemeClr val="hlink"/>
              </a:buClr>
            </a:pPr>
            <a:endParaRPr lang="en-US" kern="0">
              <a:latin typeface="ABN AMRO Sans" panose="020B0504040000000004" pitchFamily="34" charset="0"/>
            </a:endParaRPr>
          </a:p>
          <a:p>
            <a:pPr defTabSz="1061759">
              <a:spcAft>
                <a:spcPct val="40000"/>
              </a:spcAft>
              <a:buClr>
                <a:schemeClr val="hlink"/>
              </a:buClr>
            </a:pPr>
            <a:r>
              <a:rPr lang="en-US" kern="0">
                <a:latin typeface="ABN AMRO Sans" panose="020B0504040000000004" pitchFamily="34" charset="0"/>
              </a:rPr>
              <a:t>The term of appointment will end at the closure of ABN AMRO's annual general meeting in 2030, in accordance with the Articles of Association.</a:t>
            </a:r>
          </a:p>
          <a:p>
            <a:pPr defTabSz="1061759">
              <a:spcAft>
                <a:spcPct val="40000"/>
              </a:spcAft>
              <a:buClr>
                <a:schemeClr val="hlink"/>
              </a:buClr>
            </a:pPr>
            <a:endParaRPr lang="en-US" kern="0">
              <a:latin typeface="ABN AMRO Sans" panose="020B0504040000000004" pitchFamily="34" charset="0"/>
            </a:endParaRPr>
          </a:p>
          <a:p>
            <a:pPr defTabSz="1061759">
              <a:spcAft>
                <a:spcPct val="40000"/>
              </a:spcAft>
              <a:buClr>
                <a:schemeClr val="hlink"/>
              </a:buClr>
            </a:pPr>
            <a:r>
              <a:rPr lang="en-US" kern="0">
                <a:latin typeface="ABN AMRO Sans" panose="020B0504040000000004" pitchFamily="34" charset="0"/>
              </a:rPr>
              <a:t>For more information, reference is made to the resume of Jean-Pierre Mustier which is available as a meeting document via the website of ABN AMRO.</a:t>
            </a:r>
          </a:p>
        </p:txBody>
      </p:sp>
      <p:sp>
        <p:nvSpPr>
          <p:cNvPr id="4" name="Date Placeholder 3">
            <a:extLst>
              <a:ext uri="{FF2B5EF4-FFF2-40B4-BE49-F238E27FC236}">
                <a16:creationId xmlns:a16="http://schemas.microsoft.com/office/drawing/2014/main" id="{7949AEDA-C564-6BD6-32DD-88AA3ED177E3}"/>
              </a:ext>
            </a:extLst>
          </p:cNvPr>
          <p:cNvSpPr>
            <a:spLocks noGrp="1"/>
          </p:cNvSpPr>
          <p:nvPr>
            <p:ph type="dt" sz="half" idx="14"/>
          </p:nvPr>
        </p:nvSpPr>
        <p:spPr/>
        <p:txBody>
          <a:bodyPr/>
          <a:lstStyle/>
          <a:p>
            <a:fld id="{0ABB8D43-7C8D-44CA-8F8C-A5F48B25CA31}" type="datetime1">
              <a:rPr lang="nl-NL" smtClean="0"/>
              <a:t>23-4-2026</a:t>
            </a:fld>
            <a:endParaRPr lang="nl-NL"/>
          </a:p>
        </p:txBody>
      </p:sp>
      <p:sp>
        <p:nvSpPr>
          <p:cNvPr id="6" name="Slide Number Placeholder 5">
            <a:extLst>
              <a:ext uri="{FF2B5EF4-FFF2-40B4-BE49-F238E27FC236}">
                <a16:creationId xmlns:a16="http://schemas.microsoft.com/office/drawing/2014/main" id="{E5ED8888-57F0-0782-A774-1D832F39F5D2}"/>
              </a:ext>
            </a:extLst>
          </p:cNvPr>
          <p:cNvSpPr>
            <a:spLocks noGrp="1"/>
          </p:cNvSpPr>
          <p:nvPr>
            <p:ph type="sldNum" sz="quarter" idx="16"/>
          </p:nvPr>
        </p:nvSpPr>
        <p:spPr/>
        <p:txBody>
          <a:bodyPr/>
          <a:lstStyle/>
          <a:p>
            <a:r>
              <a:rPr lang="en-GB">
                <a:latin typeface="ABN AMRO Sans" panose="020B0504040000000004" pitchFamily="34" charset="0"/>
              </a:rPr>
              <a:t> |    </a:t>
            </a:r>
            <a:fld id="{522F644A-DABE-4F71-BD77-229F4AFA81CE}" type="slidenum">
              <a:rPr lang="nl-NL" smtClean="0"/>
              <a:pPr/>
              <a:t>48</a:t>
            </a:fld>
            <a:endParaRPr lang="nl-NL"/>
          </a:p>
        </p:txBody>
      </p:sp>
      <p:sp>
        <p:nvSpPr>
          <p:cNvPr id="7" name="Tekstvak 5">
            <a:extLst>
              <a:ext uri="{FF2B5EF4-FFF2-40B4-BE49-F238E27FC236}">
                <a16:creationId xmlns:a16="http://schemas.microsoft.com/office/drawing/2014/main" id="{9CB0A523-D7F5-E1CD-70A1-217F97E455DC}"/>
              </a:ext>
            </a:extLst>
          </p:cNvPr>
          <p:cNvSpPr txBox="1"/>
          <p:nvPr/>
        </p:nvSpPr>
        <p:spPr>
          <a:xfrm>
            <a:off x="4394538" y="5400479"/>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8" name="Graphic 7" descr="Touchscreen outline">
            <a:extLst>
              <a:ext uri="{FF2B5EF4-FFF2-40B4-BE49-F238E27FC236}">
                <a16:creationId xmlns:a16="http://schemas.microsoft.com/office/drawing/2014/main" id="{C3192259-4982-204A-4D4C-D6E434CAD8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5423" y="5143485"/>
            <a:ext cx="659115" cy="659115"/>
          </a:xfrm>
          <a:prstGeom prst="rect">
            <a:avLst/>
          </a:prstGeom>
        </p:spPr>
      </p:pic>
      <p:pic>
        <p:nvPicPr>
          <p:cNvPr id="9" name="Picture 8">
            <a:extLst>
              <a:ext uri="{FF2B5EF4-FFF2-40B4-BE49-F238E27FC236}">
                <a16:creationId xmlns:a16="http://schemas.microsoft.com/office/drawing/2014/main" id="{309E4513-3CFC-995E-D623-A2D4730FC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427" y="1559962"/>
            <a:ext cx="3454542" cy="3454542"/>
          </a:xfrm>
          <a:prstGeom prst="rect">
            <a:avLst/>
          </a:prstGeom>
        </p:spPr>
      </p:pic>
    </p:spTree>
    <p:extLst>
      <p:ext uri="{BB962C8B-B14F-4D97-AF65-F5344CB8AC3E}">
        <p14:creationId xmlns:p14="http://schemas.microsoft.com/office/powerpoint/2010/main" val="324465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6C76-0BB6-BA92-DD62-F57126D65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E2B6E-FFE0-CDFE-2F86-BB15C5C21867}"/>
              </a:ext>
            </a:extLst>
          </p:cNvPr>
          <p:cNvSpPr>
            <a:spLocks noGrp="1"/>
          </p:cNvSpPr>
          <p:nvPr>
            <p:ph type="title"/>
          </p:nvPr>
        </p:nvSpPr>
        <p:spPr/>
        <p:txBody>
          <a:bodyPr/>
          <a:lstStyle/>
          <a:p>
            <a:r>
              <a:rPr lang="en-GB" sz="4000"/>
              <a:t>Composition of the Executive Board</a:t>
            </a:r>
            <a:endParaRPr lang="nl-NL" sz="4000"/>
          </a:p>
        </p:txBody>
      </p:sp>
      <p:sp>
        <p:nvSpPr>
          <p:cNvPr id="3" name="Text Placeholder 2">
            <a:extLst>
              <a:ext uri="{FF2B5EF4-FFF2-40B4-BE49-F238E27FC236}">
                <a16:creationId xmlns:a16="http://schemas.microsoft.com/office/drawing/2014/main" id="{4DFDF04A-0ECA-5677-AD4D-A4FCDCFDF621}"/>
              </a:ext>
            </a:extLst>
          </p:cNvPr>
          <p:cNvSpPr>
            <a:spLocks noGrp="1"/>
          </p:cNvSpPr>
          <p:nvPr>
            <p:ph type="body" sz="quarter" idx="10"/>
          </p:nvPr>
        </p:nvSpPr>
        <p:spPr/>
        <p:txBody>
          <a:bodyPr/>
          <a:lstStyle/>
          <a:p>
            <a:r>
              <a:rPr lang="en-GB"/>
              <a:t>7</a:t>
            </a:r>
            <a:endParaRPr lang="nl-NL"/>
          </a:p>
        </p:txBody>
      </p:sp>
    </p:spTree>
    <p:extLst>
      <p:ext uri="{BB962C8B-B14F-4D97-AF65-F5344CB8AC3E}">
        <p14:creationId xmlns:p14="http://schemas.microsoft.com/office/powerpoint/2010/main" val="139136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1DFBF-D5F6-00BE-05B6-C41FB9D9F2B0}"/>
              </a:ext>
            </a:extLst>
          </p:cNvPr>
          <p:cNvSpPr>
            <a:spLocks noGrp="1"/>
          </p:cNvSpPr>
          <p:nvPr>
            <p:ph type="title"/>
          </p:nvPr>
        </p:nvSpPr>
        <p:spPr/>
        <p:txBody>
          <a:bodyPr/>
          <a:lstStyle/>
          <a:p>
            <a:r>
              <a:rPr lang="en-GB" sz="3600"/>
              <a:t>Report of the Executive Board for 2025</a:t>
            </a:r>
            <a:endParaRPr lang="nl-NL"/>
          </a:p>
        </p:txBody>
      </p:sp>
      <p:sp>
        <p:nvSpPr>
          <p:cNvPr id="3" name="Tijdelijke aanduiding voor tekst 2">
            <a:extLst>
              <a:ext uri="{FF2B5EF4-FFF2-40B4-BE49-F238E27FC236}">
                <a16:creationId xmlns:a16="http://schemas.microsoft.com/office/drawing/2014/main" id="{75B36FCD-CFE8-FF9C-AA27-59D73A1ECDE3}"/>
              </a:ext>
            </a:extLst>
          </p:cNvPr>
          <p:cNvSpPr>
            <a:spLocks noGrp="1"/>
          </p:cNvSpPr>
          <p:nvPr>
            <p:ph type="body" sz="quarter" idx="10"/>
          </p:nvPr>
        </p:nvSpPr>
        <p:spPr/>
        <p:txBody>
          <a:bodyPr/>
          <a:lstStyle/>
          <a:p>
            <a:r>
              <a:rPr lang="en-GB" sz="6000"/>
              <a:t>2(a)</a:t>
            </a:r>
            <a:endParaRPr lang="nl-NL" sz="6000"/>
          </a:p>
        </p:txBody>
      </p:sp>
    </p:spTree>
    <p:extLst>
      <p:ext uri="{BB962C8B-B14F-4D97-AF65-F5344CB8AC3E}">
        <p14:creationId xmlns:p14="http://schemas.microsoft.com/office/powerpoint/2010/main" val="2337286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19B3F-213B-2E22-CCC0-10CA3779F4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CB9AD8-2AEA-E72B-4EB5-DA17CA652D79}"/>
              </a:ext>
            </a:extLst>
          </p:cNvPr>
          <p:cNvSpPr>
            <a:spLocks noGrp="1"/>
          </p:cNvSpPr>
          <p:nvPr>
            <p:ph type="title"/>
          </p:nvPr>
        </p:nvSpPr>
        <p:spPr>
          <a:xfrm>
            <a:off x="2631309" y="1956472"/>
            <a:ext cx="9045890" cy="1799999"/>
          </a:xfrm>
        </p:spPr>
        <p:txBody>
          <a:bodyPr/>
          <a:lstStyle/>
          <a:p>
            <a:r>
              <a:rPr lang="en-GB" sz="3200"/>
              <a:t>Notification of the intended reappointment of Dan Dorner as member of the Executive Board with the title Chief Commercial Officer Corporate Banking</a:t>
            </a:r>
            <a:endParaRPr lang="nl-NL" sz="2800">
              <a:ea typeface="+mj-lt"/>
              <a:cs typeface="+mj-lt"/>
            </a:endParaRPr>
          </a:p>
        </p:txBody>
      </p:sp>
      <p:sp>
        <p:nvSpPr>
          <p:cNvPr id="3" name="Tijdelijke aanduiding voor tekst 2">
            <a:extLst>
              <a:ext uri="{FF2B5EF4-FFF2-40B4-BE49-F238E27FC236}">
                <a16:creationId xmlns:a16="http://schemas.microsoft.com/office/drawing/2014/main" id="{0A4B35E5-F548-EF26-63FB-32A4159E68F9}"/>
              </a:ext>
            </a:extLst>
          </p:cNvPr>
          <p:cNvSpPr>
            <a:spLocks noGrp="1"/>
          </p:cNvSpPr>
          <p:nvPr>
            <p:ph type="body" sz="quarter" idx="10"/>
          </p:nvPr>
        </p:nvSpPr>
        <p:spPr/>
        <p:txBody>
          <a:bodyPr/>
          <a:lstStyle/>
          <a:p>
            <a:pPr algn="l"/>
            <a:r>
              <a:rPr lang="en-GB" sz="6000"/>
              <a:t>7(a)</a:t>
            </a:r>
            <a:endParaRPr lang="nl-NL" sz="6000"/>
          </a:p>
        </p:txBody>
      </p:sp>
    </p:spTree>
    <p:extLst>
      <p:ext uri="{BB962C8B-B14F-4D97-AF65-F5344CB8AC3E}">
        <p14:creationId xmlns:p14="http://schemas.microsoft.com/office/powerpoint/2010/main" val="3958662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62C4-7025-5669-E9EC-F894B06BE1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CB94E4-E25F-6670-BBE4-BEABBEECC3C4}"/>
              </a:ext>
            </a:extLst>
          </p:cNvPr>
          <p:cNvSpPr>
            <a:spLocks noGrp="1"/>
          </p:cNvSpPr>
          <p:nvPr>
            <p:ph type="title"/>
          </p:nvPr>
        </p:nvSpPr>
        <p:spPr>
          <a:xfrm>
            <a:off x="2631309" y="1956472"/>
            <a:ext cx="9045890" cy="1799999"/>
          </a:xfrm>
        </p:spPr>
        <p:txBody>
          <a:bodyPr/>
          <a:lstStyle/>
          <a:p>
            <a:r>
              <a:rPr lang="en-GB" sz="3200"/>
              <a:t>Notification of the intended reappointment of Choy van der Hooft-Cheong as member of the Executive Board with the title Chief Commercial Officer Wealth Management </a:t>
            </a:r>
            <a:endParaRPr lang="nl-NL" sz="2400">
              <a:ea typeface="+mj-lt"/>
              <a:cs typeface="+mj-lt"/>
            </a:endParaRPr>
          </a:p>
        </p:txBody>
      </p:sp>
      <p:sp>
        <p:nvSpPr>
          <p:cNvPr id="3" name="Tijdelijke aanduiding voor tekst 2">
            <a:extLst>
              <a:ext uri="{FF2B5EF4-FFF2-40B4-BE49-F238E27FC236}">
                <a16:creationId xmlns:a16="http://schemas.microsoft.com/office/drawing/2014/main" id="{DB34BE9D-A6A7-7243-3D43-C3C3AEE8B02C}"/>
              </a:ext>
            </a:extLst>
          </p:cNvPr>
          <p:cNvSpPr>
            <a:spLocks noGrp="1"/>
          </p:cNvSpPr>
          <p:nvPr>
            <p:ph type="body" sz="quarter" idx="10"/>
          </p:nvPr>
        </p:nvSpPr>
        <p:spPr/>
        <p:txBody>
          <a:bodyPr/>
          <a:lstStyle/>
          <a:p>
            <a:pPr algn="l"/>
            <a:r>
              <a:rPr lang="en-GB" sz="6000"/>
              <a:t>7(b)</a:t>
            </a:r>
            <a:endParaRPr lang="nl-NL" sz="6000"/>
          </a:p>
        </p:txBody>
      </p:sp>
    </p:spTree>
    <p:extLst>
      <p:ext uri="{BB962C8B-B14F-4D97-AF65-F5344CB8AC3E}">
        <p14:creationId xmlns:p14="http://schemas.microsoft.com/office/powerpoint/2010/main" val="2738258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E6EF-1CFB-6E5A-2EE0-E8FEF8766C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17B636-25FA-CBD2-C705-A00EFC21D957}"/>
              </a:ext>
            </a:extLst>
          </p:cNvPr>
          <p:cNvSpPr>
            <a:spLocks noGrp="1"/>
          </p:cNvSpPr>
          <p:nvPr>
            <p:ph type="title"/>
          </p:nvPr>
        </p:nvSpPr>
        <p:spPr>
          <a:xfrm>
            <a:off x="2631309" y="1956472"/>
            <a:ext cx="9045890" cy="1799999"/>
          </a:xfrm>
        </p:spPr>
        <p:txBody>
          <a:bodyPr/>
          <a:lstStyle/>
          <a:p>
            <a:r>
              <a:rPr lang="en-GB" sz="3200"/>
              <a:t>Notification of the intended reappointment of Annerie Vreugdenhil as member of the Executive Board with the title Chief Commercial Officer Personal &amp; Business Banking </a:t>
            </a:r>
            <a:endParaRPr lang="nl-NL" sz="3200">
              <a:ea typeface="+mj-lt"/>
              <a:cs typeface="+mj-lt"/>
            </a:endParaRPr>
          </a:p>
        </p:txBody>
      </p:sp>
      <p:sp>
        <p:nvSpPr>
          <p:cNvPr id="3" name="Tijdelijke aanduiding voor tekst 2">
            <a:extLst>
              <a:ext uri="{FF2B5EF4-FFF2-40B4-BE49-F238E27FC236}">
                <a16:creationId xmlns:a16="http://schemas.microsoft.com/office/drawing/2014/main" id="{9D5DF4F3-B0D0-F748-3E77-A6E2C2A68049}"/>
              </a:ext>
            </a:extLst>
          </p:cNvPr>
          <p:cNvSpPr>
            <a:spLocks noGrp="1"/>
          </p:cNvSpPr>
          <p:nvPr>
            <p:ph type="body" sz="quarter" idx="10"/>
          </p:nvPr>
        </p:nvSpPr>
        <p:spPr/>
        <p:txBody>
          <a:bodyPr/>
          <a:lstStyle/>
          <a:p>
            <a:pPr algn="l"/>
            <a:r>
              <a:rPr lang="en-GB" sz="6000"/>
              <a:t>7(c)</a:t>
            </a:r>
            <a:endParaRPr lang="nl-NL" sz="6000"/>
          </a:p>
        </p:txBody>
      </p:sp>
    </p:spTree>
    <p:extLst>
      <p:ext uri="{BB962C8B-B14F-4D97-AF65-F5344CB8AC3E}">
        <p14:creationId xmlns:p14="http://schemas.microsoft.com/office/powerpoint/2010/main" val="139874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4181-4684-3411-06CB-12FC03697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28D33-B07F-4538-29E0-3EF64B688DF3}"/>
              </a:ext>
            </a:extLst>
          </p:cNvPr>
          <p:cNvSpPr>
            <a:spLocks noGrp="1"/>
          </p:cNvSpPr>
          <p:nvPr>
            <p:ph type="title"/>
          </p:nvPr>
        </p:nvSpPr>
        <p:spPr/>
        <p:txBody>
          <a:bodyPr/>
          <a:lstStyle/>
          <a:p>
            <a:r>
              <a:rPr lang="de-DE" sz="4000">
                <a:latin typeface="ABN AMRO Sans"/>
              </a:rPr>
              <a:t>Cross-</a:t>
            </a:r>
            <a:r>
              <a:rPr lang="de-DE" sz="4000" err="1">
                <a:latin typeface="ABN AMRO Sans"/>
              </a:rPr>
              <a:t>border</a:t>
            </a:r>
            <a:r>
              <a:rPr lang="de-DE" sz="4000">
                <a:latin typeface="ABN AMRO Sans"/>
              </a:rPr>
              <a:t> </a:t>
            </a:r>
            <a:r>
              <a:rPr lang="de-DE" sz="4000" err="1">
                <a:latin typeface="ABN AMRO Sans"/>
              </a:rPr>
              <a:t>merger</a:t>
            </a:r>
            <a:r>
              <a:rPr lang="de-DE" sz="4000">
                <a:latin typeface="ABN AMRO Sans"/>
              </a:rPr>
              <a:t> ABN AMRO and Hauck Aufhäuser Lampe Privatbank AG</a:t>
            </a:r>
            <a:endParaRPr lang="nl-NL" sz="4000">
              <a:latin typeface="ABN AMRO Sans"/>
            </a:endParaRPr>
          </a:p>
        </p:txBody>
      </p:sp>
      <p:sp>
        <p:nvSpPr>
          <p:cNvPr id="3" name="Text Placeholder 2">
            <a:extLst>
              <a:ext uri="{FF2B5EF4-FFF2-40B4-BE49-F238E27FC236}">
                <a16:creationId xmlns:a16="http://schemas.microsoft.com/office/drawing/2014/main" id="{FD9C84F1-7DFF-3791-632F-B7A2F7763795}"/>
              </a:ext>
            </a:extLst>
          </p:cNvPr>
          <p:cNvSpPr>
            <a:spLocks noGrp="1"/>
          </p:cNvSpPr>
          <p:nvPr>
            <p:ph type="body" sz="quarter" idx="10"/>
          </p:nvPr>
        </p:nvSpPr>
        <p:spPr/>
        <p:txBody>
          <a:bodyPr/>
          <a:lstStyle/>
          <a:p>
            <a:r>
              <a:rPr lang="en-GB"/>
              <a:t>8</a:t>
            </a:r>
            <a:endParaRPr lang="nl-NL"/>
          </a:p>
        </p:txBody>
      </p:sp>
      <p:sp>
        <p:nvSpPr>
          <p:cNvPr id="4" name="Tekstvak 5">
            <a:extLst>
              <a:ext uri="{FF2B5EF4-FFF2-40B4-BE49-F238E27FC236}">
                <a16:creationId xmlns:a16="http://schemas.microsoft.com/office/drawing/2014/main" id="{63711977-FD6B-49B4-6930-98964309FA04}"/>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chemeClr val="bg1"/>
                </a:solidFill>
              </a:rPr>
              <a:t>voting item</a:t>
            </a:r>
          </a:p>
        </p:txBody>
      </p:sp>
      <p:pic>
        <p:nvPicPr>
          <p:cNvPr id="5" name="Graphic 4" descr="Touchscreen outline">
            <a:extLst>
              <a:ext uri="{FF2B5EF4-FFF2-40B4-BE49-F238E27FC236}">
                <a16:creationId xmlns:a16="http://schemas.microsoft.com/office/drawing/2014/main" id="{85146EAE-D857-A110-903B-3034B17C0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pic>
        <p:nvPicPr>
          <p:cNvPr id="7" name="Picture 6">
            <a:extLst>
              <a:ext uri="{FF2B5EF4-FFF2-40B4-BE49-F238E27FC236}">
                <a16:creationId xmlns:a16="http://schemas.microsoft.com/office/drawing/2014/main" id="{F0D6FF23-09CA-18B0-BFF1-6FCA5EA93D20}"/>
              </a:ext>
            </a:extLst>
          </p:cNvPr>
          <p:cNvPicPr>
            <a:picLocks noChangeAspect="1"/>
          </p:cNvPicPr>
          <p:nvPr/>
        </p:nvPicPr>
        <p:blipFill>
          <a:blip r:embed="rId4"/>
          <a:stretch>
            <a:fillRect/>
          </a:stretch>
        </p:blipFill>
        <p:spPr>
          <a:xfrm>
            <a:off x="8570484" y="5919019"/>
            <a:ext cx="661084" cy="669670"/>
          </a:xfrm>
          <a:prstGeom prst="rect">
            <a:avLst/>
          </a:prstGeom>
        </p:spPr>
      </p:pic>
    </p:spTree>
    <p:extLst>
      <p:ext uri="{BB962C8B-B14F-4D97-AF65-F5344CB8AC3E}">
        <p14:creationId xmlns:p14="http://schemas.microsoft.com/office/powerpoint/2010/main" val="1750912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9EDF1-5A1B-C0B5-55BE-F7CA51EE5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130C5-4F1C-EBE8-DBC5-7E345796945F}"/>
              </a:ext>
            </a:extLst>
          </p:cNvPr>
          <p:cNvSpPr>
            <a:spLocks noGrp="1"/>
          </p:cNvSpPr>
          <p:nvPr>
            <p:ph type="title"/>
          </p:nvPr>
        </p:nvSpPr>
        <p:spPr/>
        <p:txBody>
          <a:bodyPr/>
          <a:lstStyle/>
          <a:p>
            <a:r>
              <a:rPr lang="en-GB" sz="4000"/>
              <a:t>Issuance of new shares by ABN AMRO and acquisition of (depositary receipts for) shares by ABN AMRO</a:t>
            </a:r>
            <a:endParaRPr lang="nl-NL" sz="4000"/>
          </a:p>
        </p:txBody>
      </p:sp>
      <p:sp>
        <p:nvSpPr>
          <p:cNvPr id="3" name="Text Placeholder 2">
            <a:extLst>
              <a:ext uri="{FF2B5EF4-FFF2-40B4-BE49-F238E27FC236}">
                <a16:creationId xmlns:a16="http://schemas.microsoft.com/office/drawing/2014/main" id="{66A6398D-64BB-E6C2-1DB2-E9ACA0A19576}"/>
              </a:ext>
            </a:extLst>
          </p:cNvPr>
          <p:cNvSpPr>
            <a:spLocks noGrp="1"/>
          </p:cNvSpPr>
          <p:nvPr>
            <p:ph type="body" sz="quarter" idx="10"/>
          </p:nvPr>
        </p:nvSpPr>
        <p:spPr/>
        <p:txBody>
          <a:bodyPr/>
          <a:lstStyle/>
          <a:p>
            <a:r>
              <a:rPr lang="en-GB"/>
              <a:t>9</a:t>
            </a:r>
            <a:endParaRPr lang="nl-NL"/>
          </a:p>
        </p:txBody>
      </p:sp>
    </p:spTree>
    <p:extLst>
      <p:ext uri="{BB962C8B-B14F-4D97-AF65-F5344CB8AC3E}">
        <p14:creationId xmlns:p14="http://schemas.microsoft.com/office/powerpoint/2010/main" val="3346855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D735-9C38-7F35-323B-4A0FA7D810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25F740-F328-458E-9CB6-FE95E25E357C}"/>
              </a:ext>
            </a:extLst>
          </p:cNvPr>
          <p:cNvSpPr>
            <a:spLocks noGrp="1"/>
          </p:cNvSpPr>
          <p:nvPr>
            <p:ph type="title"/>
          </p:nvPr>
        </p:nvSpPr>
        <p:spPr>
          <a:xfrm>
            <a:off x="2631309" y="2529000"/>
            <a:ext cx="9045890" cy="1799999"/>
          </a:xfrm>
        </p:spPr>
        <p:txBody>
          <a:bodyPr/>
          <a:lstStyle/>
          <a:p>
            <a:r>
              <a:rPr lang="en-GB" sz="3600">
                <a:ea typeface="+mj-lt"/>
                <a:cs typeface="+mj-lt"/>
              </a:rPr>
              <a:t>Authorisation to issue shares and/or grant rights to subscribe for shares </a:t>
            </a:r>
            <a:endParaRPr lang="nl-NL" sz="3600">
              <a:ea typeface="+mj-lt"/>
              <a:cs typeface="+mj-lt"/>
            </a:endParaRPr>
          </a:p>
        </p:txBody>
      </p:sp>
      <p:sp>
        <p:nvSpPr>
          <p:cNvPr id="3" name="Tijdelijke aanduiding voor tekst 2">
            <a:extLst>
              <a:ext uri="{FF2B5EF4-FFF2-40B4-BE49-F238E27FC236}">
                <a16:creationId xmlns:a16="http://schemas.microsoft.com/office/drawing/2014/main" id="{F68AFF2D-B201-4002-8442-0C7117282FD8}"/>
              </a:ext>
            </a:extLst>
          </p:cNvPr>
          <p:cNvSpPr>
            <a:spLocks noGrp="1"/>
          </p:cNvSpPr>
          <p:nvPr>
            <p:ph type="body" sz="quarter" idx="10"/>
          </p:nvPr>
        </p:nvSpPr>
        <p:spPr/>
        <p:txBody>
          <a:bodyPr/>
          <a:lstStyle/>
          <a:p>
            <a:r>
              <a:rPr lang="en-GB" sz="6000"/>
              <a:t>9(a)</a:t>
            </a:r>
            <a:endParaRPr lang="nl-NL" sz="6000"/>
          </a:p>
        </p:txBody>
      </p:sp>
      <p:sp>
        <p:nvSpPr>
          <p:cNvPr id="7" name="Tekstvak 5">
            <a:extLst>
              <a:ext uri="{FF2B5EF4-FFF2-40B4-BE49-F238E27FC236}">
                <a16:creationId xmlns:a16="http://schemas.microsoft.com/office/drawing/2014/main" id="{2801AEFC-35AA-1A2F-47E3-04B04E9D23A6}"/>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8" name="Graphic 7" descr="Touchscreen outline">
            <a:extLst>
              <a:ext uri="{FF2B5EF4-FFF2-40B4-BE49-F238E27FC236}">
                <a16:creationId xmlns:a16="http://schemas.microsoft.com/office/drawing/2014/main" id="{2E697884-8DBA-AA60-B651-D48AD5E4A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4072968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F554-0226-172B-05F6-1E6A5A7229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3A261A-C89E-3F73-2BCA-B81922E6DADF}"/>
              </a:ext>
            </a:extLst>
          </p:cNvPr>
          <p:cNvSpPr>
            <a:spLocks noGrp="1"/>
          </p:cNvSpPr>
          <p:nvPr>
            <p:ph type="title"/>
          </p:nvPr>
        </p:nvSpPr>
        <p:spPr>
          <a:xfrm>
            <a:off x="2631309" y="2529000"/>
            <a:ext cx="9045890" cy="1799999"/>
          </a:xfrm>
        </p:spPr>
        <p:txBody>
          <a:bodyPr/>
          <a:lstStyle/>
          <a:p>
            <a:r>
              <a:rPr lang="en-GB" sz="3600">
                <a:ea typeface="+mj-lt"/>
                <a:cs typeface="+mj-lt"/>
              </a:rPr>
              <a:t>Authorisation to limit or exclude pre-emptive rights</a:t>
            </a:r>
            <a:endParaRPr lang="nl-NL" sz="3600">
              <a:ea typeface="+mj-lt"/>
              <a:cs typeface="+mj-lt"/>
            </a:endParaRPr>
          </a:p>
        </p:txBody>
      </p:sp>
      <p:sp>
        <p:nvSpPr>
          <p:cNvPr id="3" name="Tijdelijke aanduiding voor tekst 2">
            <a:extLst>
              <a:ext uri="{FF2B5EF4-FFF2-40B4-BE49-F238E27FC236}">
                <a16:creationId xmlns:a16="http://schemas.microsoft.com/office/drawing/2014/main" id="{73FA235D-EC14-65EE-BA14-E0E5E104FBF2}"/>
              </a:ext>
            </a:extLst>
          </p:cNvPr>
          <p:cNvSpPr>
            <a:spLocks noGrp="1"/>
          </p:cNvSpPr>
          <p:nvPr>
            <p:ph type="body" sz="quarter" idx="10"/>
          </p:nvPr>
        </p:nvSpPr>
        <p:spPr/>
        <p:txBody>
          <a:bodyPr/>
          <a:lstStyle/>
          <a:p>
            <a:r>
              <a:rPr lang="en-GB" sz="6000"/>
              <a:t>9(b)</a:t>
            </a:r>
            <a:endParaRPr lang="nl-NL" sz="6000"/>
          </a:p>
        </p:txBody>
      </p:sp>
      <p:sp>
        <p:nvSpPr>
          <p:cNvPr id="7" name="Tekstvak 5">
            <a:extLst>
              <a:ext uri="{FF2B5EF4-FFF2-40B4-BE49-F238E27FC236}">
                <a16:creationId xmlns:a16="http://schemas.microsoft.com/office/drawing/2014/main" id="{9050EBEC-78CB-F75F-0152-D30E53429338}"/>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8" name="Graphic 7" descr="Touchscreen outline">
            <a:extLst>
              <a:ext uri="{FF2B5EF4-FFF2-40B4-BE49-F238E27FC236}">
                <a16:creationId xmlns:a16="http://schemas.microsoft.com/office/drawing/2014/main" id="{5AEAFE02-E7E5-ED0A-E42E-D46D20B2E1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1834463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B0CF-8257-5478-AC8D-AAB4DB4475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A2BBA4-FC8A-FC9A-42A0-6B5AA68D4995}"/>
              </a:ext>
            </a:extLst>
          </p:cNvPr>
          <p:cNvSpPr>
            <a:spLocks noGrp="1"/>
          </p:cNvSpPr>
          <p:nvPr>
            <p:ph type="title"/>
          </p:nvPr>
        </p:nvSpPr>
        <p:spPr>
          <a:xfrm>
            <a:off x="2631309" y="1956472"/>
            <a:ext cx="7960491" cy="1799999"/>
          </a:xfrm>
        </p:spPr>
        <p:txBody>
          <a:bodyPr/>
          <a:lstStyle/>
          <a:p>
            <a:r>
              <a:rPr lang="en-GB" sz="3600">
                <a:ea typeface="+mj-lt"/>
                <a:cs typeface="+mj-lt"/>
              </a:rPr>
              <a:t>Authorisation to acquire (depositary receipts for) shares in ABN AMRO’s own capital </a:t>
            </a:r>
            <a:endParaRPr lang="nl-NL" sz="3600">
              <a:ea typeface="+mj-lt"/>
              <a:cs typeface="+mj-lt"/>
            </a:endParaRPr>
          </a:p>
        </p:txBody>
      </p:sp>
      <p:sp>
        <p:nvSpPr>
          <p:cNvPr id="3" name="Tijdelijke aanduiding voor tekst 2">
            <a:extLst>
              <a:ext uri="{FF2B5EF4-FFF2-40B4-BE49-F238E27FC236}">
                <a16:creationId xmlns:a16="http://schemas.microsoft.com/office/drawing/2014/main" id="{554973D6-13B0-1698-B25B-B3CA80EE56E2}"/>
              </a:ext>
            </a:extLst>
          </p:cNvPr>
          <p:cNvSpPr>
            <a:spLocks noGrp="1"/>
          </p:cNvSpPr>
          <p:nvPr>
            <p:ph type="body" sz="quarter" idx="10"/>
          </p:nvPr>
        </p:nvSpPr>
        <p:spPr/>
        <p:txBody>
          <a:bodyPr/>
          <a:lstStyle/>
          <a:p>
            <a:r>
              <a:rPr lang="en-GB" sz="6000"/>
              <a:t>9(c)</a:t>
            </a:r>
            <a:endParaRPr lang="nl-NL" sz="6000"/>
          </a:p>
        </p:txBody>
      </p:sp>
      <p:sp>
        <p:nvSpPr>
          <p:cNvPr id="7" name="Tekstvak 5">
            <a:extLst>
              <a:ext uri="{FF2B5EF4-FFF2-40B4-BE49-F238E27FC236}">
                <a16:creationId xmlns:a16="http://schemas.microsoft.com/office/drawing/2014/main" id="{5B0522BA-A6A1-1FF4-45A0-6339F674CBA9}"/>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rgbClr val="004C4C"/>
                </a:solidFill>
              </a:rPr>
              <a:t>voting item</a:t>
            </a:r>
          </a:p>
        </p:txBody>
      </p:sp>
      <p:pic>
        <p:nvPicPr>
          <p:cNvPr id="8" name="Graphic 7" descr="Touchscreen outline">
            <a:extLst>
              <a:ext uri="{FF2B5EF4-FFF2-40B4-BE49-F238E27FC236}">
                <a16:creationId xmlns:a16="http://schemas.microsoft.com/office/drawing/2014/main" id="{A7D22754-0FF1-9171-AD9C-E3BBC3BB70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378193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093D-B955-99C6-A893-042546B0C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9F8C-9943-8112-2115-A11E0E1D960F}"/>
              </a:ext>
            </a:extLst>
          </p:cNvPr>
          <p:cNvSpPr>
            <a:spLocks noGrp="1"/>
          </p:cNvSpPr>
          <p:nvPr>
            <p:ph type="title"/>
          </p:nvPr>
        </p:nvSpPr>
        <p:spPr/>
        <p:txBody>
          <a:bodyPr/>
          <a:lstStyle/>
          <a:p>
            <a:r>
              <a:rPr lang="en-GB" sz="4000"/>
              <a:t>Cancellation of (depositary receipts for) shares in the issued share capital of ABN AMRO</a:t>
            </a:r>
            <a:endParaRPr lang="nl-NL" sz="4000"/>
          </a:p>
        </p:txBody>
      </p:sp>
      <p:sp>
        <p:nvSpPr>
          <p:cNvPr id="3" name="Text Placeholder 2">
            <a:extLst>
              <a:ext uri="{FF2B5EF4-FFF2-40B4-BE49-F238E27FC236}">
                <a16:creationId xmlns:a16="http://schemas.microsoft.com/office/drawing/2014/main" id="{C9792511-943F-7B95-A708-603A5421D028}"/>
              </a:ext>
            </a:extLst>
          </p:cNvPr>
          <p:cNvSpPr>
            <a:spLocks noGrp="1"/>
          </p:cNvSpPr>
          <p:nvPr>
            <p:ph type="body" sz="quarter" idx="10"/>
          </p:nvPr>
        </p:nvSpPr>
        <p:spPr/>
        <p:txBody>
          <a:bodyPr/>
          <a:lstStyle/>
          <a:p>
            <a:r>
              <a:rPr lang="en-GB"/>
              <a:t>10</a:t>
            </a:r>
            <a:endParaRPr lang="nl-NL"/>
          </a:p>
        </p:txBody>
      </p:sp>
      <p:sp>
        <p:nvSpPr>
          <p:cNvPr id="7" name="Tekstvak 5">
            <a:extLst>
              <a:ext uri="{FF2B5EF4-FFF2-40B4-BE49-F238E27FC236}">
                <a16:creationId xmlns:a16="http://schemas.microsoft.com/office/drawing/2014/main" id="{A877FCA9-3314-8E86-261B-59160A965C39}"/>
              </a:ext>
            </a:extLst>
          </p:cNvPr>
          <p:cNvSpPr txBox="1"/>
          <p:nvPr/>
        </p:nvSpPr>
        <p:spPr>
          <a:xfrm>
            <a:off x="9935900" y="5165801"/>
            <a:ext cx="1177503" cy="145125"/>
          </a:xfrm>
          <a:prstGeom prst="rect">
            <a:avLst/>
          </a:prstGeom>
          <a:noFill/>
        </p:spPr>
        <p:txBody>
          <a:bodyPr wrap="square" rtlCol="0" anchor="ctr">
            <a:noAutofit/>
          </a:bodyPr>
          <a:lstStyle/>
          <a:p>
            <a:pPr algn="ctr"/>
            <a:r>
              <a:rPr lang="en-GB" sz="1400" b="1">
                <a:solidFill>
                  <a:schemeClr val="bg1"/>
                </a:solidFill>
              </a:rPr>
              <a:t>voting item</a:t>
            </a:r>
          </a:p>
        </p:txBody>
      </p:sp>
      <p:pic>
        <p:nvPicPr>
          <p:cNvPr id="10" name="Graphic 9" descr="Touchscreen outline">
            <a:extLst>
              <a:ext uri="{FF2B5EF4-FFF2-40B4-BE49-F238E27FC236}">
                <a16:creationId xmlns:a16="http://schemas.microsoft.com/office/drawing/2014/main" id="{4C8C9128-E569-0D29-3435-A26A6B0DB0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753" y="4757057"/>
            <a:ext cx="659115" cy="659115"/>
          </a:xfrm>
          <a:prstGeom prst="rect">
            <a:avLst/>
          </a:prstGeom>
        </p:spPr>
      </p:pic>
    </p:spTree>
    <p:extLst>
      <p:ext uri="{BB962C8B-B14F-4D97-AF65-F5344CB8AC3E}">
        <p14:creationId xmlns:p14="http://schemas.microsoft.com/office/powerpoint/2010/main" val="3110753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879C-5F3A-F0F9-B010-28AC25E1F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5ADDE-3D54-72C7-F0A8-BFDBC1A69B61}"/>
              </a:ext>
            </a:extLst>
          </p:cNvPr>
          <p:cNvSpPr>
            <a:spLocks noGrp="1"/>
          </p:cNvSpPr>
          <p:nvPr>
            <p:ph type="title"/>
          </p:nvPr>
        </p:nvSpPr>
        <p:spPr/>
        <p:txBody>
          <a:bodyPr/>
          <a:lstStyle/>
          <a:p>
            <a:r>
              <a:rPr lang="en-GB" sz="4000"/>
              <a:t>Any other business and closing</a:t>
            </a:r>
            <a:endParaRPr lang="nl-NL" sz="4000"/>
          </a:p>
        </p:txBody>
      </p:sp>
      <p:sp>
        <p:nvSpPr>
          <p:cNvPr id="3" name="Text Placeholder 2">
            <a:extLst>
              <a:ext uri="{FF2B5EF4-FFF2-40B4-BE49-F238E27FC236}">
                <a16:creationId xmlns:a16="http://schemas.microsoft.com/office/drawing/2014/main" id="{10E33708-1CB6-40C8-C79E-6EF950660A9F}"/>
              </a:ext>
            </a:extLst>
          </p:cNvPr>
          <p:cNvSpPr>
            <a:spLocks noGrp="1"/>
          </p:cNvSpPr>
          <p:nvPr>
            <p:ph type="body" sz="quarter" idx="10"/>
          </p:nvPr>
        </p:nvSpPr>
        <p:spPr/>
        <p:txBody>
          <a:bodyPr/>
          <a:lstStyle/>
          <a:p>
            <a:r>
              <a:rPr lang="en-GB"/>
              <a:t>11</a:t>
            </a:r>
            <a:endParaRPr lang="nl-NL"/>
          </a:p>
        </p:txBody>
      </p:sp>
    </p:spTree>
    <p:extLst>
      <p:ext uri="{BB962C8B-B14F-4D97-AF65-F5344CB8AC3E}">
        <p14:creationId xmlns:p14="http://schemas.microsoft.com/office/powerpoint/2010/main" val="237605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5551CB2-3144-15A4-AF49-DD06AA46146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85551CB2-3144-15A4-AF49-DD06AA4614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444BEB-A409-A478-3CC3-9BA1108F6999}"/>
              </a:ext>
            </a:extLst>
          </p:cNvPr>
          <p:cNvSpPr>
            <a:spLocks noGrp="1"/>
          </p:cNvSpPr>
          <p:nvPr>
            <p:ph type="title"/>
          </p:nvPr>
        </p:nvSpPr>
        <p:spPr/>
        <p:txBody>
          <a:bodyPr vert="horz" rIns="0"/>
          <a:lstStyle/>
          <a:p>
            <a:r>
              <a:rPr lang="en-GB" noProof="0"/>
              <a:t>Key developments 2025</a:t>
            </a:r>
          </a:p>
        </p:txBody>
      </p:sp>
      <p:sp>
        <p:nvSpPr>
          <p:cNvPr id="6" name="Tijdelijke aanduiding voor dianummer 5">
            <a:extLst>
              <a:ext uri="{FF2B5EF4-FFF2-40B4-BE49-F238E27FC236}">
                <a16:creationId xmlns:a16="http://schemas.microsoft.com/office/drawing/2014/main" id="{2213C89C-A02B-9114-5BC4-45BB5D25FE5A}"/>
              </a:ext>
            </a:extLst>
          </p:cNvPr>
          <p:cNvSpPr>
            <a:spLocks noGrp="1"/>
          </p:cNvSpPr>
          <p:nvPr>
            <p:ph type="sldNum" sz="quarter" idx="12"/>
          </p:nvPr>
        </p:nvSpPr>
        <p:spPr>
          <a:xfrm>
            <a:off x="11226063" y="6424562"/>
            <a:ext cx="450000" cy="180000"/>
          </a:xfrm>
          <a:prstGeom prst="rect">
            <a:avLst/>
          </a:prstGeom>
        </p:spPr>
        <p:txBody>
          <a:bodyPr vert="horz" lIns="0" tIns="0" rIns="0" bIns="0" rtlCol="0" anchor="ctr"/>
          <a:lstStyle>
            <a:defPPr>
              <a:defRPr lang="nl-NL"/>
            </a:defPPr>
            <a:lvl1pPr algn="r" rtl="0" fontAlgn="base">
              <a:spcBef>
                <a:spcPct val="0"/>
              </a:spcBef>
              <a:spcAft>
                <a:spcPct val="0"/>
              </a:spcAft>
              <a:defRPr sz="1100" kern="1200">
                <a:solidFill>
                  <a:schemeClr val="tx1"/>
                </a:solidFill>
                <a:latin typeface="ABN AMRO Sans SemiBold" panose="020B0704040000000004" pitchFamily="34" charset="0"/>
                <a:ea typeface="+mn-ea"/>
                <a:cs typeface="Arial" charset="0"/>
              </a:defRPr>
            </a:lvl1pPr>
            <a:lvl2pPr marL="477047" algn="l" rtl="0" fontAlgn="base">
              <a:spcBef>
                <a:spcPct val="0"/>
              </a:spcBef>
              <a:spcAft>
                <a:spcPct val="0"/>
              </a:spcAft>
              <a:defRPr kern="1200">
                <a:solidFill>
                  <a:schemeClr val="tx1"/>
                </a:solidFill>
                <a:latin typeface="Arial" charset="0"/>
                <a:ea typeface="+mn-ea"/>
                <a:cs typeface="Arial" charset="0"/>
              </a:defRPr>
            </a:lvl2pPr>
            <a:lvl3pPr marL="954092" algn="l" rtl="0" fontAlgn="base">
              <a:spcBef>
                <a:spcPct val="0"/>
              </a:spcBef>
              <a:spcAft>
                <a:spcPct val="0"/>
              </a:spcAft>
              <a:defRPr kern="1200">
                <a:solidFill>
                  <a:schemeClr val="tx1"/>
                </a:solidFill>
                <a:latin typeface="Arial" charset="0"/>
                <a:ea typeface="+mn-ea"/>
                <a:cs typeface="Arial" charset="0"/>
              </a:defRPr>
            </a:lvl3pPr>
            <a:lvl4pPr marL="1431138" algn="l" rtl="0" fontAlgn="base">
              <a:spcBef>
                <a:spcPct val="0"/>
              </a:spcBef>
              <a:spcAft>
                <a:spcPct val="0"/>
              </a:spcAft>
              <a:defRPr kern="1200">
                <a:solidFill>
                  <a:schemeClr val="tx1"/>
                </a:solidFill>
                <a:latin typeface="Arial" charset="0"/>
                <a:ea typeface="+mn-ea"/>
                <a:cs typeface="Arial" charset="0"/>
              </a:defRPr>
            </a:lvl4pPr>
            <a:lvl5pPr marL="1908184" algn="l" rtl="0" fontAlgn="base">
              <a:spcBef>
                <a:spcPct val="0"/>
              </a:spcBef>
              <a:spcAft>
                <a:spcPct val="0"/>
              </a:spcAft>
              <a:defRPr kern="1200">
                <a:solidFill>
                  <a:schemeClr val="tx1"/>
                </a:solidFill>
                <a:latin typeface="Arial" charset="0"/>
                <a:ea typeface="+mn-ea"/>
                <a:cs typeface="Arial" charset="0"/>
              </a:defRPr>
            </a:lvl5pPr>
            <a:lvl6pPr marL="2385230" algn="l" defTabSz="954092" rtl="0" eaLnBrk="1" latinLnBrk="0" hangingPunct="1">
              <a:defRPr kern="1200">
                <a:solidFill>
                  <a:schemeClr val="tx1"/>
                </a:solidFill>
                <a:latin typeface="Arial" charset="0"/>
                <a:ea typeface="+mn-ea"/>
                <a:cs typeface="Arial" charset="0"/>
              </a:defRPr>
            </a:lvl6pPr>
            <a:lvl7pPr marL="2862276" algn="l" defTabSz="954092" rtl="0" eaLnBrk="1" latinLnBrk="0" hangingPunct="1">
              <a:defRPr kern="1200">
                <a:solidFill>
                  <a:schemeClr val="tx1"/>
                </a:solidFill>
                <a:latin typeface="Arial" charset="0"/>
                <a:ea typeface="+mn-ea"/>
                <a:cs typeface="Arial" charset="0"/>
              </a:defRPr>
            </a:lvl7pPr>
            <a:lvl8pPr marL="3339322" algn="l" defTabSz="954092" rtl="0" eaLnBrk="1" latinLnBrk="0" hangingPunct="1">
              <a:defRPr kern="1200">
                <a:solidFill>
                  <a:schemeClr val="tx1"/>
                </a:solidFill>
                <a:latin typeface="Arial" charset="0"/>
                <a:ea typeface="+mn-ea"/>
                <a:cs typeface="Arial" charset="0"/>
              </a:defRPr>
            </a:lvl8pPr>
            <a:lvl9pPr marL="3816367" algn="l" defTabSz="954092"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a:ln>
                  <a:noFill/>
                </a:ln>
                <a:solidFill>
                  <a:srgbClr val="004C4C"/>
                </a:solidFill>
                <a:effectLst/>
                <a:uLnTx/>
                <a:uFillTx/>
                <a:latin typeface="ABN AMRO Sans" panose="020B0504040000000004" pitchFamily="34" charset="0"/>
                <a:ea typeface="+mn-ea"/>
                <a:cs typeface="Arial" charset="0"/>
              </a:rPr>
              <a:t> | </a:t>
            </a:r>
            <a:fld id="{522F644A-DABE-4F71-BD77-229F4AFA81CE}" type="slidenum">
              <a:rPr kumimoji="0" lang="en-GB" sz="1100" b="0" i="0" u="none" strike="noStrike" kern="1200" cap="none" spc="0" normalizeH="0" baseline="0" noProof="0" smtClean="0">
                <a:ln>
                  <a:noFill/>
                </a:ln>
                <a:solidFill>
                  <a:srgbClr val="004C4C"/>
                </a:solidFill>
                <a:effectLst/>
                <a:uLnTx/>
                <a:uFillTx/>
                <a:latin typeface="ABN AMRO Sans SemiBold" panose="020B07040400000000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sz="1100" b="0" i="0" u="none" strike="noStrike" kern="1200" cap="none" spc="0" normalizeH="0" baseline="0" noProof="0">
              <a:ln>
                <a:noFill/>
              </a:ln>
              <a:solidFill>
                <a:srgbClr val="004C4C"/>
              </a:solidFill>
              <a:effectLst/>
              <a:uLnTx/>
              <a:uFillTx/>
              <a:latin typeface="ABN AMRO Sans SemiBold" panose="020B0704040000000004" pitchFamily="34" charset="0"/>
              <a:ea typeface="+mn-ea"/>
              <a:cs typeface="Arial" charset="0"/>
            </a:endParaRPr>
          </a:p>
        </p:txBody>
      </p:sp>
      <p:sp>
        <p:nvSpPr>
          <p:cNvPr id="4" name="TextBox 3">
            <a:extLst>
              <a:ext uri="{FF2B5EF4-FFF2-40B4-BE49-F238E27FC236}">
                <a16:creationId xmlns:a16="http://schemas.microsoft.com/office/drawing/2014/main" id="{EEBE82BF-E78D-B17E-FA7B-640DFB31773D}"/>
              </a:ext>
            </a:extLst>
          </p:cNvPr>
          <p:cNvSpPr txBox="1"/>
          <p:nvPr/>
        </p:nvSpPr>
        <p:spPr>
          <a:xfrm>
            <a:off x="1666874" y="6289201"/>
            <a:ext cx="7856982" cy="315361"/>
          </a:xfrm>
          <a:prstGeom prst="rect">
            <a:avLst/>
          </a:prstGeom>
        </p:spPr>
        <p:txBody>
          <a:bodyPr vert="horz" lIns="0" tIns="0" rIns="0" bIns="0" rtlCol="0" anchor="ctr"/>
          <a:lstStyle>
            <a:defPPr>
              <a:defRPr lang="nl-NL"/>
            </a:defPPr>
            <a:lvl1pPr marL="228600" indent="-228600">
              <a:buAutoNum type="arabicParenR"/>
              <a:defRPr sz="800">
                <a:solidFill>
                  <a:srgbClr val="94A4AC"/>
                </a:solidFill>
              </a:defRPr>
            </a:lvl1pPr>
          </a:lstStyle>
          <a:p>
            <a:pPr marL="228600" marR="0" lvl="0" indent="-228600" algn="l" defTabSz="914400" rtl="0" eaLnBrk="1" fontAlgn="base" latinLnBrk="0" hangingPunct="1">
              <a:lnSpc>
                <a:spcPct val="100000"/>
              </a:lnSpc>
              <a:spcBef>
                <a:spcPct val="0"/>
              </a:spcBef>
              <a:spcAft>
                <a:spcPct val="0"/>
              </a:spcAft>
              <a:buClrTx/>
              <a:buSzTx/>
              <a:buFontTx/>
              <a:buAutoNum type="arabicParenR"/>
              <a:tabLst/>
              <a:defRPr/>
            </a:pPr>
            <a:endParaRPr kumimoji="0" lang="en-GB" sz="800" b="0" i="0" u="none" strike="noStrike" kern="1200" cap="none" spc="0" normalizeH="0" baseline="0" noProof="0">
              <a:ln>
                <a:noFill/>
              </a:ln>
              <a:solidFill>
                <a:srgbClr val="94A4AC"/>
              </a:solidFill>
              <a:effectLst/>
              <a:uLnTx/>
              <a:uFillTx/>
              <a:latin typeface="Arial" charset="0"/>
              <a:ea typeface="+mn-ea"/>
              <a:cs typeface="Arial" charset="0"/>
            </a:endParaRPr>
          </a:p>
        </p:txBody>
      </p:sp>
      <p:graphicFrame>
        <p:nvGraphicFramePr>
          <p:cNvPr id="5" name="Table 4">
            <a:extLst>
              <a:ext uri="{FF2B5EF4-FFF2-40B4-BE49-F238E27FC236}">
                <a16:creationId xmlns:a16="http://schemas.microsoft.com/office/drawing/2014/main" id="{76066A0E-C617-1A9C-34FD-03D2F56A9034}"/>
              </a:ext>
            </a:extLst>
          </p:cNvPr>
          <p:cNvGraphicFramePr>
            <a:graphicFrameLocks noGrp="1"/>
          </p:cNvGraphicFramePr>
          <p:nvPr/>
        </p:nvGraphicFramePr>
        <p:xfrm>
          <a:off x="515938" y="1621647"/>
          <a:ext cx="11277155" cy="5141388"/>
        </p:xfrm>
        <a:graphic>
          <a:graphicData uri="http://schemas.openxmlformats.org/drawingml/2006/table">
            <a:tbl>
              <a:tblPr firstRow="1" bandRow="1">
                <a:tableStyleId>{2D5ABB26-0587-4C30-8999-92F81FD0307C}</a:tableStyleId>
              </a:tblPr>
              <a:tblGrid>
                <a:gridCol w="1232180">
                  <a:extLst>
                    <a:ext uri="{9D8B030D-6E8A-4147-A177-3AD203B41FA5}">
                      <a16:colId xmlns:a16="http://schemas.microsoft.com/office/drawing/2014/main" val="2124978364"/>
                    </a:ext>
                  </a:extLst>
                </a:gridCol>
                <a:gridCol w="5105296">
                  <a:extLst>
                    <a:ext uri="{9D8B030D-6E8A-4147-A177-3AD203B41FA5}">
                      <a16:colId xmlns:a16="http://schemas.microsoft.com/office/drawing/2014/main" val="1900230497"/>
                    </a:ext>
                  </a:extLst>
                </a:gridCol>
                <a:gridCol w="4939679">
                  <a:extLst>
                    <a:ext uri="{9D8B030D-6E8A-4147-A177-3AD203B41FA5}">
                      <a16:colId xmlns:a16="http://schemas.microsoft.com/office/drawing/2014/main" val="1518596945"/>
                    </a:ext>
                  </a:extLst>
                </a:gridCol>
              </a:tblGrid>
              <a:tr h="1205904">
                <a:tc>
                  <a:txBody>
                    <a:bodyPr/>
                    <a:lstStyle/>
                    <a:p>
                      <a:pPr marL="3175" marR="0" lvl="0" indent="0" algn="l" defTabSz="914400" rtl="0" eaLnBrk="1" fontAlgn="base" latinLnBrk="0" hangingPunct="1">
                        <a:lnSpc>
                          <a:spcPct val="100000"/>
                        </a:lnSpc>
                        <a:spcBef>
                          <a:spcPct val="10000"/>
                        </a:spcBef>
                        <a:spcAft>
                          <a:spcPct val="10000"/>
                        </a:spcAft>
                        <a:buClr>
                          <a:srgbClr val="009286"/>
                        </a:buClr>
                        <a:buSzPct val="100000"/>
                        <a:buFont typeface="Wingdings" pitchFamily="2" charset="2"/>
                        <a:buNone/>
                        <a:tabLst/>
                        <a:defRPr/>
                      </a:pPr>
                      <a:r>
                        <a:rPr lang="en-GB" sz="1400" b="1" kern="1200">
                          <a:solidFill>
                            <a:schemeClr val="tx1"/>
                          </a:solidFill>
                          <a:latin typeface="ABN AMRO Sans" panose="020B0504040000000004" pitchFamily="34" charset="0"/>
                          <a:ea typeface="+mn-ea"/>
                          <a:cs typeface="+mn-cs"/>
                        </a:rPr>
                        <a:t>The world around us  </a:t>
                      </a:r>
                    </a:p>
                  </a:txBody>
                  <a:tcPr marL="89832" marR="89832" marT="44916" marB="44916">
                    <a:lnB w="9525" cap="flat" cmpd="sng" algn="ctr">
                      <a:solidFill>
                        <a:srgbClr val="CED5D8"/>
                      </a:solidFill>
                      <a:prstDash val="solid"/>
                      <a:round/>
                      <a:headEnd type="none" w="med" len="med"/>
                      <a:tailEnd type="none" w="med" len="med"/>
                    </a:lnB>
                  </a:tcPr>
                </a:tc>
                <a:tc gridSpan="2">
                  <a:txBody>
                    <a:bodyPr/>
                    <a:lstStyle/>
                    <a:p>
                      <a:pPr marL="223204" marR="0" lvl="2" indent="-223204"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Char char=""/>
                        <a:tabLst/>
                        <a:defRPr/>
                      </a:pPr>
                      <a:r>
                        <a:rPr lang="en-GB" sz="1400" b="0" kern="1200">
                          <a:solidFill>
                            <a:srgbClr val="546870"/>
                          </a:solidFill>
                          <a:latin typeface="ABN AMRO Sans" panose="020B0504040000000004" pitchFamily="34" charset="0"/>
                          <a:ea typeface="+mn-ea"/>
                          <a:cs typeface="+mn-cs"/>
                        </a:rPr>
                        <a:t>Geopolitical tensions leading to increased uncertainties for global markets</a:t>
                      </a:r>
                    </a:p>
                    <a:p>
                      <a:pPr marL="223204" marR="0" lvl="2" indent="-223204"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Char char=""/>
                        <a:tabLst/>
                        <a:defRPr/>
                      </a:pPr>
                      <a:r>
                        <a:rPr lang="en-GB" sz="1400" b="0" kern="1200">
                          <a:solidFill>
                            <a:srgbClr val="546870"/>
                          </a:solidFill>
                          <a:latin typeface="ABN AMRO Sans" panose="020B0504040000000004" pitchFamily="34" charset="0"/>
                          <a:ea typeface="+mn-ea"/>
                          <a:cs typeface="+mn-cs"/>
                        </a:rPr>
                        <a:t>Dutch economy continues to perform well</a:t>
                      </a:r>
                    </a:p>
                    <a:p>
                      <a:pPr marL="223204" marR="0" lvl="2" indent="-223204"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Char char=""/>
                        <a:tabLst/>
                        <a:defRPr/>
                      </a:pPr>
                      <a:r>
                        <a:rPr lang="en-GB" sz="1400" b="0" kern="1200">
                          <a:solidFill>
                            <a:srgbClr val="546870"/>
                          </a:solidFill>
                          <a:latin typeface="ABN AMRO Sans" panose="020B0504040000000004" pitchFamily="34" charset="0"/>
                          <a:ea typeface="+mn-ea"/>
                          <a:cs typeface="+mn-cs"/>
                        </a:rPr>
                        <a:t>Rising focus on the broader impact of artificial intelligence</a:t>
                      </a:r>
                    </a:p>
                    <a:p>
                      <a:pPr marL="0" marR="0" lvl="2" indent="0"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None/>
                        <a:tabLst/>
                        <a:defRPr/>
                      </a:pPr>
                      <a:endParaRPr lang="en-GB" sz="1400" b="0" kern="1200">
                        <a:solidFill>
                          <a:srgbClr val="546870"/>
                        </a:solidFill>
                        <a:latin typeface="ABN AMRO Sans" panose="020B0504040000000004" pitchFamily="34" charset="0"/>
                        <a:ea typeface="+mn-ea"/>
                        <a:cs typeface="+mn-cs"/>
                      </a:endParaRPr>
                    </a:p>
                  </a:txBody>
                  <a:tcPr marL="89832" marR="89832" marT="44916" marB="44916">
                    <a:lnB w="9525" cap="flat" cmpd="sng" algn="ctr">
                      <a:solidFill>
                        <a:srgbClr val="CED5D8"/>
                      </a:solidFill>
                      <a:prstDash val="solid"/>
                      <a:round/>
                      <a:headEnd type="none" w="med" len="med"/>
                      <a:tailEnd type="none" w="med" len="med"/>
                    </a:lnB>
                  </a:tcPr>
                </a:tc>
                <a:tc hMerge="1">
                  <a:txBody>
                    <a:bodyPr/>
                    <a:lstStyle/>
                    <a:p>
                      <a:pPr marL="0" marR="0" lvl="2" indent="0"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None/>
                        <a:tabLst/>
                        <a:defRPr/>
                      </a:pPr>
                      <a:endParaRPr lang="en-GB" sz="1400" b="0" kern="1200">
                        <a:solidFill>
                          <a:srgbClr val="546870"/>
                        </a:solidFill>
                        <a:latin typeface="ABN AMRO Sans" panose="020B0504040000000004" pitchFamily="34" charset="0"/>
                        <a:ea typeface="+mn-ea"/>
                        <a:cs typeface="+mn-cs"/>
                      </a:endParaRPr>
                    </a:p>
                  </a:txBody>
                  <a:tcPr marL="89832" marR="89832" marT="44916" marB="44916">
                    <a:lnB w="9525" cap="flat" cmpd="sng" algn="ctr">
                      <a:solidFill>
                        <a:srgbClr val="CED5D8"/>
                      </a:solidFill>
                      <a:prstDash val="solid"/>
                      <a:round/>
                      <a:headEnd type="none" w="med" len="med"/>
                      <a:tailEnd type="none" w="med" len="med"/>
                    </a:lnB>
                  </a:tcPr>
                </a:tc>
                <a:extLst>
                  <a:ext uri="{0D108BD9-81ED-4DB2-BD59-A6C34878D82A}">
                    <a16:rowId xmlns:a16="http://schemas.microsoft.com/office/drawing/2014/main" val="257974681"/>
                  </a:ext>
                </a:extLst>
              </a:tr>
              <a:tr h="2638327">
                <a:tc>
                  <a:txBody>
                    <a:bodyPr/>
                    <a:lstStyle/>
                    <a:p>
                      <a:pPr marL="3175" marR="0" lvl="0" indent="0" algn="l" defTabSz="914400" rtl="0" eaLnBrk="1" fontAlgn="base" latinLnBrk="0" hangingPunct="1">
                        <a:lnSpc>
                          <a:spcPct val="100000"/>
                        </a:lnSpc>
                        <a:spcBef>
                          <a:spcPct val="10000"/>
                        </a:spcBef>
                        <a:spcAft>
                          <a:spcPct val="10000"/>
                        </a:spcAft>
                        <a:buClr>
                          <a:srgbClr val="009286"/>
                        </a:buClr>
                        <a:buSzPct val="100000"/>
                        <a:buFont typeface="Wingdings" pitchFamily="2" charset="2"/>
                        <a:buNone/>
                        <a:tabLst/>
                        <a:defRPr/>
                      </a:pPr>
                      <a:r>
                        <a:rPr lang="en-GB" sz="1400" b="1" kern="1200">
                          <a:solidFill>
                            <a:schemeClr val="tx1"/>
                          </a:solidFill>
                          <a:latin typeface="ABN AMRO Sans" panose="020B0504040000000004" pitchFamily="34" charset="0"/>
                          <a:ea typeface="+mn-ea"/>
                          <a:cs typeface="+mn-cs"/>
                        </a:rPr>
                        <a:t>Results </a:t>
                      </a:r>
                    </a:p>
                  </a:txBody>
                  <a:tcPr marL="89832" marR="89832" marT="44916" marB="44916">
                    <a:lnT w="9525" cap="flat" cmpd="sng" algn="ctr">
                      <a:solidFill>
                        <a:srgbClr val="CED5D8"/>
                      </a:solidFill>
                      <a:prstDash val="solid"/>
                      <a:round/>
                      <a:headEnd type="none" w="med" len="med"/>
                      <a:tailEnd type="none" w="med" len="med"/>
                    </a:lnT>
                    <a:lnB w="9525" cap="flat" cmpd="sng" algn="ctr">
                      <a:solidFill>
                        <a:srgbClr val="CED5D8"/>
                      </a:solidFill>
                      <a:prstDash val="solid"/>
                      <a:round/>
                      <a:headEnd type="none" w="med" len="med"/>
                      <a:tailEnd type="none" w="med" len="med"/>
                    </a:lnB>
                  </a:tcPr>
                </a:tc>
                <a:tc>
                  <a:txBody>
                    <a:bodyPr/>
                    <a:lstStyle/>
                    <a:p>
                      <a:pPr marL="223204" marR="0" lvl="2" indent="-223204"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Char char=""/>
                        <a:tabLst/>
                        <a:defRPr/>
                      </a:pPr>
                      <a:r>
                        <a:rPr lang="en-GB" sz="1400" b="0" kern="1200">
                          <a:solidFill>
                            <a:srgbClr val="546870"/>
                          </a:solidFill>
                          <a:latin typeface="ABN AMRO Sans" panose="020B0504040000000004" pitchFamily="34" charset="0"/>
                          <a:ea typeface="+mn-ea"/>
                          <a:cs typeface="+mn-cs"/>
                        </a:rPr>
                        <a:t>Good financial results </a:t>
                      </a:r>
                    </a:p>
                    <a:p>
                      <a:pPr marL="223227" marR="0" lvl="2" indent="-223204"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Char char="o"/>
                        <a:tabLst/>
                        <a:defRPr/>
                      </a:pPr>
                      <a:r>
                        <a:rPr lang="en-GB" sz="1400" b="0" kern="1200">
                          <a:solidFill>
                            <a:srgbClr val="546870"/>
                          </a:solidFill>
                          <a:latin typeface="ABN AMRO Sans" panose="020B0504040000000004" pitchFamily="34" charset="0"/>
                          <a:ea typeface="+mn-ea"/>
                          <a:cs typeface="+mn-cs"/>
                        </a:rPr>
                        <a:t>Growth in mortgage portfolio and customer deposits</a:t>
                      </a:r>
                    </a:p>
                    <a:p>
                      <a:pPr marL="223227" marR="0" lvl="2" indent="-223204"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Char char="o"/>
                        <a:tabLst/>
                        <a:defRPr/>
                      </a:pPr>
                      <a:r>
                        <a:rPr lang="en-GB" sz="1400" b="0" kern="1200">
                          <a:solidFill>
                            <a:srgbClr val="546870"/>
                          </a:solidFill>
                          <a:latin typeface="ABN AMRO Sans" panose="020B0504040000000004" pitchFamily="34" charset="0"/>
                          <a:ea typeface="+mn-ea"/>
                          <a:cs typeface="+mn-cs"/>
                        </a:rPr>
                        <a:t>Significant fee growth from acquisition of HAL</a:t>
                      </a:r>
                    </a:p>
                    <a:p>
                      <a:pPr marL="223227" marR="0" lvl="2" indent="-223204"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Char char="o"/>
                        <a:tabLst/>
                        <a:defRPr/>
                      </a:pPr>
                      <a:r>
                        <a:rPr lang="en-GB" sz="1400" b="0" kern="1200">
                          <a:solidFill>
                            <a:srgbClr val="546870"/>
                          </a:solidFill>
                          <a:latin typeface="ABN AMRO Sans" panose="020B0504040000000004" pitchFamily="34" charset="0"/>
                          <a:ea typeface="+mn-ea"/>
                          <a:cs typeface="+mn-cs"/>
                        </a:rPr>
                        <a:t>Strict cost discipline delivering on strategic ambitions</a:t>
                      </a:r>
                    </a:p>
                    <a:p>
                      <a:pPr marL="223227" marR="0" lvl="2" indent="-223204"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Char char="o"/>
                        <a:tabLst/>
                        <a:defRPr/>
                      </a:pPr>
                      <a:r>
                        <a:rPr lang="en-GB" sz="1400" b="0" kern="1200">
                          <a:solidFill>
                            <a:srgbClr val="546870"/>
                          </a:solidFill>
                          <a:latin typeface="ABN AMRO Sans" panose="020B0504040000000004" pitchFamily="34" charset="0"/>
                          <a:ea typeface="+mn-ea"/>
                          <a:cs typeface="+mn-cs"/>
                        </a:rPr>
                        <a:t>Solid credit quality</a:t>
                      </a:r>
                    </a:p>
                    <a:p>
                      <a:pPr marL="223227" marR="0" lvl="2" indent="-223204"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Char char="o"/>
                        <a:tabLst/>
                        <a:defRPr/>
                      </a:pPr>
                      <a:r>
                        <a:rPr lang="en-GB" sz="1400" b="0" kern="1200">
                          <a:solidFill>
                            <a:srgbClr val="546870"/>
                          </a:solidFill>
                          <a:latin typeface="ABN AMRO Sans" panose="020B0504040000000004" pitchFamily="34" charset="0"/>
                          <a:ea typeface="+mn-ea"/>
                          <a:cs typeface="+mn-cs"/>
                        </a:rPr>
                        <a:t>Strong capital position</a:t>
                      </a:r>
                    </a:p>
                    <a:p>
                      <a:pPr marL="171450" marR="0" lvl="2" indent="-171450" algn="l" defTabSz="914422" rtl="0" eaLnBrk="1" fontAlgn="base" latinLnBrk="0" hangingPunct="1">
                        <a:lnSpc>
                          <a:spcPct val="100000"/>
                        </a:lnSpc>
                        <a:spcBef>
                          <a:spcPct val="10000"/>
                        </a:spcBef>
                        <a:spcAft>
                          <a:spcPts val="825"/>
                        </a:spcAft>
                        <a:buClr>
                          <a:schemeClr val="accent1"/>
                        </a:buClr>
                        <a:buSzPct val="100000"/>
                        <a:buFont typeface="Symbol" panose="05050102010706020507" pitchFamily="18" charset="2"/>
                        <a:buChar char="·"/>
                        <a:tabLst/>
                        <a:defRPr/>
                      </a:pPr>
                      <a:r>
                        <a:rPr lang="en-GB" sz="1400" b="0" kern="1200">
                          <a:solidFill>
                            <a:srgbClr val="546870"/>
                          </a:solidFill>
                          <a:latin typeface="ABN AMRO Sans" panose="020B0504040000000004" pitchFamily="34" charset="0"/>
                          <a:ea typeface="+mn-ea"/>
                          <a:cs typeface="+mn-cs"/>
                        </a:rPr>
                        <a:t>Delivering on profitable growth, right-sizing cost base and optimising capital allocation</a:t>
                      </a:r>
                    </a:p>
                    <a:p>
                      <a:pPr marL="457212" marR="0" lvl="3" indent="0"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None/>
                        <a:tabLst/>
                        <a:defRPr/>
                      </a:pPr>
                      <a:endParaRPr lang="en-GB" sz="1400" b="0" kern="1200">
                        <a:solidFill>
                          <a:srgbClr val="546870"/>
                        </a:solidFill>
                        <a:latin typeface="ABN AMRO Sans" panose="020B0504040000000004" pitchFamily="34" charset="0"/>
                        <a:ea typeface="+mn-ea"/>
                        <a:cs typeface="+mn-cs"/>
                      </a:endParaRPr>
                    </a:p>
                  </a:txBody>
                  <a:tcPr marL="89832" marR="89832" marT="44916" marB="44916">
                    <a:lnT w="9525" cap="flat" cmpd="sng" algn="ctr">
                      <a:solidFill>
                        <a:srgbClr val="CED5D8"/>
                      </a:solidFill>
                      <a:prstDash val="solid"/>
                      <a:round/>
                      <a:headEnd type="none" w="med" len="med"/>
                      <a:tailEnd type="none" w="med" len="med"/>
                    </a:lnT>
                    <a:lnB w="9525" cap="flat" cmpd="sng" algn="ctr">
                      <a:solidFill>
                        <a:srgbClr val="CED5D8"/>
                      </a:solidFill>
                      <a:prstDash val="solid"/>
                      <a:round/>
                      <a:headEnd type="none" w="med" len="med"/>
                      <a:tailEnd type="none" w="med" len="med"/>
                    </a:lnB>
                  </a:tcPr>
                </a:tc>
                <a:tc>
                  <a:txBody>
                    <a:bodyPr/>
                    <a:lstStyle/>
                    <a:p>
                      <a:pPr marL="457212" marR="0" lvl="3" indent="0"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None/>
                        <a:tabLst/>
                        <a:defRPr/>
                      </a:pPr>
                      <a:endParaRPr lang="en-GB" sz="1400" b="0" kern="1200">
                        <a:solidFill>
                          <a:srgbClr val="546870"/>
                        </a:solidFill>
                        <a:latin typeface="ABN AMRO Sans" panose="020B0504040000000004" pitchFamily="34" charset="0"/>
                        <a:ea typeface="+mn-ea"/>
                        <a:cs typeface="+mn-cs"/>
                      </a:endParaRPr>
                    </a:p>
                  </a:txBody>
                  <a:tcPr marL="89832" marR="89832" marT="44916" marB="44916">
                    <a:lnT w="9525" cap="flat" cmpd="sng" algn="ctr">
                      <a:solidFill>
                        <a:srgbClr val="CED5D8"/>
                      </a:solidFill>
                      <a:prstDash val="solid"/>
                      <a:round/>
                      <a:headEnd type="none" w="med" len="med"/>
                      <a:tailEnd type="none" w="med" len="med"/>
                    </a:lnT>
                    <a:lnB w="9525" cap="flat" cmpd="sng" algn="ctr">
                      <a:solidFill>
                        <a:srgbClr val="CED5D8"/>
                      </a:solidFill>
                      <a:prstDash val="solid"/>
                      <a:round/>
                      <a:headEnd type="none" w="med" len="med"/>
                      <a:tailEnd type="none" w="med" len="med"/>
                    </a:lnB>
                  </a:tcPr>
                </a:tc>
                <a:extLst>
                  <a:ext uri="{0D108BD9-81ED-4DB2-BD59-A6C34878D82A}">
                    <a16:rowId xmlns:a16="http://schemas.microsoft.com/office/drawing/2014/main" val="671165474"/>
                  </a:ext>
                </a:extLst>
              </a:tr>
              <a:tr h="958684">
                <a:tc>
                  <a:txBody>
                    <a:bodyPr/>
                    <a:lstStyle/>
                    <a:p>
                      <a:pPr marL="3175" marR="0" lvl="0" indent="0" algn="l" defTabSz="914400" rtl="0" eaLnBrk="1" fontAlgn="base" latinLnBrk="0" hangingPunct="1">
                        <a:lnSpc>
                          <a:spcPct val="100000"/>
                        </a:lnSpc>
                        <a:spcBef>
                          <a:spcPct val="10000"/>
                        </a:spcBef>
                        <a:spcAft>
                          <a:spcPct val="10000"/>
                        </a:spcAft>
                        <a:buClr>
                          <a:srgbClr val="009286"/>
                        </a:buClr>
                        <a:buSzPct val="100000"/>
                        <a:buFont typeface="Wingdings" pitchFamily="2" charset="2"/>
                        <a:buNone/>
                        <a:tabLst/>
                        <a:defRPr/>
                      </a:pPr>
                      <a:endParaRPr lang="en-GB" sz="1400" b="1" kern="1200">
                        <a:solidFill>
                          <a:schemeClr val="tx1"/>
                        </a:solidFill>
                        <a:latin typeface="ABN AMRO Sans" panose="020B0504040000000004" pitchFamily="34" charset="0"/>
                        <a:ea typeface="+mn-ea"/>
                        <a:cs typeface="+mn-cs"/>
                      </a:endParaRPr>
                    </a:p>
                  </a:txBody>
                  <a:tcPr marL="89832" marR="89832" marT="44916" marB="44916">
                    <a:lnT w="9525" cap="flat" cmpd="sng" algn="ctr">
                      <a:solidFill>
                        <a:srgbClr val="CED5D8"/>
                      </a:solidFill>
                      <a:prstDash val="solid"/>
                      <a:round/>
                      <a:headEnd type="none" w="med" len="med"/>
                      <a:tailEnd type="none" w="med" len="med"/>
                    </a:lnT>
                    <a:lnB w="9525" cap="flat" cmpd="sng" algn="ctr">
                      <a:solidFill>
                        <a:srgbClr val="CED5D8"/>
                      </a:solidFill>
                      <a:prstDash val="solid"/>
                      <a:round/>
                      <a:headEnd type="none" w="med" len="med"/>
                      <a:tailEnd type="none" w="med" len="med"/>
                    </a:lnB>
                  </a:tcPr>
                </a:tc>
                <a:tc>
                  <a:txBody>
                    <a:bodyPr/>
                    <a:lstStyle/>
                    <a:p>
                      <a:pPr marL="457212" marR="0" lvl="3" indent="0"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None/>
                        <a:tabLst/>
                        <a:defRPr/>
                      </a:pPr>
                      <a:endParaRPr lang="en-GB" sz="1400" b="0" kern="1200">
                        <a:solidFill>
                          <a:srgbClr val="546870"/>
                        </a:solidFill>
                        <a:latin typeface="ABN AMRO Sans" panose="020B0504040000000004" pitchFamily="34" charset="0"/>
                        <a:ea typeface="+mn-ea"/>
                        <a:cs typeface="+mn-cs"/>
                      </a:endParaRPr>
                    </a:p>
                  </a:txBody>
                  <a:tcPr marL="89832" marR="89832" marT="44916" marB="44916">
                    <a:lnT w="9525" cap="flat" cmpd="sng" algn="ctr">
                      <a:solidFill>
                        <a:srgbClr val="CED5D8"/>
                      </a:solidFill>
                      <a:prstDash val="solid"/>
                      <a:round/>
                      <a:headEnd type="none" w="med" len="med"/>
                      <a:tailEnd type="none" w="med" len="med"/>
                    </a:lnT>
                    <a:lnB w="9525" cap="flat" cmpd="sng" algn="ctr">
                      <a:solidFill>
                        <a:srgbClr val="CED5D8"/>
                      </a:solidFill>
                      <a:prstDash val="solid"/>
                      <a:round/>
                      <a:headEnd type="none" w="med" len="med"/>
                      <a:tailEnd type="none" w="med" len="med"/>
                    </a:lnB>
                  </a:tcPr>
                </a:tc>
                <a:tc>
                  <a:txBody>
                    <a:bodyPr/>
                    <a:lstStyle/>
                    <a:p>
                      <a:pPr marL="457212" marR="0" lvl="3" indent="0" algn="l" defTabSz="914422" rtl="0" eaLnBrk="1" fontAlgn="base" latinLnBrk="0" hangingPunct="1">
                        <a:lnSpc>
                          <a:spcPct val="100000"/>
                        </a:lnSpc>
                        <a:spcBef>
                          <a:spcPct val="10000"/>
                        </a:spcBef>
                        <a:spcAft>
                          <a:spcPts val="825"/>
                        </a:spcAft>
                        <a:buClr>
                          <a:schemeClr val="accent1"/>
                        </a:buClr>
                        <a:buSzPct val="100000"/>
                        <a:buFont typeface="Courier New" panose="02070309020205020404" pitchFamily="49" charset="0"/>
                        <a:buNone/>
                        <a:tabLst/>
                        <a:defRPr/>
                      </a:pPr>
                      <a:endParaRPr lang="en-GB" sz="1400" b="0" kern="1200">
                        <a:solidFill>
                          <a:srgbClr val="546870"/>
                        </a:solidFill>
                        <a:latin typeface="ABN AMRO Sans" panose="020B0504040000000004" pitchFamily="34" charset="0"/>
                        <a:ea typeface="+mn-ea"/>
                        <a:cs typeface="+mn-cs"/>
                      </a:endParaRPr>
                    </a:p>
                  </a:txBody>
                  <a:tcPr marL="89832" marR="89832" marT="44916" marB="44916">
                    <a:lnT w="9525" cap="flat" cmpd="sng" algn="ctr">
                      <a:solidFill>
                        <a:srgbClr val="CED5D8"/>
                      </a:solidFill>
                      <a:prstDash val="solid"/>
                      <a:round/>
                      <a:headEnd type="none" w="med" len="med"/>
                      <a:tailEnd type="none" w="med" len="med"/>
                    </a:lnT>
                    <a:lnB w="9525" cap="flat" cmpd="sng" algn="ctr">
                      <a:solidFill>
                        <a:srgbClr val="CED5D8"/>
                      </a:solidFill>
                      <a:prstDash val="solid"/>
                      <a:round/>
                      <a:headEnd type="none" w="med" len="med"/>
                      <a:tailEnd type="none" w="med" len="med"/>
                    </a:lnB>
                  </a:tcPr>
                </a:tc>
                <a:extLst>
                  <a:ext uri="{0D108BD9-81ED-4DB2-BD59-A6C34878D82A}">
                    <a16:rowId xmlns:a16="http://schemas.microsoft.com/office/drawing/2014/main" val="2560786445"/>
                  </a:ext>
                </a:extLst>
              </a:tr>
            </a:tbl>
          </a:graphicData>
        </a:graphic>
      </p:graphicFrame>
      <p:graphicFrame>
        <p:nvGraphicFramePr>
          <p:cNvPr id="7" name="Group 15">
            <a:extLst>
              <a:ext uri="{FF2B5EF4-FFF2-40B4-BE49-F238E27FC236}">
                <a16:creationId xmlns:a16="http://schemas.microsoft.com/office/drawing/2014/main" id="{34EBD930-9122-EFE8-6EF6-C0728C288530}"/>
              </a:ext>
            </a:extLst>
          </p:cNvPr>
          <p:cNvGraphicFramePr>
            <a:graphicFrameLocks noGrp="1"/>
          </p:cNvGraphicFramePr>
          <p:nvPr>
            <p:ph sz="quarter" idx="13"/>
          </p:nvPr>
        </p:nvGraphicFramePr>
        <p:xfrm>
          <a:off x="6920255" y="3298299"/>
          <a:ext cx="4872838" cy="2169300"/>
        </p:xfrm>
        <a:graphic>
          <a:graphicData uri="http://schemas.openxmlformats.org/drawingml/2006/table">
            <a:tbl>
              <a:tblPr/>
              <a:tblGrid>
                <a:gridCol w="2580160">
                  <a:extLst>
                    <a:ext uri="{9D8B030D-6E8A-4147-A177-3AD203B41FA5}">
                      <a16:colId xmlns:a16="http://schemas.microsoft.com/office/drawing/2014/main" val="20000"/>
                    </a:ext>
                  </a:extLst>
                </a:gridCol>
                <a:gridCol w="877445">
                  <a:extLst>
                    <a:ext uri="{9D8B030D-6E8A-4147-A177-3AD203B41FA5}">
                      <a16:colId xmlns:a16="http://schemas.microsoft.com/office/drawing/2014/main" val="675610255"/>
                    </a:ext>
                  </a:extLst>
                </a:gridCol>
                <a:gridCol w="1415233">
                  <a:extLst>
                    <a:ext uri="{9D8B030D-6E8A-4147-A177-3AD203B41FA5}">
                      <a16:colId xmlns:a16="http://schemas.microsoft.com/office/drawing/2014/main" val="2127171899"/>
                    </a:ext>
                  </a:extLst>
                </a:gridCol>
              </a:tblGrid>
              <a:tr h="293037">
                <a:tc>
                  <a:txBody>
                    <a:bodyPr/>
                    <a:lstStyle/>
                    <a:p>
                      <a:pPr marL="0" marR="0" lvl="2" indent="3175" algn="l"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defRPr/>
                      </a:pPr>
                      <a:r>
                        <a:rPr kumimoji="0" lang="en-GB" sz="1000" b="0" i="0" u="none" strike="noStrike" kern="1200" cap="none" normalizeH="0" baseline="0">
                          <a:ln>
                            <a:noFill/>
                          </a:ln>
                          <a:solidFill>
                            <a:srgbClr val="004C4C"/>
                          </a:solidFill>
                          <a:effectLst/>
                          <a:latin typeface="ABN AMRO Sans" panose="020B0504040000000004" pitchFamily="34" charset="0"/>
                          <a:ea typeface="+mn-ea"/>
                          <a:cs typeface="+mn-cs"/>
                        </a:rPr>
                        <a:t>EUR bn</a:t>
                      </a:r>
                    </a:p>
                  </a:txBody>
                  <a:tcPr marL="43200" marR="43200" marT="64350" marB="43200" anchor="b" horzOverflow="overflow">
                    <a:lnL cap="flat">
                      <a:noFill/>
                    </a:lnL>
                    <a:lnR>
                      <a:noFill/>
                    </a:lnR>
                    <a:lnT w="12700" cap="flat" cmpd="sng" algn="ctr">
                      <a:noFill/>
                      <a:prstDash val="solid"/>
                      <a:round/>
                      <a:headEnd type="none" w="med" len="med"/>
                      <a:tailEnd type="none" w="med" len="med"/>
                    </a:lnT>
                    <a:lnB w="9525" cap="flat" cmpd="sng" algn="ctr">
                      <a:solidFill>
                        <a:srgbClr val="004C4C"/>
                      </a:solidFill>
                      <a:prstDash val="solid"/>
                      <a:round/>
                      <a:headEnd type="none" w="med" len="med"/>
                      <a:tailEnd type="none" w="med" len="med"/>
                    </a:lnB>
                    <a:lnTlToBr>
                      <a:noFill/>
                    </a:lnTlToBr>
                    <a:lnBlToTr>
                      <a:noFill/>
                    </a:lnBlToTr>
                    <a:noFill/>
                  </a:tcPr>
                </a:tc>
                <a:tc>
                  <a:txBody>
                    <a:bodyPr/>
                    <a:lstStyle/>
                    <a:p>
                      <a:pPr marL="0" marR="0" lvl="2" indent="3175" algn="ctr"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defRPr/>
                      </a:pPr>
                      <a:r>
                        <a:rPr kumimoji="0" lang="en-GB" sz="1600" b="1" i="0" u="none" strike="noStrike" kern="1200" cap="none" normalizeH="0" baseline="0">
                          <a:ln>
                            <a:noFill/>
                          </a:ln>
                          <a:solidFill>
                            <a:srgbClr val="004C4C"/>
                          </a:solidFill>
                          <a:effectLst/>
                          <a:latin typeface="ABN AMRO Sans" panose="020B0504040000000004" pitchFamily="34" charset="0"/>
                          <a:ea typeface="+mn-ea"/>
                          <a:cs typeface="+mn-cs"/>
                        </a:rPr>
                        <a:t>2025</a:t>
                      </a:r>
                    </a:p>
                  </a:txBody>
                  <a:tcPr marL="43200" marR="43200" marT="64350" marB="43200" horzOverflow="overflow">
                    <a:lnL>
                      <a:noFill/>
                    </a:lnL>
                    <a:lnR>
                      <a:noFill/>
                    </a:lnR>
                    <a:lnT w="12700" cap="flat" cmpd="sng" algn="ctr">
                      <a:noFill/>
                      <a:prstDash val="solid"/>
                      <a:round/>
                      <a:headEnd type="none" w="med" len="med"/>
                      <a:tailEnd type="none" w="med" len="med"/>
                    </a:lnT>
                    <a:lnB w="9525" cap="flat" cmpd="sng" algn="ctr">
                      <a:solidFill>
                        <a:srgbClr val="004C4C"/>
                      </a:solidFill>
                      <a:prstDash val="solid"/>
                      <a:round/>
                      <a:headEnd type="none" w="med" len="med"/>
                      <a:tailEnd type="none" w="med" len="med"/>
                    </a:lnB>
                    <a:lnTlToBr>
                      <a:noFill/>
                    </a:lnTlToBr>
                    <a:lnBlToTr>
                      <a:noFill/>
                    </a:lnBlToTr>
                    <a:solidFill>
                      <a:srgbClr val="E5F6F4"/>
                    </a:solidFill>
                  </a:tcPr>
                </a:tc>
                <a:tc>
                  <a:txBody>
                    <a:bodyPr/>
                    <a:lstStyle/>
                    <a:p>
                      <a:pPr marL="0" marR="0" lvl="2" indent="3175" algn="ctr"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defRPr/>
                      </a:pPr>
                      <a:r>
                        <a:rPr kumimoji="0" lang="en-GB" sz="1600" b="1" i="0" u="none" strike="noStrike" kern="1200" cap="none" normalizeH="0" baseline="0">
                          <a:ln>
                            <a:noFill/>
                          </a:ln>
                          <a:solidFill>
                            <a:srgbClr val="004C4C"/>
                          </a:solidFill>
                          <a:effectLst/>
                          <a:latin typeface="ABN AMRO Sans" panose="020B0504040000000004" pitchFamily="34" charset="0"/>
                          <a:ea typeface="+mn-ea"/>
                          <a:cs typeface="+mn-cs"/>
                        </a:rPr>
                        <a:t>2024</a:t>
                      </a:r>
                    </a:p>
                  </a:txBody>
                  <a:tcPr marL="43200" marR="43200" marT="64350" marB="43200" horzOverflow="overflow">
                    <a:lnL>
                      <a:noFill/>
                    </a:lnL>
                    <a:lnR>
                      <a:noFill/>
                    </a:lnR>
                    <a:lnT w="12700" cap="flat" cmpd="sng" algn="ctr">
                      <a:noFill/>
                      <a:prstDash val="solid"/>
                      <a:round/>
                      <a:headEnd type="none" w="med" len="med"/>
                      <a:tailEnd type="none" w="med" len="med"/>
                    </a:lnT>
                    <a:lnB w="9525" cap="flat" cmpd="sng" algn="ctr">
                      <a:solidFill>
                        <a:srgbClr val="004C4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4507">
                <a:tc>
                  <a:txBody>
                    <a:bodyPr/>
                    <a:lstStyle/>
                    <a:p>
                      <a:pPr marL="0" marR="0" lvl="2" indent="3175" algn="l"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pPr>
                      <a:r>
                        <a:rPr kumimoji="0" lang="en-GB" sz="1400" b="0" i="1" u="none" strike="noStrike" cap="none" normalizeH="0" baseline="0">
                          <a:ln>
                            <a:noFill/>
                          </a:ln>
                          <a:solidFill>
                            <a:srgbClr val="54646C"/>
                          </a:solidFill>
                          <a:effectLst/>
                          <a:latin typeface="ABN AMRO Sans" panose="020B0504040000000004" pitchFamily="34" charset="0"/>
                        </a:rPr>
                        <a:t>Net interest income</a:t>
                      </a:r>
                    </a:p>
                  </a:txBody>
                  <a:tcPr marL="43200" marR="43200" marT="64350" marB="43200" horzOverflow="overflow">
                    <a:lnL cap="flat">
                      <a:noFill/>
                    </a:lnL>
                    <a:lnR>
                      <a:noFill/>
                    </a:lnR>
                    <a:lnT w="9525" cap="flat" cmpd="sng" algn="ctr">
                      <a:solidFill>
                        <a:srgbClr val="004C4C"/>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tc>
                  <a:txBody>
                    <a:bodyPr/>
                    <a:lstStyle/>
                    <a:p>
                      <a:pPr marL="0" algn="ctr" defTabSz="914422" rtl="0" eaLnBrk="1" fontAlgn="ctr" latinLnBrk="0" hangingPunct="1"/>
                      <a:r>
                        <a:rPr lang="nl-NL" sz="1400" b="0" i="1" u="none" strike="noStrike" kern="1200">
                          <a:solidFill>
                            <a:srgbClr val="4E636C"/>
                          </a:solidFill>
                          <a:effectLst/>
                          <a:latin typeface="ABN AMRO Sans" panose="020B0504040000000004" pitchFamily="34" charset="0"/>
                          <a:ea typeface="+mn-ea"/>
                          <a:cs typeface="+mn-cs"/>
                        </a:rPr>
                        <a:t>6.3</a:t>
                      </a:r>
                    </a:p>
                  </a:txBody>
                  <a:tcPr marL="0" marR="0" marT="0" marB="0" anchor="ctr">
                    <a:lnL>
                      <a:noFill/>
                    </a:lnL>
                    <a:lnR>
                      <a:noFill/>
                    </a:lnR>
                    <a:lnT w="9525" cap="flat" cmpd="sng" algn="ctr">
                      <a:solidFill>
                        <a:srgbClr val="004C4C"/>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solidFill>
                      <a:srgbClr val="E5F6F4"/>
                    </a:solidFill>
                  </a:tcPr>
                </a:tc>
                <a:tc>
                  <a:txBody>
                    <a:bodyPr/>
                    <a:lstStyle/>
                    <a:p>
                      <a:pPr marL="0" algn="ctr" defTabSz="914422" rtl="0" eaLnBrk="1" fontAlgn="ctr" latinLnBrk="0" hangingPunct="1"/>
                      <a:r>
                        <a:rPr lang="nl-NL" sz="1400" b="0" i="1" u="none" strike="noStrike" kern="1200">
                          <a:solidFill>
                            <a:srgbClr val="4E636C"/>
                          </a:solidFill>
                          <a:effectLst/>
                          <a:latin typeface="ABN AMRO Sans" panose="020B0504040000000004" pitchFamily="34" charset="0"/>
                          <a:ea typeface="+mn-ea"/>
                          <a:cs typeface="+mn-cs"/>
                        </a:rPr>
                        <a:t>6.5</a:t>
                      </a:r>
                    </a:p>
                  </a:txBody>
                  <a:tcPr marL="0" marR="0" marT="0" marB="0" anchor="ctr">
                    <a:lnL>
                      <a:noFill/>
                    </a:lnL>
                    <a:lnR>
                      <a:noFill/>
                    </a:lnR>
                    <a:lnT w="9525" cap="flat" cmpd="sng" algn="ctr">
                      <a:solidFill>
                        <a:srgbClr val="004C4C"/>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550">
                <a:tc>
                  <a:txBody>
                    <a:bodyPr/>
                    <a:lstStyle/>
                    <a:p>
                      <a:pPr marL="0" marR="0" lvl="2" indent="3175" algn="l"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pPr>
                      <a:r>
                        <a:rPr kumimoji="0" lang="en-GB" sz="1400" b="0" i="1" u="none" strike="noStrike" cap="none" normalizeH="0" baseline="0">
                          <a:ln>
                            <a:noFill/>
                          </a:ln>
                          <a:solidFill>
                            <a:srgbClr val="54646C"/>
                          </a:solidFill>
                          <a:effectLst/>
                          <a:latin typeface="ABN AMRO Sans" panose="020B0504040000000004" pitchFamily="34" charset="0"/>
                        </a:rPr>
                        <a:t>Net fee and commission income</a:t>
                      </a:r>
                    </a:p>
                  </a:txBody>
                  <a:tcPr marL="43200" marR="43200" marT="64350" marB="43200" horzOverflow="overflow">
                    <a:lnL cap="flat">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tc>
                  <a:txBody>
                    <a:bodyPr/>
                    <a:lstStyle/>
                    <a:p>
                      <a:pPr marL="0" algn="ctr" defTabSz="914422" rtl="0" eaLnBrk="1" fontAlgn="ctr" latinLnBrk="0" hangingPunct="1"/>
                      <a:r>
                        <a:rPr lang="nl-NL" sz="1400" b="0" i="1" u="none" strike="noStrike" kern="1200">
                          <a:solidFill>
                            <a:srgbClr val="4E636C"/>
                          </a:solidFill>
                          <a:effectLst/>
                          <a:latin typeface="ABN AMRO Sans" panose="020B0504040000000004" pitchFamily="34" charset="0"/>
                          <a:ea typeface="+mn-ea"/>
                          <a:cs typeface="+mn-cs"/>
                        </a:rPr>
                        <a:t>2.1</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solidFill>
                      <a:srgbClr val="E5F6F4"/>
                    </a:solidFill>
                  </a:tcPr>
                </a:tc>
                <a:tc>
                  <a:txBody>
                    <a:bodyPr/>
                    <a:lstStyle/>
                    <a:p>
                      <a:pPr marL="0" algn="ctr" defTabSz="914422" rtl="0" eaLnBrk="1" fontAlgn="ctr" latinLnBrk="0" hangingPunct="1"/>
                      <a:r>
                        <a:rPr lang="nl-NL" sz="1400" b="0" i="1" u="none" strike="noStrike" kern="1200">
                          <a:solidFill>
                            <a:srgbClr val="4E636C"/>
                          </a:solidFill>
                          <a:effectLst/>
                          <a:latin typeface="ABN AMRO Sans" panose="020B0504040000000004" pitchFamily="34" charset="0"/>
                          <a:ea typeface="+mn-ea"/>
                          <a:cs typeface="+mn-cs"/>
                        </a:rPr>
                        <a:t>1.9</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4507">
                <a:tc>
                  <a:txBody>
                    <a:bodyPr/>
                    <a:lstStyle/>
                    <a:p>
                      <a:pPr marL="0" marR="0" lvl="2" indent="3175" algn="l"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pPr>
                      <a:r>
                        <a:rPr kumimoji="0" lang="en-GB" sz="1400" b="1" i="0" u="none" strike="noStrike" cap="none" normalizeH="0" baseline="0">
                          <a:ln>
                            <a:noFill/>
                          </a:ln>
                          <a:solidFill>
                            <a:srgbClr val="009286"/>
                          </a:solidFill>
                          <a:effectLst/>
                          <a:latin typeface="ABN AMRO Sans" panose="020B0504040000000004" pitchFamily="34" charset="0"/>
                        </a:rPr>
                        <a:t>Operating income</a:t>
                      </a:r>
                    </a:p>
                  </a:txBody>
                  <a:tcPr marL="43200" marR="43200" marT="64350" marB="43200" horzOverflow="overflow">
                    <a:lnL cap="flat">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tc>
                  <a:txBody>
                    <a:bodyPr/>
                    <a:lstStyle/>
                    <a:p>
                      <a:pPr marL="0" algn="ctr" defTabSz="914422" rtl="0" eaLnBrk="1" fontAlgn="ctr" latinLnBrk="0" hangingPunct="1"/>
                      <a:r>
                        <a:rPr lang="nl-NL" sz="1400" b="1" i="0" u="none" strike="noStrike" kern="1200">
                          <a:solidFill>
                            <a:srgbClr val="009286"/>
                          </a:solidFill>
                          <a:effectLst/>
                          <a:latin typeface="ABN AMRO Sans" panose="020B0504040000000004" pitchFamily="34" charset="0"/>
                          <a:ea typeface="+mn-ea"/>
                          <a:cs typeface="+mn-cs"/>
                        </a:rPr>
                        <a:t>8.7</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solidFill>
                      <a:srgbClr val="E5F6F4"/>
                    </a:solidFill>
                  </a:tcPr>
                </a:tc>
                <a:tc>
                  <a:txBody>
                    <a:bodyPr/>
                    <a:lstStyle/>
                    <a:p>
                      <a:pPr marL="0" algn="ctr" defTabSz="914422" rtl="0" eaLnBrk="1" fontAlgn="ctr" latinLnBrk="0" hangingPunct="1"/>
                      <a:r>
                        <a:rPr lang="nl-NL" sz="1400" b="1" i="0" u="none" strike="noStrike" kern="1200">
                          <a:solidFill>
                            <a:srgbClr val="009286"/>
                          </a:solidFill>
                          <a:effectLst/>
                          <a:latin typeface="ABN AMRO Sans" panose="020B0504040000000004" pitchFamily="34" charset="0"/>
                          <a:ea typeface="+mn-ea"/>
                          <a:cs typeface="+mn-cs"/>
                        </a:rPr>
                        <a:t>8.9</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4507">
                <a:tc>
                  <a:txBody>
                    <a:bodyPr/>
                    <a:lstStyle/>
                    <a:p>
                      <a:pPr marL="0" marR="0" lvl="2" indent="3175" algn="l"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pPr>
                      <a:r>
                        <a:rPr kumimoji="0" lang="en-GB" sz="1400" b="1" i="0" u="none" strike="noStrike" kern="1200" cap="none" normalizeH="0" baseline="0">
                          <a:ln>
                            <a:noFill/>
                          </a:ln>
                          <a:solidFill>
                            <a:srgbClr val="009286"/>
                          </a:solidFill>
                          <a:effectLst/>
                          <a:latin typeface="ABN AMRO Sans" panose="020B0504040000000004" pitchFamily="34" charset="0"/>
                          <a:ea typeface="+mn-ea"/>
                          <a:cs typeface="+mn-cs"/>
                        </a:rPr>
                        <a:t>Operating expenses </a:t>
                      </a:r>
                      <a:r>
                        <a:rPr kumimoji="0" lang="en-GB" sz="1400" b="1" i="0" u="none" strike="noStrike" kern="1200" cap="none" normalizeH="0" baseline="30000">
                          <a:ln>
                            <a:noFill/>
                          </a:ln>
                          <a:solidFill>
                            <a:srgbClr val="009286"/>
                          </a:solidFill>
                          <a:effectLst/>
                          <a:latin typeface="ABN AMRO Sans" panose="020B0504040000000004" pitchFamily="34" charset="0"/>
                          <a:ea typeface="+mn-ea"/>
                          <a:cs typeface="+mn-cs"/>
                        </a:rPr>
                        <a:t>1)</a:t>
                      </a:r>
                    </a:p>
                  </a:txBody>
                  <a:tcPr marL="43200" marR="43200" marT="64350" marB="43200" horzOverflow="overflow">
                    <a:lnL cap="flat">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tc>
                  <a:txBody>
                    <a:bodyPr/>
                    <a:lstStyle/>
                    <a:p>
                      <a:pPr marL="0" algn="ctr" defTabSz="914422" rtl="0" eaLnBrk="1" fontAlgn="ctr" latinLnBrk="0" hangingPunct="1"/>
                      <a:r>
                        <a:rPr lang="nl-NL" sz="1400" b="1" i="0" u="none" strike="noStrike" kern="1200">
                          <a:solidFill>
                            <a:srgbClr val="009286"/>
                          </a:solidFill>
                          <a:effectLst/>
                          <a:latin typeface="ABN AMRO Sans" panose="020B0504040000000004" pitchFamily="34" charset="0"/>
                          <a:ea typeface="+mn-ea"/>
                          <a:cs typeface="+mn-cs"/>
                        </a:rPr>
                        <a:t>5.6</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solidFill>
                      <a:srgbClr val="E5F6F4"/>
                    </a:solidFill>
                  </a:tcPr>
                </a:tc>
                <a:tc>
                  <a:txBody>
                    <a:bodyPr/>
                    <a:lstStyle/>
                    <a:p>
                      <a:pPr marL="0" algn="ctr" defTabSz="914422" rtl="0" eaLnBrk="1" fontAlgn="ctr" latinLnBrk="0" hangingPunct="1"/>
                      <a:r>
                        <a:rPr lang="nl-NL" sz="1400" b="1" i="0" u="none" strike="noStrike" kern="1200">
                          <a:solidFill>
                            <a:srgbClr val="009286"/>
                          </a:solidFill>
                          <a:effectLst/>
                          <a:latin typeface="ABN AMRO Sans" panose="020B0504040000000004" pitchFamily="34" charset="0"/>
                          <a:ea typeface="+mn-ea"/>
                          <a:cs typeface="+mn-cs"/>
                        </a:rPr>
                        <a:t>5.5</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95513"/>
                  </a:ext>
                </a:extLst>
              </a:tr>
              <a:tr h="294507">
                <a:tc>
                  <a:txBody>
                    <a:bodyPr/>
                    <a:lstStyle/>
                    <a:p>
                      <a:pPr marL="0" marR="0" lvl="2" indent="3175" algn="l" defTabSz="914400" rtl="0" eaLnBrk="1" fontAlgn="base" latinLnBrk="0" hangingPunct="1">
                        <a:lnSpc>
                          <a:spcPct val="100000"/>
                        </a:lnSpc>
                        <a:spcBef>
                          <a:spcPct val="10000"/>
                        </a:spcBef>
                        <a:spcAft>
                          <a:spcPct val="10000"/>
                        </a:spcAft>
                        <a:buClr>
                          <a:schemeClr val="accent1"/>
                        </a:buClr>
                        <a:buSzTx/>
                        <a:buFont typeface="Wingdings" pitchFamily="2" charset="2"/>
                        <a:buNone/>
                        <a:tabLst>
                          <a:tab pos="2068513" algn="l"/>
                          <a:tab pos="2432050" algn="l"/>
                          <a:tab pos="2806700" algn="l"/>
                          <a:tab pos="3195638" algn="l"/>
                        </a:tabLst>
                      </a:pPr>
                      <a:r>
                        <a:rPr kumimoji="0" lang="en-GB" sz="1400" b="1" i="0" u="none" strike="noStrike" kern="1200" cap="none" normalizeH="0" baseline="0">
                          <a:ln>
                            <a:noFill/>
                          </a:ln>
                          <a:solidFill>
                            <a:srgbClr val="009286"/>
                          </a:solidFill>
                          <a:effectLst/>
                          <a:latin typeface="ABN AMRO Sans" panose="020B0504040000000004" pitchFamily="34" charset="0"/>
                          <a:ea typeface="+mn-ea"/>
                          <a:cs typeface="+mn-cs"/>
                        </a:rPr>
                        <a:t>Profit</a:t>
                      </a:r>
                    </a:p>
                  </a:txBody>
                  <a:tcPr marL="43200" marR="43200" marT="64350" marB="43200" horzOverflow="overflow">
                    <a:lnL cap="flat">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tc>
                  <a:txBody>
                    <a:bodyPr/>
                    <a:lstStyle/>
                    <a:p>
                      <a:pPr marL="0" algn="ctr" defTabSz="914422" rtl="0" eaLnBrk="1" fontAlgn="ctr" latinLnBrk="0" hangingPunct="1"/>
                      <a:r>
                        <a:rPr lang="nl-NL" sz="1400" b="1" i="0" u="none" strike="noStrike" kern="1200">
                          <a:solidFill>
                            <a:srgbClr val="009286"/>
                          </a:solidFill>
                          <a:effectLst/>
                          <a:latin typeface="ABN AMRO Sans" panose="020B0504040000000004" pitchFamily="34" charset="0"/>
                          <a:ea typeface="+mn-ea"/>
                          <a:cs typeface="+mn-cs"/>
                        </a:rPr>
                        <a:t>2.3</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solidFill>
                      <a:srgbClr val="E5F6F4"/>
                    </a:solidFill>
                  </a:tcPr>
                </a:tc>
                <a:tc>
                  <a:txBody>
                    <a:bodyPr/>
                    <a:lstStyle/>
                    <a:p>
                      <a:pPr marL="0" algn="ctr" defTabSz="914422" rtl="0" eaLnBrk="1" fontAlgn="ctr" latinLnBrk="0" hangingPunct="1"/>
                      <a:r>
                        <a:rPr lang="nl-NL" sz="1400" b="1" i="0" u="none" strike="noStrike" kern="1200">
                          <a:solidFill>
                            <a:srgbClr val="009286"/>
                          </a:solidFill>
                          <a:effectLst/>
                          <a:latin typeface="ABN AMRO Sans" panose="020B0504040000000004" pitchFamily="34" charset="0"/>
                          <a:ea typeface="+mn-ea"/>
                          <a:cs typeface="+mn-cs"/>
                        </a:rPr>
                        <a:t>2.4</a:t>
                      </a:r>
                    </a:p>
                  </a:txBody>
                  <a:tcPr marL="0" marR="0" marT="0" marB="0" anchor="ctr">
                    <a:lnL>
                      <a:noFill/>
                    </a:lnL>
                    <a:lnR>
                      <a:noFill/>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7654574"/>
                  </a:ext>
                </a:extLst>
              </a:tr>
            </a:tbl>
          </a:graphicData>
        </a:graphic>
      </p:graphicFrame>
      <p:sp>
        <p:nvSpPr>
          <p:cNvPr id="8" name="Content Placeholder 6">
            <a:extLst>
              <a:ext uri="{FF2B5EF4-FFF2-40B4-BE49-F238E27FC236}">
                <a16:creationId xmlns:a16="http://schemas.microsoft.com/office/drawing/2014/main" id="{AA62814A-BF83-0E1A-D494-A5B497DD9888}"/>
              </a:ext>
            </a:extLst>
          </p:cNvPr>
          <p:cNvSpPr txBox="1">
            <a:spLocks/>
          </p:cNvSpPr>
          <p:nvPr/>
        </p:nvSpPr>
        <p:spPr>
          <a:xfrm>
            <a:off x="6923855" y="3008280"/>
            <a:ext cx="4217987" cy="246221"/>
          </a:xfrm>
          <a:prstGeom prst="rect">
            <a:avLst/>
          </a:prstGeom>
          <a:noFill/>
        </p:spPr>
        <p:txBody>
          <a:bodyPr vert="horz" wrap="square" lIns="0" tIns="0" rIns="0" bIns="0" rtlCol="0" anchor="ctr">
            <a:spAutoFit/>
          </a:bodyPr>
          <a:lstStyle>
            <a:defPPr>
              <a:defRPr lang="en-US"/>
            </a:defPPr>
            <a:lvl1pPr marL="0" algn="r" defTabSz="914400" rtl="0" eaLnBrk="1" latinLnBrk="0" hangingPunct="1">
              <a:defRPr sz="1100" kern="1200">
                <a:solidFill>
                  <a:schemeClr val="tx1"/>
                </a:solidFill>
                <a:latin typeface="ABN AMRO Sans SemiBold" panose="020B070404000000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a:solidFill>
                  <a:srgbClr val="004C4C"/>
                </a:solidFill>
              </a:rPr>
              <a:t>Development key financials</a:t>
            </a:r>
            <a:endParaRPr lang="nl-NL" sz="1600" baseline="30000">
              <a:solidFill>
                <a:srgbClr val="004C4C"/>
              </a:solidFill>
            </a:endParaRPr>
          </a:p>
        </p:txBody>
      </p:sp>
    </p:spTree>
    <p:extLst>
      <p:ext uri="{BB962C8B-B14F-4D97-AF65-F5344CB8AC3E}">
        <p14:creationId xmlns:p14="http://schemas.microsoft.com/office/powerpoint/2010/main" val="2969160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1_DisplayCompoundResult">
            <a:extLst>
              <a:ext uri="{FF2B5EF4-FFF2-40B4-BE49-F238E27FC236}">
                <a16:creationId xmlns:a16="http://schemas.microsoft.com/office/drawing/2014/main" id="{5C5011DC-BA5E-7832-011E-05411452B2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3518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2_DisplayCompoundResult">
            <a:extLst>
              <a:ext uri="{FF2B5EF4-FFF2-40B4-BE49-F238E27FC236}">
                <a16:creationId xmlns:a16="http://schemas.microsoft.com/office/drawing/2014/main" id="{4F876919-B5F0-52E0-701E-F514BED314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6437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3_DisplayCompoundResult">
            <a:extLst>
              <a:ext uri="{FF2B5EF4-FFF2-40B4-BE49-F238E27FC236}">
                <a16:creationId xmlns:a16="http://schemas.microsoft.com/office/drawing/2014/main" id="{01EB7032-C3FC-1206-8E65-D08B76524C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593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7550A-514B-3B20-A969-0010003BABAD}"/>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C4F7D1-011D-E84E-EA3F-F6E5CA4EC43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F5C4F7D1-011D-E84E-EA3F-F6E5CA4EC4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2DADFF-5F1C-4FAF-D6D2-2A1CACE0BE88}"/>
              </a:ext>
            </a:extLst>
          </p:cNvPr>
          <p:cNvSpPr>
            <a:spLocks noGrp="1"/>
          </p:cNvSpPr>
          <p:nvPr>
            <p:ph type="title"/>
          </p:nvPr>
        </p:nvSpPr>
        <p:spPr/>
        <p:txBody>
          <a:bodyPr vert="horz" rIns="0">
            <a:noAutofit/>
          </a:bodyPr>
          <a:lstStyle/>
          <a:p>
            <a:r>
              <a:rPr lang="en-GB" noProof="0"/>
              <a:t>Our longer-term vision</a:t>
            </a:r>
            <a:endParaRPr lang="en-GB" noProof="0">
              <a:latin typeface="+mj-lt"/>
            </a:endParaRPr>
          </a:p>
        </p:txBody>
      </p:sp>
      <p:sp>
        <p:nvSpPr>
          <p:cNvPr id="4" name="Slide Number Placeholder 3">
            <a:extLst>
              <a:ext uri="{FF2B5EF4-FFF2-40B4-BE49-F238E27FC236}">
                <a16:creationId xmlns:a16="http://schemas.microsoft.com/office/drawing/2014/main" id="{ED6C1BF2-939B-907E-7F1B-3BAFE4E5B5FC}"/>
              </a:ext>
            </a:extLst>
          </p:cNvPr>
          <p:cNvSpPr>
            <a:spLocks noGrp="1"/>
          </p:cNvSpPr>
          <p:nvPr>
            <p:ph type="sldNum" sz="quarter" idx="16"/>
          </p:nvPr>
        </p:nvSpPr>
        <p:spPr/>
        <p:txBody>
          <a:bodyPr/>
          <a:lstStyle/>
          <a:p>
            <a:fld id="{1128A78F-BD0D-403D-B6FB-27C0113522AE}" type="slidenum">
              <a:rPr lang="en-GB" noProof="0" smtClean="0"/>
              <a:pPr/>
              <a:t>7</a:t>
            </a:fld>
            <a:endParaRPr lang="en-GB" noProof="0"/>
          </a:p>
        </p:txBody>
      </p:sp>
      <p:sp>
        <p:nvSpPr>
          <p:cNvPr id="19" name="TextBox 18">
            <a:extLst>
              <a:ext uri="{FF2B5EF4-FFF2-40B4-BE49-F238E27FC236}">
                <a16:creationId xmlns:a16="http://schemas.microsoft.com/office/drawing/2014/main" id="{DE629B54-B0FC-52B2-3BCB-218ACB2466D1}"/>
              </a:ext>
            </a:extLst>
          </p:cNvPr>
          <p:cNvSpPr txBox="1"/>
          <p:nvPr/>
        </p:nvSpPr>
        <p:spPr>
          <a:xfrm>
            <a:off x="515938" y="1853779"/>
            <a:ext cx="2478471" cy="707886"/>
          </a:xfrm>
          <a:prstGeom prst="rect">
            <a:avLst/>
          </a:prstGeom>
          <a:noFill/>
        </p:spPr>
        <p:txBody>
          <a:bodyPr wrap="square" l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noProof="0">
                <a:ln>
                  <a:noFill/>
                </a:ln>
                <a:effectLst/>
                <a:uLnTx/>
                <a:uFillTx/>
                <a:latin typeface="+mj-lt"/>
                <a:ea typeface="+mn-ea"/>
                <a:cs typeface="Arial" panose="020B0604020202020204" pitchFamily="34" charset="0"/>
              </a:rPr>
              <a:t>Committed to </a:t>
            </a:r>
            <a:br>
              <a:rPr kumimoji="0" lang="en-GB" sz="2000" u="none" strike="noStrike" kern="1200" cap="none" spc="0" normalizeH="0" baseline="0" noProof="0">
                <a:ln>
                  <a:noFill/>
                </a:ln>
                <a:effectLst/>
                <a:uLnTx/>
                <a:uFillTx/>
                <a:latin typeface="+mj-lt"/>
                <a:ea typeface="+mn-ea"/>
                <a:cs typeface="Arial" panose="020B0604020202020204" pitchFamily="34" charset="0"/>
              </a:rPr>
            </a:br>
            <a:r>
              <a:rPr kumimoji="0" lang="en-GB" sz="2000" u="none" strike="noStrike" kern="1200" cap="none" spc="0" normalizeH="0" baseline="0" noProof="0">
                <a:ln>
                  <a:noFill/>
                </a:ln>
                <a:effectLst/>
                <a:uLnTx/>
                <a:uFillTx/>
                <a:latin typeface="+mj-lt"/>
                <a:ea typeface="+mn-ea"/>
                <a:cs typeface="Arial" panose="020B0604020202020204" pitchFamily="34" charset="0"/>
              </a:rPr>
              <a:t>our purpose </a:t>
            </a:r>
          </a:p>
        </p:txBody>
      </p:sp>
      <p:sp>
        <p:nvSpPr>
          <p:cNvPr id="30" name="Rectangle: Rounded Corners 29">
            <a:extLst>
              <a:ext uri="{FF2B5EF4-FFF2-40B4-BE49-F238E27FC236}">
                <a16:creationId xmlns:a16="http://schemas.microsoft.com/office/drawing/2014/main" id="{357E3C95-C85A-3CC8-0263-2DBE72F913EF}"/>
              </a:ext>
            </a:extLst>
          </p:cNvPr>
          <p:cNvSpPr/>
          <p:nvPr/>
        </p:nvSpPr>
        <p:spPr>
          <a:xfrm>
            <a:off x="3615908" y="3044528"/>
            <a:ext cx="2623502" cy="1167453"/>
          </a:xfrm>
          <a:prstGeom prst="roundRect">
            <a:avLst>
              <a:gd name="adj" fmla="val 961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r>
              <a:rPr lang="en-GB" sz="1600" noProof="0">
                <a:solidFill>
                  <a:schemeClr val="tx1"/>
                </a:solidFill>
              </a:rPr>
              <a:t>Strengthen position in </a:t>
            </a:r>
            <a:br>
              <a:rPr lang="en-GB" sz="1600" noProof="0">
                <a:solidFill>
                  <a:schemeClr val="tx1"/>
                </a:solidFill>
              </a:rPr>
            </a:br>
            <a:r>
              <a:rPr lang="en-GB" sz="1600" noProof="0">
                <a:solidFill>
                  <a:schemeClr val="tx1"/>
                </a:solidFill>
              </a:rPr>
              <a:t>Dutch retail banking </a:t>
            </a:r>
          </a:p>
        </p:txBody>
      </p:sp>
      <p:sp>
        <p:nvSpPr>
          <p:cNvPr id="31" name="Rectangle: Rounded Corners 30">
            <a:extLst>
              <a:ext uri="{FF2B5EF4-FFF2-40B4-BE49-F238E27FC236}">
                <a16:creationId xmlns:a16="http://schemas.microsoft.com/office/drawing/2014/main" id="{C874B373-18F4-00D8-C67A-02324B2B2372}"/>
              </a:ext>
            </a:extLst>
          </p:cNvPr>
          <p:cNvSpPr/>
          <p:nvPr/>
        </p:nvSpPr>
        <p:spPr>
          <a:xfrm>
            <a:off x="6329473" y="3044862"/>
            <a:ext cx="2623502" cy="1167453"/>
          </a:xfrm>
          <a:prstGeom prst="roundRect">
            <a:avLst>
              <a:gd name="adj" fmla="val 1102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r>
              <a:rPr lang="en-GB" sz="1600" noProof="0">
                <a:solidFill>
                  <a:schemeClr val="tx1"/>
                </a:solidFill>
              </a:rPr>
              <a:t>Become a Top 5 </a:t>
            </a:r>
            <a:br>
              <a:rPr lang="en-GB" sz="1600" noProof="0">
                <a:solidFill>
                  <a:schemeClr val="tx1"/>
                </a:solidFill>
              </a:rPr>
            </a:br>
            <a:r>
              <a:rPr lang="en-GB" sz="1600" noProof="0">
                <a:solidFill>
                  <a:schemeClr val="tx1"/>
                </a:solidFill>
              </a:rPr>
              <a:t>European private bank</a:t>
            </a:r>
          </a:p>
        </p:txBody>
      </p:sp>
      <p:sp>
        <p:nvSpPr>
          <p:cNvPr id="34" name="Rectangle: Rounded Corners 33">
            <a:extLst>
              <a:ext uri="{FF2B5EF4-FFF2-40B4-BE49-F238E27FC236}">
                <a16:creationId xmlns:a16="http://schemas.microsoft.com/office/drawing/2014/main" id="{0B60B9C0-A23E-D965-8D91-D6A3F197D1F9}"/>
              </a:ext>
            </a:extLst>
          </p:cNvPr>
          <p:cNvSpPr/>
          <p:nvPr/>
        </p:nvSpPr>
        <p:spPr>
          <a:xfrm>
            <a:off x="9043038" y="3044862"/>
            <a:ext cx="2623502" cy="1167453"/>
          </a:xfrm>
          <a:prstGeom prst="roundRect">
            <a:avLst>
              <a:gd name="adj" fmla="val 1102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r>
              <a:rPr lang="en-GB" sz="1600" noProof="0">
                <a:solidFill>
                  <a:schemeClr val="tx1"/>
                </a:solidFill>
              </a:rPr>
              <a:t>Support family-wealth </a:t>
            </a:r>
          </a:p>
          <a:p>
            <a:pPr algn="ctr"/>
            <a:r>
              <a:rPr lang="en-GB" sz="1600" noProof="0">
                <a:solidFill>
                  <a:schemeClr val="tx1"/>
                </a:solidFill>
              </a:rPr>
              <a:t>&amp; -businesses</a:t>
            </a:r>
          </a:p>
        </p:txBody>
      </p:sp>
      <p:sp>
        <p:nvSpPr>
          <p:cNvPr id="35" name="TextBox 34">
            <a:extLst>
              <a:ext uri="{FF2B5EF4-FFF2-40B4-BE49-F238E27FC236}">
                <a16:creationId xmlns:a16="http://schemas.microsoft.com/office/drawing/2014/main" id="{2788B2DA-606D-DD25-B8A6-064A68ECE1FD}"/>
              </a:ext>
            </a:extLst>
          </p:cNvPr>
          <p:cNvSpPr txBox="1"/>
          <p:nvPr/>
        </p:nvSpPr>
        <p:spPr>
          <a:xfrm>
            <a:off x="518857" y="3120423"/>
            <a:ext cx="1864747" cy="1015663"/>
          </a:xfrm>
          <a:prstGeom prst="rect">
            <a:avLst/>
          </a:prstGeom>
          <a:noFill/>
        </p:spPr>
        <p:txBody>
          <a:bodyPr wrap="square" lIns="0" rtlCol="0" anchor="ctr">
            <a:spAutoFit/>
          </a:bodyPr>
          <a:lstStyle/>
          <a:p>
            <a:pPr lvl="0">
              <a:defRPr/>
            </a:pPr>
            <a:r>
              <a:rPr lang="en-GB" sz="2000" b="1" noProof="0">
                <a:latin typeface="+mj-lt"/>
                <a:cs typeface="Arial" panose="020B0604020202020204" pitchFamily="34" charset="0"/>
              </a:rPr>
              <a:t>Guided by longer-term </a:t>
            </a:r>
            <a:br>
              <a:rPr lang="en-GB" sz="2000" b="1" noProof="0">
                <a:latin typeface="+mj-lt"/>
                <a:cs typeface="Arial" panose="020B0604020202020204" pitchFamily="34" charset="0"/>
              </a:rPr>
            </a:br>
            <a:r>
              <a:rPr lang="en-GB" sz="2000" b="1" noProof="0">
                <a:latin typeface="+mj-lt"/>
                <a:cs typeface="Arial" panose="020B0604020202020204" pitchFamily="34" charset="0"/>
              </a:rPr>
              <a:t>ambitions</a:t>
            </a:r>
          </a:p>
        </p:txBody>
      </p:sp>
      <p:sp>
        <p:nvSpPr>
          <p:cNvPr id="36" name="Rounded Rectangle 4">
            <a:extLst>
              <a:ext uri="{FF2B5EF4-FFF2-40B4-BE49-F238E27FC236}">
                <a16:creationId xmlns:a16="http://schemas.microsoft.com/office/drawing/2014/main" id="{3E6DE65F-2E8A-3118-081C-0B27EEA617F1}"/>
              </a:ext>
            </a:extLst>
          </p:cNvPr>
          <p:cNvSpPr/>
          <p:nvPr/>
        </p:nvSpPr>
        <p:spPr>
          <a:xfrm>
            <a:off x="3584414" y="1775857"/>
            <a:ext cx="8050632" cy="86373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i="1" noProof="0">
                <a:solidFill>
                  <a:schemeClr val="tx1"/>
                </a:solidFill>
                <a:latin typeface="+mj-lt"/>
              </a:rPr>
              <a:t>Banking for better for generations to come</a:t>
            </a:r>
            <a:endParaRPr lang="en-GB" sz="1050" i="1" noProof="0">
              <a:solidFill>
                <a:schemeClr val="tx1"/>
              </a:solidFill>
              <a:latin typeface="+mj-lt"/>
            </a:endParaRPr>
          </a:p>
        </p:txBody>
      </p:sp>
      <p:cxnSp>
        <p:nvCxnSpPr>
          <p:cNvPr id="37" name="Straight Connector 36">
            <a:extLst>
              <a:ext uri="{FF2B5EF4-FFF2-40B4-BE49-F238E27FC236}">
                <a16:creationId xmlns:a16="http://schemas.microsoft.com/office/drawing/2014/main" id="{5B467E78-166F-B770-4955-BF7A325879E5}"/>
              </a:ext>
            </a:extLst>
          </p:cNvPr>
          <p:cNvCxnSpPr>
            <a:cxnSpLocks/>
          </p:cNvCxnSpPr>
          <p:nvPr/>
        </p:nvCxnSpPr>
        <p:spPr>
          <a:xfrm>
            <a:off x="515938" y="2720070"/>
            <a:ext cx="11160000" cy="0"/>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3288CD2-33FF-2E0B-47C4-897578E88591}"/>
              </a:ext>
            </a:extLst>
          </p:cNvPr>
          <p:cNvSpPr txBox="1"/>
          <p:nvPr/>
        </p:nvSpPr>
        <p:spPr>
          <a:xfrm>
            <a:off x="7684796" y="4302016"/>
            <a:ext cx="2623502" cy="1177974"/>
          </a:xfrm>
          <a:prstGeom prst="roundRect">
            <a:avLst>
              <a:gd name="adj" fmla="val 1107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defPPr>
              <a:defRPr lang="en-US"/>
            </a:defPPr>
            <a:lvl1pPr algn="ct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noProof="0"/>
              <a:t> </a:t>
            </a:r>
            <a:r>
              <a:rPr lang="en-GB" noProof="0">
                <a:solidFill>
                  <a:schemeClr val="tx1"/>
                </a:solidFill>
              </a:rPr>
              <a:t>Grow Clearing to sustain global Top 3 position </a:t>
            </a:r>
          </a:p>
        </p:txBody>
      </p:sp>
      <p:sp>
        <p:nvSpPr>
          <p:cNvPr id="39" name="Rectangle: Rounded Corners 11">
            <a:extLst>
              <a:ext uri="{FF2B5EF4-FFF2-40B4-BE49-F238E27FC236}">
                <a16:creationId xmlns:a16="http://schemas.microsoft.com/office/drawing/2014/main" id="{3E7F5E13-4C5F-FD0E-798B-ACFAE68C396A}"/>
              </a:ext>
            </a:extLst>
          </p:cNvPr>
          <p:cNvSpPr/>
          <p:nvPr/>
        </p:nvSpPr>
        <p:spPr>
          <a:xfrm>
            <a:off x="4968312" y="4302015"/>
            <a:ext cx="2623502" cy="1167448"/>
          </a:xfrm>
          <a:prstGeom prst="roundRect">
            <a:avLst>
              <a:gd name="adj" fmla="val 8906"/>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r>
              <a:rPr lang="en-GB" sz="1600" noProof="0">
                <a:solidFill>
                  <a:schemeClr val="tx1"/>
                </a:solidFill>
              </a:rPr>
              <a:t>Drive growth by supporting European transitions  </a:t>
            </a:r>
          </a:p>
        </p:txBody>
      </p:sp>
    </p:spTree>
    <p:extLst>
      <p:ext uri="{BB962C8B-B14F-4D97-AF65-F5344CB8AC3E}">
        <p14:creationId xmlns:p14="http://schemas.microsoft.com/office/powerpoint/2010/main" val="135953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326F-D6A1-4CD7-DDAD-5D2A11BAC50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EAB62B3-50F4-7824-7F2A-89690A4EE00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4" progId="TCLayout.ActiveDocument.1">
                  <p:embed/>
                </p:oleObj>
              </mc:Choice>
              <mc:Fallback>
                <p:oleObj name="think-cell Slide" r:id="rId22" imgW="395" imgH="394" progId="TCLayout.ActiveDocument.1">
                  <p:embed/>
                  <p:pic>
                    <p:nvPicPr>
                      <p:cNvPr id="6" name="think-cell data - do not delete" hidden="1">
                        <a:extLst>
                          <a:ext uri="{FF2B5EF4-FFF2-40B4-BE49-F238E27FC236}">
                            <a16:creationId xmlns:a16="http://schemas.microsoft.com/office/drawing/2014/main" id="{2EAB62B3-50F4-7824-7F2A-89690A4EE002}"/>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682A17-00BD-07BD-8B46-7F2DCFF4DC04}"/>
              </a:ext>
            </a:extLst>
          </p:cNvPr>
          <p:cNvSpPr>
            <a:spLocks noGrp="1"/>
          </p:cNvSpPr>
          <p:nvPr>
            <p:ph type="title"/>
          </p:nvPr>
        </p:nvSpPr>
        <p:spPr/>
        <p:txBody>
          <a:bodyPr vert="horz" rIns="0"/>
          <a:lstStyle/>
          <a:p>
            <a:r>
              <a:rPr lang="en-GB" noProof="0"/>
              <a:t>2028 priorities and targets</a:t>
            </a:r>
          </a:p>
        </p:txBody>
      </p:sp>
      <p:sp>
        <p:nvSpPr>
          <p:cNvPr id="4" name="Slide Number Placeholder 3">
            <a:extLst>
              <a:ext uri="{FF2B5EF4-FFF2-40B4-BE49-F238E27FC236}">
                <a16:creationId xmlns:a16="http://schemas.microsoft.com/office/drawing/2014/main" id="{099F689E-F630-05F7-09A6-3A8767F9E564}"/>
              </a:ext>
            </a:extLst>
          </p:cNvPr>
          <p:cNvSpPr>
            <a:spLocks noGrp="1"/>
          </p:cNvSpPr>
          <p:nvPr>
            <p:ph type="sldNum" sz="quarter" idx="16"/>
          </p:nvPr>
        </p:nvSpPr>
        <p:spPr/>
        <p:txBody>
          <a:bodyPr/>
          <a:lstStyle/>
          <a:p>
            <a:fld id="{1128A78F-BD0D-403D-B6FB-27C0113522AE}" type="slidenum">
              <a:rPr lang="en-GB" noProof="0" smtClean="0"/>
              <a:pPr/>
              <a:t>8</a:t>
            </a:fld>
            <a:endParaRPr lang="en-GB" noProof="0"/>
          </a:p>
        </p:txBody>
      </p:sp>
      <p:sp>
        <p:nvSpPr>
          <p:cNvPr id="11" name="Rectangle: Rounded Corners 10">
            <a:extLst>
              <a:ext uri="{FF2B5EF4-FFF2-40B4-BE49-F238E27FC236}">
                <a16:creationId xmlns:a16="http://schemas.microsoft.com/office/drawing/2014/main" id="{939DB073-DA25-6F7E-B1C1-DACDA12C816C}"/>
              </a:ext>
            </a:extLst>
          </p:cNvPr>
          <p:cNvSpPr/>
          <p:nvPr/>
        </p:nvSpPr>
        <p:spPr>
          <a:xfrm>
            <a:off x="515937" y="4678045"/>
            <a:ext cx="11160125" cy="1482255"/>
          </a:xfrm>
          <a:prstGeom prst="roundRect">
            <a:avLst>
              <a:gd name="adj" fmla="val 7005"/>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0" rtlCol="0" anchor="t"/>
          <a:lstStyle/>
          <a:p>
            <a:pPr>
              <a:spcAft>
                <a:spcPts val="800"/>
              </a:spcAft>
            </a:pPr>
            <a:endParaRPr lang="en-GB" sz="1600" noProof="0">
              <a:solidFill>
                <a:schemeClr val="tx1"/>
              </a:solidFill>
            </a:endParaRPr>
          </a:p>
        </p:txBody>
      </p:sp>
      <p:sp>
        <p:nvSpPr>
          <p:cNvPr id="12" name="Rectangle: Rounded Corners 11">
            <a:extLst>
              <a:ext uri="{FF2B5EF4-FFF2-40B4-BE49-F238E27FC236}">
                <a16:creationId xmlns:a16="http://schemas.microsoft.com/office/drawing/2014/main" id="{02DB8389-E44F-C3CF-00A7-F318F21B0FB9}"/>
              </a:ext>
            </a:extLst>
          </p:cNvPr>
          <p:cNvSpPr/>
          <p:nvPr>
            <p:custDataLst>
              <p:tags r:id="rId2"/>
            </p:custDataLst>
          </p:nvPr>
        </p:nvSpPr>
        <p:spPr>
          <a:xfrm>
            <a:off x="515935" y="1640768"/>
            <a:ext cx="3564000" cy="448476"/>
          </a:xfrm>
          <a:prstGeom prst="roundRect">
            <a:avLst>
              <a:gd name="adj" fmla="val 174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noProof="0">
                <a:solidFill>
                  <a:schemeClr val="bg1"/>
                </a:solidFill>
                <a:latin typeface="+mj-lt"/>
              </a:rPr>
              <a:t>Grow profitably</a:t>
            </a:r>
          </a:p>
        </p:txBody>
      </p:sp>
      <p:graphicFrame>
        <p:nvGraphicFramePr>
          <p:cNvPr id="5" name="Chart 4">
            <a:extLst>
              <a:ext uri="{FF2B5EF4-FFF2-40B4-BE49-F238E27FC236}">
                <a16:creationId xmlns:a16="http://schemas.microsoft.com/office/drawing/2014/main" id="{FE907026-F3EA-D3BD-59EB-5318F91F1AFC}"/>
              </a:ext>
            </a:extLst>
          </p:cNvPr>
          <p:cNvGraphicFramePr/>
          <p:nvPr>
            <p:custDataLst>
              <p:tags r:id="rId3"/>
            </p:custDataLst>
          </p:nvPr>
        </p:nvGraphicFramePr>
        <p:xfrm>
          <a:off x="930275" y="5416550"/>
          <a:ext cx="2667000" cy="533400"/>
        </p:xfrm>
        <a:graphic>
          <a:graphicData uri="http://schemas.openxmlformats.org/drawingml/2006/chart">
            <c:chart xmlns:c="http://schemas.openxmlformats.org/drawingml/2006/chart" xmlns:r="http://schemas.openxmlformats.org/officeDocument/2006/relationships" r:id="rId24"/>
          </a:graphicData>
        </a:graphic>
      </p:graphicFrame>
      <p:sp>
        <p:nvSpPr>
          <p:cNvPr id="17" name="Tijdelijke aanduiding voor tekst 2">
            <a:extLst>
              <a:ext uri="{FF2B5EF4-FFF2-40B4-BE49-F238E27FC236}">
                <a16:creationId xmlns:a16="http://schemas.microsoft.com/office/drawing/2014/main" id="{3E6637EB-A5C2-D60C-8F77-9A41E93363A4}"/>
              </a:ext>
            </a:extLst>
          </p:cNvPr>
          <p:cNvSpPr>
            <a:spLocks/>
          </p:cNvSpPr>
          <p:nvPr>
            <p:custDataLst>
              <p:tags r:id="rId4"/>
            </p:custDataLst>
          </p:nvPr>
        </p:nvSpPr>
        <p:spPr bwMode="auto">
          <a:xfrm>
            <a:off x="1476375" y="59102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79F62397-A1D9-46AE-8540-09479AC64077}" type="datetime'''''''''''''''2''0''''''''''''''''2''''''''''4'''''">
              <a:rPr lang="en-GB" sz="1000" noProof="0" smtClean="0">
                <a:solidFill>
                  <a:schemeClr val="tx1"/>
                </a:solidFill>
                <a:latin typeface="+mn-lt"/>
              </a:rPr>
              <a:pPr lvl="1" algn="ctr">
                <a:spcBef>
                  <a:spcPct val="0"/>
                </a:spcBef>
                <a:spcAft>
                  <a:spcPct val="0"/>
                </a:spcAft>
                <a:defRPr/>
              </a:pPr>
              <a:t>2024</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19" name="Tijdelijke aanduiding voor tekst 2">
            <a:extLst>
              <a:ext uri="{FF2B5EF4-FFF2-40B4-BE49-F238E27FC236}">
                <a16:creationId xmlns:a16="http://schemas.microsoft.com/office/drawing/2014/main" id="{F55718A5-91DB-FCA4-9840-3BBF31DD96E8}"/>
              </a:ext>
            </a:extLst>
          </p:cNvPr>
          <p:cNvSpPr>
            <a:spLocks/>
          </p:cNvSpPr>
          <p:nvPr>
            <p:custDataLst>
              <p:tags r:id="rId5"/>
            </p:custDataLst>
          </p:nvPr>
        </p:nvSpPr>
        <p:spPr bwMode="auto">
          <a:xfrm>
            <a:off x="2727325" y="59102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2719DFF5-12FD-4C64-8881-95FB1C496F6E}" type="datetime'''2''''''''''''''''''''''''''''0''''''''''2''''8'''''">
              <a:rPr lang="en-GB" sz="1000" noProof="0" smtClean="0">
                <a:solidFill>
                  <a:schemeClr val="tx1"/>
                </a:solidFill>
                <a:latin typeface="+mn-lt"/>
              </a:rPr>
              <a:pPr lvl="1" algn="ctr">
                <a:spcBef>
                  <a:spcPct val="0"/>
                </a:spcBef>
                <a:spcAft>
                  <a:spcPct val="0"/>
                </a:spcAft>
                <a:defRPr/>
              </a:pPr>
              <a:t>2028</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21" name="Tijdelijke aanduiding voor tekst 2">
            <a:extLst>
              <a:ext uri="{FF2B5EF4-FFF2-40B4-BE49-F238E27FC236}">
                <a16:creationId xmlns:a16="http://schemas.microsoft.com/office/drawing/2014/main" id="{64FD03E3-6C5B-7FAC-DB2D-A1365FAD2D88}"/>
              </a:ext>
            </a:extLst>
          </p:cNvPr>
          <p:cNvSpPr>
            <a:spLocks/>
          </p:cNvSpPr>
          <p:nvPr>
            <p:custDataLst>
              <p:tags r:id="rId6"/>
            </p:custDataLst>
          </p:nvPr>
        </p:nvSpPr>
        <p:spPr bwMode="gray">
          <a:xfrm>
            <a:off x="1484313" y="5461000"/>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92BA9613-F882-414E-82E7-1A612746AE42}" type="datetime'''''1''''''''0''''''''%'''''''">
              <a:rPr lang="en-GB" sz="1000" noProof="0" smtClean="0">
                <a:solidFill>
                  <a:schemeClr val="tx1"/>
                </a:solidFill>
                <a:latin typeface="+mn-lt"/>
              </a:rPr>
              <a:pPr lvl="1" algn="ctr">
                <a:spcBef>
                  <a:spcPct val="0"/>
                </a:spcBef>
                <a:spcAft>
                  <a:spcPct val="0"/>
                </a:spcAft>
                <a:defRPr/>
              </a:pPr>
              <a:t>10%</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22" name="Tijdelijke aanduiding voor tekst 2">
            <a:extLst>
              <a:ext uri="{FF2B5EF4-FFF2-40B4-BE49-F238E27FC236}">
                <a16:creationId xmlns:a16="http://schemas.microsoft.com/office/drawing/2014/main" id="{BB591EFF-44C8-A157-BAE9-9F4FEE47D0B4}"/>
              </a:ext>
            </a:extLst>
          </p:cNvPr>
          <p:cNvSpPr>
            <a:spLocks/>
          </p:cNvSpPr>
          <p:nvPr>
            <p:custDataLst>
              <p:tags r:id="rId7"/>
            </p:custDataLst>
          </p:nvPr>
        </p:nvSpPr>
        <p:spPr bwMode="gray">
          <a:xfrm>
            <a:off x="2697163" y="5321300"/>
            <a:ext cx="385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r>
              <a:rPr lang="en-GB" sz="1000" noProof="0">
                <a:solidFill>
                  <a:schemeClr val="tx1"/>
                </a:solidFill>
                <a:latin typeface="+mn-lt"/>
                <a:sym typeface="ABN AMRO Sans" panose="020B0504040000000004" pitchFamily="34" charset="0"/>
              </a:rPr>
              <a:t>&gt;</a:t>
            </a:r>
            <a:fld id="{B3399827-5B05-4D0E-841B-DDF2680EEA84}" type="datetime'''''''''''1''''2''''''''''''''''%'''''''''''''''''">
              <a:rPr lang="en-GB" sz="1000" noProof="0" smtClean="0">
                <a:solidFill>
                  <a:schemeClr val="tx1"/>
                </a:solidFill>
                <a:latin typeface="+mn-lt"/>
              </a:rPr>
              <a:pPr lvl="1" algn="ctr">
                <a:spcBef>
                  <a:spcPct val="0"/>
                </a:spcBef>
                <a:spcAft>
                  <a:spcPct val="0"/>
                </a:spcAft>
                <a:defRPr/>
              </a:pPr>
              <a:t>12%</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graphicFrame>
        <p:nvGraphicFramePr>
          <p:cNvPr id="7" name="Chart 6">
            <a:extLst>
              <a:ext uri="{FF2B5EF4-FFF2-40B4-BE49-F238E27FC236}">
                <a16:creationId xmlns:a16="http://schemas.microsoft.com/office/drawing/2014/main" id="{66A19C8D-F12C-6338-A82C-4A27A969802B}"/>
              </a:ext>
            </a:extLst>
          </p:cNvPr>
          <p:cNvGraphicFramePr/>
          <p:nvPr>
            <p:custDataLst>
              <p:tags r:id="rId8"/>
            </p:custDataLst>
          </p:nvPr>
        </p:nvGraphicFramePr>
        <p:xfrm>
          <a:off x="4759325" y="5416550"/>
          <a:ext cx="2667000" cy="533400"/>
        </p:xfrm>
        <a:graphic>
          <a:graphicData uri="http://schemas.openxmlformats.org/drawingml/2006/chart">
            <c:chart xmlns:c="http://schemas.openxmlformats.org/drawingml/2006/chart" xmlns:r="http://schemas.openxmlformats.org/officeDocument/2006/relationships" r:id="rId25"/>
          </a:graphicData>
        </a:graphic>
      </p:graphicFrame>
      <p:sp>
        <p:nvSpPr>
          <p:cNvPr id="25" name="Tijdelijke aanduiding voor tekst 2">
            <a:extLst>
              <a:ext uri="{FF2B5EF4-FFF2-40B4-BE49-F238E27FC236}">
                <a16:creationId xmlns:a16="http://schemas.microsoft.com/office/drawing/2014/main" id="{5A0724BA-42C6-19F1-E19C-0589FDBE3F93}"/>
              </a:ext>
            </a:extLst>
          </p:cNvPr>
          <p:cNvSpPr>
            <a:spLocks/>
          </p:cNvSpPr>
          <p:nvPr>
            <p:custDataLst>
              <p:tags r:id="rId9"/>
            </p:custDataLst>
          </p:nvPr>
        </p:nvSpPr>
        <p:spPr bwMode="auto">
          <a:xfrm>
            <a:off x="5305425" y="59102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C6BD6AE3-CB64-4DBF-B9CE-5BC90892A8BB}" type="datetime'''''''''''''2''0''''''''''''2''''''''''''''''''''''''''''4'''">
              <a:rPr lang="en-GB" sz="1000" noProof="0" smtClean="0">
                <a:solidFill>
                  <a:schemeClr val="tx1"/>
                </a:solidFill>
                <a:latin typeface="+mn-lt"/>
              </a:rPr>
              <a:pPr lvl="1" algn="ctr">
                <a:spcBef>
                  <a:spcPct val="0"/>
                </a:spcBef>
                <a:spcAft>
                  <a:spcPct val="0"/>
                </a:spcAft>
                <a:defRPr/>
              </a:pPr>
              <a:t>2024</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26" name="Tijdelijke aanduiding voor tekst 2">
            <a:extLst>
              <a:ext uri="{FF2B5EF4-FFF2-40B4-BE49-F238E27FC236}">
                <a16:creationId xmlns:a16="http://schemas.microsoft.com/office/drawing/2014/main" id="{F67B48E2-F453-CE94-410D-5DBD03C29B34}"/>
              </a:ext>
            </a:extLst>
          </p:cNvPr>
          <p:cNvSpPr>
            <a:spLocks/>
          </p:cNvSpPr>
          <p:nvPr>
            <p:custDataLst>
              <p:tags r:id="rId10"/>
            </p:custDataLst>
          </p:nvPr>
        </p:nvSpPr>
        <p:spPr bwMode="auto">
          <a:xfrm>
            <a:off x="6556375" y="59102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F2230BC2-EADE-4B1E-B950-821A82D5D6F0}" type="datetime'''''''''''''''''2''''''''''''02''''''''''''8'''">
              <a:rPr lang="en-GB" sz="1000" noProof="0" smtClean="0">
                <a:solidFill>
                  <a:schemeClr val="tx1"/>
                </a:solidFill>
                <a:latin typeface="+mn-lt"/>
              </a:rPr>
              <a:pPr lvl="1" algn="ctr">
                <a:spcBef>
                  <a:spcPct val="0"/>
                </a:spcBef>
                <a:spcAft>
                  <a:spcPct val="0"/>
                </a:spcAft>
                <a:defRPr/>
              </a:pPr>
              <a:t>2028</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28" name="Tijdelijke aanduiding voor tekst 2">
            <a:extLst>
              <a:ext uri="{FF2B5EF4-FFF2-40B4-BE49-F238E27FC236}">
                <a16:creationId xmlns:a16="http://schemas.microsoft.com/office/drawing/2014/main" id="{3B03C228-721F-B097-6571-73FFB0FD64A7}"/>
              </a:ext>
            </a:extLst>
          </p:cNvPr>
          <p:cNvSpPr>
            <a:spLocks/>
          </p:cNvSpPr>
          <p:nvPr>
            <p:custDataLst>
              <p:tags r:id="rId11"/>
            </p:custDataLst>
          </p:nvPr>
        </p:nvSpPr>
        <p:spPr bwMode="gray">
          <a:xfrm>
            <a:off x="5313363" y="5321300"/>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r>
              <a:rPr lang="en-GB" sz="1000" noProof="0">
                <a:solidFill>
                  <a:schemeClr val="tx1"/>
                </a:solidFill>
                <a:latin typeface="+mn-lt"/>
              </a:rPr>
              <a:t>60%</a:t>
            </a:r>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41" name="Tijdelijke aanduiding voor tekst 2">
            <a:extLst>
              <a:ext uri="{FF2B5EF4-FFF2-40B4-BE49-F238E27FC236}">
                <a16:creationId xmlns:a16="http://schemas.microsoft.com/office/drawing/2014/main" id="{C738A080-6B67-735B-AB40-C48B58B3F146}"/>
              </a:ext>
            </a:extLst>
          </p:cNvPr>
          <p:cNvSpPr>
            <a:spLocks/>
          </p:cNvSpPr>
          <p:nvPr>
            <p:custDataLst>
              <p:tags r:id="rId12"/>
            </p:custDataLst>
          </p:nvPr>
        </p:nvSpPr>
        <p:spPr bwMode="gray">
          <a:xfrm>
            <a:off x="6526213" y="5473700"/>
            <a:ext cx="385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r>
              <a:rPr lang="en-GB" sz="1000" noProof="0">
                <a:solidFill>
                  <a:schemeClr val="tx1"/>
                </a:solidFill>
                <a:latin typeface="+mn-lt"/>
                <a:sym typeface="ABN AMRO Sans" panose="020B0504040000000004" pitchFamily="34" charset="0"/>
              </a:rPr>
              <a:t>&lt;</a:t>
            </a:r>
            <a:fld id="{8C35AC6C-B464-400A-BF31-7483EF0E1699}" type="datetime'''''''''''5''5''''''''''''%'''''''''''''''''''''''''''''''''''">
              <a:rPr lang="en-GB" sz="1000" noProof="0" smtClean="0">
                <a:solidFill>
                  <a:schemeClr val="tx1"/>
                </a:solidFill>
                <a:latin typeface="+mn-lt"/>
              </a:rPr>
              <a:pPr lvl="1" algn="ctr">
                <a:spcBef>
                  <a:spcPct val="0"/>
                </a:spcBef>
                <a:spcAft>
                  <a:spcPct val="0"/>
                </a:spcAft>
                <a:defRPr/>
              </a:pPr>
              <a:t>55%</a:t>
            </a:fld>
            <a:endParaRPr kumimoji="0" lang="en-GB" sz="1000" b="0" i="0" strike="noStrike" kern="1200" cap="none" spc="0" normalizeH="0" baseline="0" noProof="0">
              <a:ln>
                <a:noFill/>
              </a:ln>
              <a:solidFill>
                <a:schemeClr val="tx1"/>
              </a:solidFill>
              <a:effectLst/>
              <a:uLnTx/>
              <a:uFillTx/>
              <a:latin typeface="+mn-lt"/>
              <a:sym typeface="ABN AMRO Sans" panose="020B0504040000000004" pitchFamily="34" charset="0"/>
            </a:endParaRPr>
          </a:p>
        </p:txBody>
      </p:sp>
      <p:sp>
        <p:nvSpPr>
          <p:cNvPr id="42" name="TextBox 41">
            <a:extLst>
              <a:ext uri="{FF2B5EF4-FFF2-40B4-BE49-F238E27FC236}">
                <a16:creationId xmlns:a16="http://schemas.microsoft.com/office/drawing/2014/main" id="{61E5E315-EF04-3C21-C210-9E6D6284CC41}"/>
              </a:ext>
            </a:extLst>
          </p:cNvPr>
          <p:cNvSpPr txBox="1"/>
          <p:nvPr/>
        </p:nvSpPr>
        <p:spPr>
          <a:xfrm>
            <a:off x="5226634" y="4778375"/>
            <a:ext cx="1758950" cy="306388"/>
          </a:xfrm>
          <a:prstGeom prst="rect">
            <a:avLst/>
          </a:prstGeom>
          <a:noFill/>
        </p:spPr>
        <p:txBody>
          <a:bodyPr wrap="square" lIns="0" tIns="0" rIns="0" bIns="0">
            <a:noAutofit/>
          </a:bodyPr>
          <a:lstStyle/>
          <a:p>
            <a:pPr algn="ctr"/>
            <a:r>
              <a:rPr lang="en-GB" sz="1400" b="1" noProof="0"/>
              <a:t>Cost/income ratio </a:t>
            </a:r>
            <a:r>
              <a:rPr lang="en-GB" sz="1400" baseline="30000" noProof="0"/>
              <a:t>1)</a:t>
            </a:r>
          </a:p>
        </p:txBody>
      </p:sp>
      <p:sp>
        <p:nvSpPr>
          <p:cNvPr id="43" name="TextBox 42">
            <a:extLst>
              <a:ext uri="{FF2B5EF4-FFF2-40B4-BE49-F238E27FC236}">
                <a16:creationId xmlns:a16="http://schemas.microsoft.com/office/drawing/2014/main" id="{034328A2-91C1-33BA-B145-786639D6C999}"/>
              </a:ext>
            </a:extLst>
          </p:cNvPr>
          <p:cNvSpPr txBox="1"/>
          <p:nvPr/>
        </p:nvSpPr>
        <p:spPr>
          <a:xfrm>
            <a:off x="1463675" y="4806950"/>
            <a:ext cx="1600200" cy="306388"/>
          </a:xfrm>
          <a:prstGeom prst="rect">
            <a:avLst/>
          </a:prstGeom>
          <a:noFill/>
        </p:spPr>
        <p:txBody>
          <a:bodyPr wrap="square" lIns="0" tIns="0" rIns="0" bIns="0">
            <a:noAutofit/>
          </a:bodyPr>
          <a:lstStyle/>
          <a:p>
            <a:pPr algn="ctr"/>
            <a:r>
              <a:rPr lang="en-GB" sz="1400" b="1" noProof="0"/>
              <a:t>Return on equity </a:t>
            </a:r>
            <a:r>
              <a:rPr lang="en-GB" sz="1400" baseline="30000" noProof="0"/>
              <a:t>1)</a:t>
            </a:r>
          </a:p>
        </p:txBody>
      </p:sp>
      <p:sp>
        <p:nvSpPr>
          <p:cNvPr id="44" name="Rectangle: Rounded Corners 43">
            <a:extLst>
              <a:ext uri="{FF2B5EF4-FFF2-40B4-BE49-F238E27FC236}">
                <a16:creationId xmlns:a16="http://schemas.microsoft.com/office/drawing/2014/main" id="{706B89C5-BEC3-3480-3BEA-DBBA4B50A88C}"/>
              </a:ext>
            </a:extLst>
          </p:cNvPr>
          <p:cNvSpPr/>
          <p:nvPr/>
        </p:nvSpPr>
        <p:spPr>
          <a:xfrm>
            <a:off x="515935" y="2134964"/>
            <a:ext cx="3564000" cy="249064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46800" rIns="90000" bIns="46800" rtlCol="0" anchor="t"/>
          <a:lstStyle/>
          <a:p>
            <a:pPr marL="285750" indent="-285750">
              <a:spcAft>
                <a:spcPts val="800"/>
              </a:spcAft>
              <a:buFont typeface="Arial" panose="020B0604020202020204" pitchFamily="34" charset="0"/>
              <a:buChar char="•"/>
            </a:pPr>
            <a:r>
              <a:rPr lang="en-GB" sz="1400" noProof="0">
                <a:solidFill>
                  <a:schemeClr val="tx1"/>
                </a:solidFill>
              </a:rPr>
              <a:t>Strengthen position in Dutch retail</a:t>
            </a:r>
          </a:p>
          <a:p>
            <a:pPr marL="285750" indent="-285750">
              <a:spcAft>
                <a:spcPts val="800"/>
              </a:spcAft>
              <a:buFont typeface="Arial" panose="020B0604020202020204" pitchFamily="34" charset="0"/>
              <a:buChar char="•"/>
            </a:pPr>
            <a:r>
              <a:rPr lang="en-GB" sz="1400" noProof="0">
                <a:solidFill>
                  <a:schemeClr val="tx1"/>
                </a:solidFill>
              </a:rPr>
              <a:t>Grow the private bank</a:t>
            </a:r>
          </a:p>
          <a:p>
            <a:pPr marL="285750" indent="-285750">
              <a:spcAft>
                <a:spcPts val="800"/>
              </a:spcAft>
              <a:buFont typeface="Arial" panose="020B0604020202020204" pitchFamily="34" charset="0"/>
              <a:buChar char="•"/>
            </a:pPr>
            <a:r>
              <a:rPr lang="en-GB" sz="1400" noProof="0">
                <a:solidFill>
                  <a:schemeClr val="tx1"/>
                </a:solidFill>
              </a:rPr>
              <a:t>Grow in family-wealth &amp; -businesses</a:t>
            </a:r>
          </a:p>
          <a:p>
            <a:pPr marL="285750" indent="-285750">
              <a:spcAft>
                <a:spcPts val="800"/>
              </a:spcAft>
              <a:buFont typeface="Arial" panose="020B0604020202020204" pitchFamily="34" charset="0"/>
              <a:buChar char="•"/>
            </a:pPr>
            <a:r>
              <a:rPr lang="en-GB" sz="1400" noProof="0">
                <a:solidFill>
                  <a:schemeClr val="tx1"/>
                </a:solidFill>
              </a:rPr>
              <a:t>Drive growth in European transitions</a:t>
            </a:r>
          </a:p>
          <a:p>
            <a:pPr marL="285750" indent="-285750">
              <a:spcAft>
                <a:spcPts val="800"/>
              </a:spcAft>
              <a:buFont typeface="Arial" panose="020B0604020202020204" pitchFamily="34" charset="0"/>
              <a:buChar char="•"/>
            </a:pPr>
            <a:r>
              <a:rPr lang="en-GB" sz="1400" noProof="0">
                <a:solidFill>
                  <a:schemeClr val="tx1"/>
                </a:solidFill>
              </a:rPr>
              <a:t>Maintain global top 3 Clearing position</a:t>
            </a:r>
          </a:p>
        </p:txBody>
      </p:sp>
      <p:sp>
        <p:nvSpPr>
          <p:cNvPr id="45" name="Rectangle: Rounded Corners 44">
            <a:extLst>
              <a:ext uri="{FF2B5EF4-FFF2-40B4-BE49-F238E27FC236}">
                <a16:creationId xmlns:a16="http://schemas.microsoft.com/office/drawing/2014/main" id="{E6BE035F-45F7-32D4-3584-18B81E302FDC}"/>
              </a:ext>
            </a:extLst>
          </p:cNvPr>
          <p:cNvSpPr/>
          <p:nvPr/>
        </p:nvSpPr>
        <p:spPr>
          <a:xfrm>
            <a:off x="4313997" y="2134964"/>
            <a:ext cx="3654030" cy="249064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spcAft>
                <a:spcPts val="800"/>
              </a:spcAft>
              <a:buFont typeface="Arial" panose="020B0604020202020204" pitchFamily="34" charset="0"/>
              <a:buChar char="•"/>
            </a:pPr>
            <a:r>
              <a:rPr lang="en-GB" sz="1400" noProof="0">
                <a:solidFill>
                  <a:schemeClr val="tx1"/>
                </a:solidFill>
              </a:rPr>
              <a:t>Transform organisation</a:t>
            </a:r>
          </a:p>
          <a:p>
            <a:pPr marL="285750" indent="-285750">
              <a:spcAft>
                <a:spcPts val="800"/>
              </a:spcAft>
              <a:buFont typeface="Arial" panose="020B0604020202020204" pitchFamily="34" charset="0"/>
              <a:buChar char="•"/>
            </a:pPr>
            <a:r>
              <a:rPr lang="en-GB" sz="1400" noProof="0">
                <a:solidFill>
                  <a:schemeClr val="tx1"/>
                </a:solidFill>
              </a:rPr>
              <a:t>Simplify operations</a:t>
            </a:r>
          </a:p>
          <a:p>
            <a:pPr marL="285750" indent="-285750">
              <a:spcAft>
                <a:spcPts val="800"/>
              </a:spcAft>
              <a:buFont typeface="Arial" panose="020B0604020202020204" pitchFamily="34" charset="0"/>
              <a:buChar char="•"/>
            </a:pPr>
            <a:r>
              <a:rPr lang="en-GB" sz="1400" noProof="0">
                <a:solidFill>
                  <a:schemeClr val="tx1"/>
                </a:solidFill>
              </a:rPr>
              <a:t>Reduce complexity in IT </a:t>
            </a:r>
          </a:p>
          <a:p>
            <a:pPr marL="285750" indent="-285750">
              <a:spcAft>
                <a:spcPts val="800"/>
              </a:spcAft>
              <a:buFont typeface="Arial" panose="020B0604020202020204" pitchFamily="34" charset="0"/>
              <a:buChar char="•"/>
            </a:pPr>
            <a:r>
              <a:rPr lang="en-GB" sz="1400" noProof="0">
                <a:solidFill>
                  <a:schemeClr val="tx1"/>
                </a:solidFill>
              </a:rPr>
              <a:t>Leverage automation and AI to boost efficiency</a:t>
            </a:r>
          </a:p>
          <a:p>
            <a:pPr marL="285750" indent="-285750">
              <a:spcAft>
                <a:spcPts val="800"/>
              </a:spcAft>
              <a:buFont typeface="Arial" panose="020B0604020202020204" pitchFamily="34" charset="0"/>
              <a:buChar char="•"/>
            </a:pPr>
            <a:r>
              <a:rPr lang="en-GB" sz="1400">
                <a:solidFill>
                  <a:schemeClr val="tx1"/>
                </a:solidFill>
              </a:rPr>
              <a:t>900m cost savings, </a:t>
            </a:r>
            <a:r>
              <a:rPr lang="en-GB" sz="1400" noProof="0">
                <a:solidFill>
                  <a:schemeClr val="tx1"/>
                </a:solidFill>
              </a:rPr>
              <a:t>5200 FTE reduction</a:t>
            </a:r>
          </a:p>
        </p:txBody>
      </p:sp>
      <p:sp>
        <p:nvSpPr>
          <p:cNvPr id="46" name="Rectangle: Rounded Corners 45">
            <a:extLst>
              <a:ext uri="{FF2B5EF4-FFF2-40B4-BE49-F238E27FC236}">
                <a16:creationId xmlns:a16="http://schemas.microsoft.com/office/drawing/2014/main" id="{8D575337-BC90-C943-955D-BDB498B5659D}"/>
              </a:ext>
            </a:extLst>
          </p:cNvPr>
          <p:cNvSpPr/>
          <p:nvPr/>
        </p:nvSpPr>
        <p:spPr>
          <a:xfrm>
            <a:off x="8112059" y="2134964"/>
            <a:ext cx="3485581" cy="249064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t"/>
          <a:lstStyle/>
          <a:p>
            <a:pPr marL="285750" indent="-285750">
              <a:spcAft>
                <a:spcPts val="800"/>
              </a:spcAft>
              <a:buFont typeface="Arial" panose="020B0604020202020204" pitchFamily="34" charset="0"/>
              <a:buChar char="•"/>
            </a:pPr>
            <a:r>
              <a:rPr lang="en-GB" sz="1400" noProof="0">
                <a:solidFill>
                  <a:schemeClr val="tx1"/>
                </a:solidFill>
              </a:rPr>
              <a:t>Deploy capital at higher ROE </a:t>
            </a:r>
          </a:p>
          <a:p>
            <a:pPr marL="285750" indent="-285750">
              <a:spcAft>
                <a:spcPts val="800"/>
              </a:spcAft>
              <a:buFont typeface="Arial" panose="020B0604020202020204" pitchFamily="34" charset="0"/>
              <a:buChar char="•"/>
            </a:pPr>
            <a:r>
              <a:rPr lang="en-GB" sz="1400" noProof="0">
                <a:solidFill>
                  <a:schemeClr val="tx1"/>
                </a:solidFill>
              </a:rPr>
              <a:t>Release RWA through improving data quality </a:t>
            </a:r>
          </a:p>
          <a:p>
            <a:pPr marL="285750" indent="-285750">
              <a:spcAft>
                <a:spcPts val="800"/>
              </a:spcAft>
              <a:buFont typeface="Arial" panose="020B0604020202020204" pitchFamily="34" charset="0"/>
              <a:buChar char="•"/>
            </a:pPr>
            <a:r>
              <a:rPr lang="en-GB" sz="1400" noProof="0">
                <a:solidFill>
                  <a:schemeClr val="tx1"/>
                </a:solidFill>
              </a:rPr>
              <a:t>Apply strict criteria for growth  </a:t>
            </a:r>
          </a:p>
          <a:p>
            <a:pPr marL="285750" indent="-285750">
              <a:spcAft>
                <a:spcPts val="800"/>
              </a:spcAft>
              <a:buFont typeface="Arial" panose="020B0604020202020204" pitchFamily="34" charset="0"/>
              <a:buChar char="•"/>
            </a:pPr>
            <a:r>
              <a:rPr lang="en-GB" sz="1400" noProof="0">
                <a:solidFill>
                  <a:schemeClr val="tx1"/>
                </a:solidFill>
              </a:rPr>
              <a:t>Exit underperforming exposures </a:t>
            </a:r>
          </a:p>
          <a:p>
            <a:pPr marL="285750" indent="-285750">
              <a:spcAft>
                <a:spcPts val="800"/>
              </a:spcAft>
              <a:buFont typeface="Arial" panose="020B0604020202020204" pitchFamily="34" charset="0"/>
              <a:buChar char="•"/>
            </a:pPr>
            <a:r>
              <a:rPr lang="en-GB" sz="1400" noProof="0">
                <a:solidFill>
                  <a:schemeClr val="tx1"/>
                </a:solidFill>
              </a:rPr>
              <a:t>Capital relief through SRTs</a:t>
            </a:r>
          </a:p>
          <a:p>
            <a:pPr marL="285750" indent="-285750">
              <a:spcAft>
                <a:spcPts val="800"/>
              </a:spcAft>
              <a:buFont typeface="Arial" panose="020B0604020202020204" pitchFamily="34" charset="0"/>
              <a:buChar char="•"/>
            </a:pPr>
            <a:r>
              <a:rPr lang="en-GB" sz="1400" noProof="0">
                <a:solidFill>
                  <a:schemeClr val="tx1"/>
                </a:solidFill>
              </a:rPr>
              <a:t>Attractive </a:t>
            </a:r>
            <a:r>
              <a:rPr lang="en-GB" sz="1400">
                <a:solidFill>
                  <a:schemeClr val="tx1"/>
                </a:solidFill>
              </a:rPr>
              <a:t>7.5bn </a:t>
            </a:r>
            <a:r>
              <a:rPr lang="en-GB" sz="1400" noProof="0">
                <a:solidFill>
                  <a:schemeClr val="tx1"/>
                </a:solidFill>
              </a:rPr>
              <a:t>capital distribution</a:t>
            </a:r>
          </a:p>
        </p:txBody>
      </p:sp>
      <p:sp>
        <p:nvSpPr>
          <p:cNvPr id="47" name="TextBox 46">
            <a:extLst>
              <a:ext uri="{FF2B5EF4-FFF2-40B4-BE49-F238E27FC236}">
                <a16:creationId xmlns:a16="http://schemas.microsoft.com/office/drawing/2014/main" id="{515D45BB-3E9B-5288-FEB8-227204B7986A}"/>
              </a:ext>
            </a:extLst>
          </p:cNvPr>
          <p:cNvSpPr txBox="1"/>
          <p:nvPr/>
        </p:nvSpPr>
        <p:spPr>
          <a:xfrm>
            <a:off x="8045112" y="4778375"/>
            <a:ext cx="3451901" cy="446088"/>
          </a:xfrm>
          <a:prstGeom prst="rect">
            <a:avLst/>
          </a:prstGeom>
          <a:noFill/>
        </p:spPr>
        <p:txBody>
          <a:bodyPr wrap="square" tIns="0" rtlCol="0">
            <a:spAutoFit/>
          </a:bodyPr>
          <a:lstStyle/>
          <a:p>
            <a:pPr lvl="0" algn="ctr">
              <a:spcAft>
                <a:spcPts val="300"/>
              </a:spcAft>
              <a:defRPr/>
            </a:pPr>
            <a:r>
              <a:rPr lang="en-GB" sz="1400" b="1" noProof="0">
                <a:latin typeface="ABN AMRO Sans" panose="020B0504040000000004" pitchFamily="34" charset="0"/>
              </a:rPr>
              <a:t>Capital allocation Corporate Bank, </a:t>
            </a:r>
            <a:r>
              <a:rPr lang="en-GB" sz="1200" i="1" noProof="0">
                <a:latin typeface="ABN AMRO Sans" panose="020B0504040000000004" pitchFamily="34" charset="0"/>
              </a:rPr>
              <a:t>excluding Clearing</a:t>
            </a:r>
          </a:p>
        </p:txBody>
      </p:sp>
      <p:graphicFrame>
        <p:nvGraphicFramePr>
          <p:cNvPr id="8" name="Chart 7">
            <a:extLst>
              <a:ext uri="{FF2B5EF4-FFF2-40B4-BE49-F238E27FC236}">
                <a16:creationId xmlns:a16="http://schemas.microsoft.com/office/drawing/2014/main" id="{2B01010C-8B4F-7625-2B8B-5EDCFB53F40D}"/>
              </a:ext>
            </a:extLst>
          </p:cNvPr>
          <p:cNvGraphicFramePr/>
          <p:nvPr>
            <p:custDataLst>
              <p:tags r:id="rId13"/>
            </p:custDataLst>
          </p:nvPr>
        </p:nvGraphicFramePr>
        <p:xfrm>
          <a:off x="8458200" y="5416550"/>
          <a:ext cx="2667000" cy="533400"/>
        </p:xfrm>
        <a:graphic>
          <a:graphicData uri="http://schemas.openxmlformats.org/drawingml/2006/chart">
            <c:chart xmlns:c="http://schemas.openxmlformats.org/drawingml/2006/chart" xmlns:r="http://schemas.openxmlformats.org/officeDocument/2006/relationships" r:id="rId26"/>
          </a:graphicData>
        </a:graphic>
      </p:graphicFrame>
      <p:sp>
        <p:nvSpPr>
          <p:cNvPr id="49" name="Tijdelijke aanduiding voor tekst 2">
            <a:extLst>
              <a:ext uri="{FF2B5EF4-FFF2-40B4-BE49-F238E27FC236}">
                <a16:creationId xmlns:a16="http://schemas.microsoft.com/office/drawing/2014/main" id="{87E8CC62-3D8C-4C3C-B28C-3DFE60A5673B}"/>
              </a:ext>
            </a:extLst>
          </p:cNvPr>
          <p:cNvSpPr>
            <a:spLocks/>
          </p:cNvSpPr>
          <p:nvPr>
            <p:custDataLst>
              <p:tags r:id="rId14"/>
            </p:custDataLst>
          </p:nvPr>
        </p:nvSpPr>
        <p:spPr bwMode="auto">
          <a:xfrm>
            <a:off x="9004300" y="59102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A286E05C-5531-4EFD-9459-91D14AA4CDEC}" type="datetime'''2''''''''''''''0''''24'">
              <a:rPr lang="en-GB" sz="1000" noProof="0" smtClean="0">
                <a:solidFill>
                  <a:schemeClr val="tx1"/>
                </a:solidFill>
                <a:latin typeface="+mn-lt"/>
              </a:rPr>
              <a:pPr lvl="1" algn="ctr">
                <a:spcBef>
                  <a:spcPct val="0"/>
                </a:spcBef>
                <a:spcAft>
                  <a:spcPct val="0"/>
                </a:spcAft>
              </a:pPr>
              <a:t>2024</a:t>
            </a:fld>
            <a:endParaRPr lang="en-GB" sz="1000" noProof="0">
              <a:solidFill>
                <a:schemeClr val="tx1"/>
              </a:solidFill>
              <a:latin typeface="+mn-lt"/>
              <a:sym typeface="ABN AMRO Sans" panose="020B0504040000000004" pitchFamily="34" charset="0"/>
            </a:endParaRPr>
          </a:p>
        </p:txBody>
      </p:sp>
      <p:sp>
        <p:nvSpPr>
          <p:cNvPr id="50" name="Tijdelijke aanduiding voor tekst 2">
            <a:extLst>
              <a:ext uri="{FF2B5EF4-FFF2-40B4-BE49-F238E27FC236}">
                <a16:creationId xmlns:a16="http://schemas.microsoft.com/office/drawing/2014/main" id="{5A08B683-8672-A1EF-7C56-AA8F68585F84}"/>
              </a:ext>
            </a:extLst>
          </p:cNvPr>
          <p:cNvSpPr>
            <a:spLocks/>
          </p:cNvSpPr>
          <p:nvPr>
            <p:custDataLst>
              <p:tags r:id="rId15"/>
            </p:custDataLst>
          </p:nvPr>
        </p:nvSpPr>
        <p:spPr bwMode="auto">
          <a:xfrm>
            <a:off x="10255250" y="5910263"/>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469F847E-4940-4679-B2C3-2F5117C6C5ED}" type="datetime'''''''2''''0''''''''''''2''''''''''''''''''''''8'''">
              <a:rPr lang="en-GB" sz="1000" noProof="0" smtClean="0">
                <a:solidFill>
                  <a:schemeClr val="tx1"/>
                </a:solidFill>
                <a:latin typeface="+mn-lt"/>
              </a:rPr>
              <a:pPr lvl="1" algn="ctr">
                <a:spcBef>
                  <a:spcPct val="0"/>
                </a:spcBef>
                <a:spcAft>
                  <a:spcPct val="0"/>
                </a:spcAft>
              </a:pPr>
              <a:t>2028</a:t>
            </a:fld>
            <a:endParaRPr lang="en-GB" sz="1000" noProof="0">
              <a:solidFill>
                <a:schemeClr val="tx1"/>
              </a:solidFill>
              <a:latin typeface="+mn-lt"/>
              <a:sym typeface="ABN AMRO Sans" panose="020B0504040000000004" pitchFamily="34" charset="0"/>
            </a:endParaRPr>
          </a:p>
        </p:txBody>
      </p:sp>
      <p:sp>
        <p:nvSpPr>
          <p:cNvPr id="52" name="Tijdelijke aanduiding voor tekst 2">
            <a:extLst>
              <a:ext uri="{FF2B5EF4-FFF2-40B4-BE49-F238E27FC236}">
                <a16:creationId xmlns:a16="http://schemas.microsoft.com/office/drawing/2014/main" id="{8959748D-5EA2-7DA3-F32C-28CE3DF1C215}"/>
              </a:ext>
            </a:extLst>
          </p:cNvPr>
          <p:cNvSpPr>
            <a:spLocks/>
          </p:cNvSpPr>
          <p:nvPr>
            <p:custDataLst>
              <p:tags r:id="rId16"/>
            </p:custDataLst>
          </p:nvPr>
        </p:nvSpPr>
        <p:spPr bwMode="gray">
          <a:xfrm>
            <a:off x="9012238" y="5321300"/>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noProof="0">
                <a:solidFill>
                  <a:schemeClr val="tx1"/>
                </a:solidFill>
                <a:latin typeface="+mn-lt"/>
              </a:rPr>
              <a:t>58%</a:t>
            </a:r>
            <a:endParaRPr lang="en-GB" sz="1000" noProof="0">
              <a:solidFill>
                <a:schemeClr val="tx1"/>
              </a:solidFill>
              <a:latin typeface="+mn-lt"/>
              <a:sym typeface="ABN AMRO Sans" panose="020B0504040000000004" pitchFamily="34" charset="0"/>
            </a:endParaRPr>
          </a:p>
        </p:txBody>
      </p:sp>
      <p:sp>
        <p:nvSpPr>
          <p:cNvPr id="54" name="Tijdelijke aanduiding voor tekst 2">
            <a:extLst>
              <a:ext uri="{FF2B5EF4-FFF2-40B4-BE49-F238E27FC236}">
                <a16:creationId xmlns:a16="http://schemas.microsoft.com/office/drawing/2014/main" id="{32CE0361-4E04-6364-D8CB-56D014DB6331}"/>
              </a:ext>
            </a:extLst>
          </p:cNvPr>
          <p:cNvSpPr>
            <a:spLocks/>
          </p:cNvSpPr>
          <p:nvPr>
            <p:custDataLst>
              <p:tags r:id="rId17"/>
            </p:custDataLst>
          </p:nvPr>
        </p:nvSpPr>
        <p:spPr bwMode="gray">
          <a:xfrm>
            <a:off x="10213975" y="5407025"/>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noProof="0">
                <a:solidFill>
                  <a:schemeClr val="tx1"/>
                </a:solidFill>
                <a:latin typeface="+mn-lt"/>
              </a:rPr>
              <a:t>c.</a:t>
            </a:r>
            <a:fld id="{AC00B1FE-DB2F-4DDA-AB34-77609D38F9B1}" type="datetime'''''''''''''''''''''''''5''''''''''0''''''''''''''''%'''''''''">
              <a:rPr lang="en-GB" sz="1000" noProof="0" smtClean="0">
                <a:solidFill>
                  <a:schemeClr val="tx1"/>
                </a:solidFill>
                <a:latin typeface="+mn-lt"/>
              </a:rPr>
              <a:pPr lvl="1" algn="ctr">
                <a:spcBef>
                  <a:spcPct val="0"/>
                </a:spcBef>
                <a:spcAft>
                  <a:spcPct val="0"/>
                </a:spcAft>
              </a:pPr>
              <a:t>50%</a:t>
            </a:fld>
            <a:endParaRPr lang="en-GB" sz="1000" noProof="0">
              <a:solidFill>
                <a:schemeClr val="tx1"/>
              </a:solidFill>
              <a:latin typeface="+mn-lt"/>
              <a:sym typeface="ABN AMRO Sans" panose="020B0504040000000004" pitchFamily="34" charset="0"/>
            </a:endParaRPr>
          </a:p>
        </p:txBody>
      </p:sp>
      <p:sp>
        <p:nvSpPr>
          <p:cNvPr id="58" name="Rectangle: Rounded Corners 57">
            <a:extLst>
              <a:ext uri="{FF2B5EF4-FFF2-40B4-BE49-F238E27FC236}">
                <a16:creationId xmlns:a16="http://schemas.microsoft.com/office/drawing/2014/main" id="{DCD082F6-7CAC-F1BF-E5D9-069ED811BEE2}"/>
              </a:ext>
            </a:extLst>
          </p:cNvPr>
          <p:cNvSpPr/>
          <p:nvPr>
            <p:custDataLst>
              <p:tags r:id="rId18"/>
            </p:custDataLst>
          </p:nvPr>
        </p:nvSpPr>
        <p:spPr>
          <a:xfrm>
            <a:off x="4313998" y="1640768"/>
            <a:ext cx="3564000" cy="448476"/>
          </a:xfrm>
          <a:prstGeom prst="roundRect">
            <a:avLst>
              <a:gd name="adj" fmla="val 14534"/>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noProof="0">
                <a:solidFill>
                  <a:schemeClr val="bg1"/>
                </a:solidFill>
                <a:latin typeface="+mj-lt"/>
              </a:rPr>
              <a:t>Right-size cost base</a:t>
            </a:r>
          </a:p>
        </p:txBody>
      </p:sp>
      <p:sp>
        <p:nvSpPr>
          <p:cNvPr id="59" name="Rectangle: Rounded Corners 58">
            <a:extLst>
              <a:ext uri="{FF2B5EF4-FFF2-40B4-BE49-F238E27FC236}">
                <a16:creationId xmlns:a16="http://schemas.microsoft.com/office/drawing/2014/main" id="{442B4A59-7D9E-7221-B2B9-82BD47CFECE1}"/>
              </a:ext>
            </a:extLst>
          </p:cNvPr>
          <p:cNvSpPr/>
          <p:nvPr>
            <p:custDataLst>
              <p:tags r:id="rId19"/>
            </p:custDataLst>
          </p:nvPr>
        </p:nvSpPr>
        <p:spPr>
          <a:xfrm>
            <a:off x="8118783" y="1640768"/>
            <a:ext cx="3564000" cy="448476"/>
          </a:xfrm>
          <a:prstGeom prst="roundRect">
            <a:avLst>
              <a:gd name="adj" fmla="val 15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GB" sz="1600" b="1" noProof="0">
                <a:solidFill>
                  <a:schemeClr val="bg1"/>
                </a:solidFill>
                <a:latin typeface="+mj-lt"/>
              </a:rPr>
              <a:t> Optimise capital allocation</a:t>
            </a:r>
          </a:p>
        </p:txBody>
      </p:sp>
      <p:sp>
        <p:nvSpPr>
          <p:cNvPr id="3" name="TextBox 2">
            <a:extLst>
              <a:ext uri="{FF2B5EF4-FFF2-40B4-BE49-F238E27FC236}">
                <a16:creationId xmlns:a16="http://schemas.microsoft.com/office/drawing/2014/main" id="{4FC6764F-E32A-380F-4240-3AACAED802D3}"/>
              </a:ext>
            </a:extLst>
          </p:cNvPr>
          <p:cNvSpPr txBox="1"/>
          <p:nvPr/>
        </p:nvSpPr>
        <p:spPr>
          <a:xfrm>
            <a:off x="2146244" y="6374102"/>
            <a:ext cx="8806385" cy="215444"/>
          </a:xfrm>
          <a:prstGeom prst="rect">
            <a:avLst/>
          </a:prstGeom>
          <a:noFill/>
        </p:spPr>
        <p:txBody>
          <a:bodyPr wrap="square" rtlCol="0">
            <a:spAutoFit/>
          </a:bodyPr>
          <a:lstStyle/>
          <a:p>
            <a:pPr lvl="0">
              <a:defRPr/>
            </a:pPr>
            <a:r>
              <a:rPr lang="en-GB" sz="800" noProof="0">
                <a:solidFill>
                  <a:srgbClr val="004C4C"/>
                </a:solidFill>
                <a:cs typeface="Arial" panose="020B0604020202020204" pitchFamily="34" charset="0"/>
              </a:rPr>
              <a:t>1) Income statement adjusted for large incidentals</a:t>
            </a:r>
          </a:p>
        </p:txBody>
      </p:sp>
    </p:spTree>
    <p:extLst>
      <p:ext uri="{BB962C8B-B14F-4D97-AF65-F5344CB8AC3E}">
        <p14:creationId xmlns:p14="http://schemas.microsoft.com/office/powerpoint/2010/main" val="259678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6656-0C60-6116-36C0-B075564ED7DB}"/>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DD7F381B-F96E-24CA-6C50-CB7BB5E2D30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95" imgH="394" progId="TCLayout.ActiveDocument.1">
                  <p:embed/>
                </p:oleObj>
              </mc:Choice>
              <mc:Fallback>
                <p:oleObj name="think-cell Slide" r:id="rId33" imgW="395" imgH="394" progId="TCLayout.ActiveDocument.1">
                  <p:embed/>
                  <p:pic>
                    <p:nvPicPr>
                      <p:cNvPr id="12" name="think-cell data - do not delete" hidden="1">
                        <a:extLst>
                          <a:ext uri="{FF2B5EF4-FFF2-40B4-BE49-F238E27FC236}">
                            <a16:creationId xmlns:a16="http://schemas.microsoft.com/office/drawing/2014/main" id="{DD7F381B-F96E-24CA-6C50-CB7BB5E2D300}"/>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7" name="Rounded Rectangle 14">
            <a:extLst>
              <a:ext uri="{FF2B5EF4-FFF2-40B4-BE49-F238E27FC236}">
                <a16:creationId xmlns:a16="http://schemas.microsoft.com/office/drawing/2014/main" id="{7987D4ED-FC17-C76A-921A-F59FBF83A068}"/>
              </a:ext>
            </a:extLst>
          </p:cNvPr>
          <p:cNvSpPr/>
          <p:nvPr/>
        </p:nvSpPr>
        <p:spPr>
          <a:xfrm>
            <a:off x="8809669" y="1628775"/>
            <a:ext cx="2866394" cy="4608512"/>
          </a:xfrm>
          <a:prstGeom prst="roundRect">
            <a:avLst>
              <a:gd name="adj" fmla="val 255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400" b="1" noProof="0">
              <a:solidFill>
                <a:schemeClr val="bg2"/>
              </a:solidFill>
            </a:endParaRPr>
          </a:p>
        </p:txBody>
      </p:sp>
      <p:sp>
        <p:nvSpPr>
          <p:cNvPr id="2" name="Title 1">
            <a:extLst>
              <a:ext uri="{FF2B5EF4-FFF2-40B4-BE49-F238E27FC236}">
                <a16:creationId xmlns:a16="http://schemas.microsoft.com/office/drawing/2014/main" id="{23FDD74A-2565-9D1B-E4EF-7E75E2158C06}"/>
              </a:ext>
            </a:extLst>
          </p:cNvPr>
          <p:cNvSpPr>
            <a:spLocks noGrp="1"/>
          </p:cNvSpPr>
          <p:nvPr>
            <p:ph type="title"/>
          </p:nvPr>
        </p:nvSpPr>
        <p:spPr>
          <a:xfrm>
            <a:off x="515937" y="651176"/>
            <a:ext cx="11160126" cy="504000"/>
          </a:xfrm>
        </p:spPr>
        <p:txBody>
          <a:bodyPr vert="horz" rIns="0">
            <a:noAutofit/>
          </a:bodyPr>
          <a:lstStyle/>
          <a:p>
            <a:r>
              <a:rPr lang="en-GB"/>
              <a:t>Grow Profitably - Good progress for all client units in 2025</a:t>
            </a:r>
            <a:endParaRPr lang="en-GB" b="1" noProof="0"/>
          </a:p>
        </p:txBody>
      </p:sp>
      <p:sp>
        <p:nvSpPr>
          <p:cNvPr id="18" name="TextBox 17">
            <a:extLst>
              <a:ext uri="{FF2B5EF4-FFF2-40B4-BE49-F238E27FC236}">
                <a16:creationId xmlns:a16="http://schemas.microsoft.com/office/drawing/2014/main" id="{F0721348-087E-9BF9-2633-2E4E80502F13}"/>
              </a:ext>
            </a:extLst>
          </p:cNvPr>
          <p:cNvSpPr txBox="1"/>
          <p:nvPr>
            <p:custDataLst>
              <p:tags r:id="rId2"/>
            </p:custDataLst>
          </p:nvPr>
        </p:nvSpPr>
        <p:spPr>
          <a:xfrm>
            <a:off x="2102114" y="3266225"/>
            <a:ext cx="6715177" cy="1289978"/>
          </a:xfrm>
          <a:prstGeom prst="rect">
            <a:avLst/>
          </a:prstGeom>
          <a:noFill/>
        </p:spPr>
        <p:txBody>
          <a:bodyPr wrap="square" anchor="ctr">
            <a:noAutofit/>
          </a:bodyPr>
          <a:lstStyle>
            <a:defPPr>
              <a:defRPr lang="en-US"/>
            </a:defPPr>
            <a:lvl1pPr marL="285750" indent="-285750">
              <a:spcAft>
                <a:spcPts val="600"/>
              </a:spcAft>
              <a:buFont typeface="Arial" panose="020B0604020202020204" pitchFamily="34" charset="0"/>
              <a:buChar char="•"/>
              <a:defRPr sz="1600">
                <a:solidFill>
                  <a:srgbClr val="004C4C"/>
                </a:solidFill>
                <a:latin typeface="ABN AMRO Sans" panose="020B0504040000000004" pitchFamily="34" charset="0"/>
              </a:defRPr>
            </a:lvl1pPr>
          </a:lstStyle>
          <a:p>
            <a:r>
              <a:rPr lang="en-GB" sz="1500">
                <a:solidFill>
                  <a:schemeClr val="tx1"/>
                </a:solidFill>
              </a:rPr>
              <a:t>Strong increase in client assets Growth in Net New Assets, supported by addition of HAL assets and good market performance, led to</a:t>
            </a:r>
            <a:endParaRPr lang="en-GB" sz="1500">
              <a:solidFill>
                <a:schemeClr val="tx1"/>
              </a:solidFill>
              <a:highlight>
                <a:srgbClr val="FFFF00"/>
              </a:highlight>
            </a:endParaRPr>
          </a:p>
          <a:p>
            <a:r>
              <a:rPr lang="en-GB" sz="1500">
                <a:solidFill>
                  <a:schemeClr val="tx1"/>
                </a:solidFill>
              </a:rPr>
              <a:t>New Ghent (BE) branch targeting entrepreneurs and families</a:t>
            </a:r>
          </a:p>
        </p:txBody>
      </p:sp>
      <p:grpSp>
        <p:nvGrpSpPr>
          <p:cNvPr id="30" name="Group 29">
            <a:extLst>
              <a:ext uri="{FF2B5EF4-FFF2-40B4-BE49-F238E27FC236}">
                <a16:creationId xmlns:a16="http://schemas.microsoft.com/office/drawing/2014/main" id="{61BE31DB-D723-5B61-C8E6-6CFDA26EB0DF}"/>
              </a:ext>
            </a:extLst>
          </p:cNvPr>
          <p:cNvGrpSpPr/>
          <p:nvPr/>
        </p:nvGrpSpPr>
        <p:grpSpPr>
          <a:xfrm>
            <a:off x="523559" y="3237768"/>
            <a:ext cx="1588105" cy="1318437"/>
            <a:chOff x="523559" y="3525388"/>
            <a:chExt cx="1588105" cy="1074423"/>
          </a:xfrm>
        </p:grpSpPr>
        <p:sp>
          <p:nvSpPr>
            <p:cNvPr id="19" name="Arrow: Pentagon 18">
              <a:extLst>
                <a:ext uri="{FF2B5EF4-FFF2-40B4-BE49-F238E27FC236}">
                  <a16:creationId xmlns:a16="http://schemas.microsoft.com/office/drawing/2014/main" id="{B1648DC2-F9DF-C3E5-0C77-E4F8C0EFD51D}"/>
                </a:ext>
              </a:extLst>
            </p:cNvPr>
            <p:cNvSpPr/>
            <p:nvPr/>
          </p:nvSpPr>
          <p:spPr>
            <a:xfrm>
              <a:off x="1264428" y="3548579"/>
              <a:ext cx="837686" cy="1051232"/>
            </a:xfrm>
            <a:prstGeom prst="homePlate">
              <a:avLst>
                <a:gd name="adj" fmla="val 360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2000" b="1" noProof="0">
                <a:solidFill>
                  <a:schemeClr val="bg1"/>
                </a:solidFill>
                <a:latin typeface="+mj-lt"/>
              </a:endParaRPr>
            </a:p>
          </p:txBody>
        </p:sp>
        <p:sp>
          <p:nvSpPr>
            <p:cNvPr id="32" name="Rectangle: Rounded Corners 31">
              <a:extLst>
                <a:ext uri="{FF2B5EF4-FFF2-40B4-BE49-F238E27FC236}">
                  <a16:creationId xmlns:a16="http://schemas.microsoft.com/office/drawing/2014/main" id="{AC1C6445-00DC-482E-CD91-FE2155117B51}"/>
                </a:ext>
              </a:extLst>
            </p:cNvPr>
            <p:cNvSpPr/>
            <p:nvPr/>
          </p:nvSpPr>
          <p:spPr>
            <a:xfrm>
              <a:off x="523559" y="3548579"/>
              <a:ext cx="1142017" cy="1051232"/>
            </a:xfrm>
            <a:prstGeom prst="roundRect">
              <a:avLst>
                <a:gd name="adj" fmla="val 57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33" name="Rectangle: Rounded Corners 32">
              <a:extLst>
                <a:ext uri="{FF2B5EF4-FFF2-40B4-BE49-F238E27FC236}">
                  <a16:creationId xmlns:a16="http://schemas.microsoft.com/office/drawing/2014/main" id="{A60F3084-5564-759A-578A-5259DEB06619}"/>
                </a:ext>
              </a:extLst>
            </p:cNvPr>
            <p:cNvSpPr/>
            <p:nvPr/>
          </p:nvSpPr>
          <p:spPr>
            <a:xfrm>
              <a:off x="523559" y="3525388"/>
              <a:ext cx="1588105" cy="1051232"/>
            </a:xfrm>
            <a:prstGeom prst="roundRect">
              <a:avLst>
                <a:gd name="adj" fmla="val 11563"/>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chemeClr val="bg1"/>
                  </a:solidFill>
                  <a:effectLst/>
                  <a:uLnTx/>
                  <a:uFillTx/>
                  <a:latin typeface="ABN AMRO Sans" panose="020B0504040000000004" pitchFamily="34" charset="0"/>
                </a:rPr>
                <a:t>Wealth Management</a:t>
              </a:r>
            </a:p>
          </p:txBody>
        </p:sp>
      </p:grpSp>
      <p:grpSp>
        <p:nvGrpSpPr>
          <p:cNvPr id="31" name="Group 30">
            <a:extLst>
              <a:ext uri="{FF2B5EF4-FFF2-40B4-BE49-F238E27FC236}">
                <a16:creationId xmlns:a16="http://schemas.microsoft.com/office/drawing/2014/main" id="{4C2500C4-F36F-944E-A5F7-6AB768AAA27A}"/>
              </a:ext>
            </a:extLst>
          </p:cNvPr>
          <p:cNvGrpSpPr/>
          <p:nvPr/>
        </p:nvGrpSpPr>
        <p:grpSpPr>
          <a:xfrm>
            <a:off x="523559" y="4859751"/>
            <a:ext cx="1578555" cy="1297209"/>
            <a:chOff x="523559" y="5027391"/>
            <a:chExt cx="1578555" cy="1057124"/>
          </a:xfrm>
        </p:grpSpPr>
        <p:sp>
          <p:nvSpPr>
            <p:cNvPr id="38" name="Arrow: Pentagon 37">
              <a:extLst>
                <a:ext uri="{FF2B5EF4-FFF2-40B4-BE49-F238E27FC236}">
                  <a16:creationId xmlns:a16="http://schemas.microsoft.com/office/drawing/2014/main" id="{E28C3AAA-6564-8EA7-BADB-32F2CAC0F9BB}"/>
                </a:ext>
              </a:extLst>
            </p:cNvPr>
            <p:cNvSpPr/>
            <p:nvPr/>
          </p:nvSpPr>
          <p:spPr>
            <a:xfrm>
              <a:off x="1264428" y="5079007"/>
              <a:ext cx="837686" cy="1005507"/>
            </a:xfrm>
            <a:prstGeom prst="homePlate">
              <a:avLst>
                <a:gd name="adj" fmla="val 360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2000" b="1" noProof="0">
                <a:solidFill>
                  <a:schemeClr val="bg1"/>
                </a:solidFill>
                <a:latin typeface="+mj-lt"/>
              </a:endParaRPr>
            </a:p>
          </p:txBody>
        </p:sp>
        <p:sp>
          <p:nvSpPr>
            <p:cNvPr id="39" name="Rectangle: Rounded Corners 38">
              <a:extLst>
                <a:ext uri="{FF2B5EF4-FFF2-40B4-BE49-F238E27FC236}">
                  <a16:creationId xmlns:a16="http://schemas.microsoft.com/office/drawing/2014/main" id="{D09C1E49-8D32-6C61-C7BD-DB9F90177B19}"/>
                </a:ext>
              </a:extLst>
            </p:cNvPr>
            <p:cNvSpPr/>
            <p:nvPr/>
          </p:nvSpPr>
          <p:spPr>
            <a:xfrm>
              <a:off x="523559" y="5079009"/>
              <a:ext cx="1142017" cy="1005506"/>
            </a:xfrm>
            <a:prstGeom prst="roundRect">
              <a:avLst>
                <a:gd name="adj" fmla="val 57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a:ln>
                  <a:noFill/>
                </a:ln>
                <a:solidFill>
                  <a:schemeClr val="bg1"/>
                </a:solidFill>
                <a:effectLst/>
                <a:uLnTx/>
                <a:uFillTx/>
                <a:latin typeface="+mj-lt"/>
                <a:ea typeface="+mn-ea"/>
                <a:cs typeface="+mn-cs"/>
              </a:endParaRPr>
            </a:p>
          </p:txBody>
        </p:sp>
        <p:sp>
          <p:nvSpPr>
            <p:cNvPr id="40" name="Rectangle: Rounded Corners 39">
              <a:extLst>
                <a:ext uri="{FF2B5EF4-FFF2-40B4-BE49-F238E27FC236}">
                  <a16:creationId xmlns:a16="http://schemas.microsoft.com/office/drawing/2014/main" id="{CB444193-5B07-2F97-D7BC-8ED1655E63D7}"/>
                </a:ext>
              </a:extLst>
            </p:cNvPr>
            <p:cNvSpPr/>
            <p:nvPr/>
          </p:nvSpPr>
          <p:spPr>
            <a:xfrm>
              <a:off x="589499" y="5027391"/>
              <a:ext cx="1347539" cy="1051232"/>
            </a:xfrm>
            <a:prstGeom prst="roundRect">
              <a:avLst>
                <a:gd name="adj" fmla="val 11563"/>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chemeClr val="bg1"/>
                  </a:solidFill>
                  <a:effectLst/>
                  <a:uLnTx/>
                  <a:uFillTx/>
                  <a:latin typeface="ABN AMRO Sans" panose="020B0504040000000004" pitchFamily="34" charset="0"/>
                </a:rPr>
                <a:t>Corporate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chemeClr val="bg1"/>
                  </a:solidFill>
                  <a:effectLst/>
                  <a:uLnTx/>
                  <a:uFillTx/>
                  <a:latin typeface="ABN AMRO Sans" panose="020B0504040000000004" pitchFamily="34" charset="0"/>
                </a:rPr>
                <a:t>Banking</a:t>
              </a:r>
            </a:p>
          </p:txBody>
        </p:sp>
      </p:grpSp>
      <p:grpSp>
        <p:nvGrpSpPr>
          <p:cNvPr id="27" name="Group 26">
            <a:extLst>
              <a:ext uri="{FF2B5EF4-FFF2-40B4-BE49-F238E27FC236}">
                <a16:creationId xmlns:a16="http://schemas.microsoft.com/office/drawing/2014/main" id="{277701B3-FC4C-5374-85BC-6BDB90206870}"/>
              </a:ext>
            </a:extLst>
          </p:cNvPr>
          <p:cNvGrpSpPr/>
          <p:nvPr/>
        </p:nvGrpSpPr>
        <p:grpSpPr>
          <a:xfrm>
            <a:off x="523559" y="1653940"/>
            <a:ext cx="1578555" cy="1272660"/>
            <a:chOff x="523559" y="2050182"/>
            <a:chExt cx="1578555" cy="1037119"/>
          </a:xfrm>
        </p:grpSpPr>
        <p:sp>
          <p:nvSpPr>
            <p:cNvPr id="41" name="Arrow: Pentagon 40">
              <a:extLst>
                <a:ext uri="{FF2B5EF4-FFF2-40B4-BE49-F238E27FC236}">
                  <a16:creationId xmlns:a16="http://schemas.microsoft.com/office/drawing/2014/main" id="{5D489987-D1DE-E53E-E2B2-265E80490A55}"/>
                </a:ext>
              </a:extLst>
            </p:cNvPr>
            <p:cNvSpPr/>
            <p:nvPr/>
          </p:nvSpPr>
          <p:spPr>
            <a:xfrm>
              <a:off x="1264428" y="2051882"/>
              <a:ext cx="837686" cy="1034598"/>
            </a:xfrm>
            <a:prstGeom prst="homePlate">
              <a:avLst>
                <a:gd name="adj" fmla="val 360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2000" b="1" noProof="0">
                <a:solidFill>
                  <a:schemeClr val="bg1"/>
                </a:solidFill>
                <a:latin typeface="+mj-lt"/>
              </a:endParaRPr>
            </a:p>
          </p:txBody>
        </p:sp>
        <p:sp>
          <p:nvSpPr>
            <p:cNvPr id="43" name="Rectangle: Rounded Corners 42">
              <a:extLst>
                <a:ext uri="{FF2B5EF4-FFF2-40B4-BE49-F238E27FC236}">
                  <a16:creationId xmlns:a16="http://schemas.microsoft.com/office/drawing/2014/main" id="{3D4AC55E-633A-76BE-393F-BD7B710A36E9}"/>
                </a:ext>
              </a:extLst>
            </p:cNvPr>
            <p:cNvSpPr/>
            <p:nvPr/>
          </p:nvSpPr>
          <p:spPr>
            <a:xfrm>
              <a:off x="523559" y="2052704"/>
              <a:ext cx="1142017" cy="1034597"/>
            </a:xfrm>
            <a:prstGeom prst="roundRect">
              <a:avLst>
                <a:gd name="adj" fmla="val 57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2000" b="0" i="0" strike="noStrike" kern="1200" cap="none" spc="0" normalizeH="0" baseline="0" noProof="0">
                <a:ln>
                  <a:noFill/>
                </a:ln>
                <a:solidFill>
                  <a:schemeClr val="bg1"/>
                </a:solidFill>
                <a:effectLst/>
                <a:uLnTx/>
                <a:uFillTx/>
                <a:latin typeface="+mj-lt"/>
                <a:ea typeface="+mn-ea"/>
                <a:cs typeface="+mn-cs"/>
              </a:endParaRPr>
            </a:p>
          </p:txBody>
        </p:sp>
        <p:sp>
          <p:nvSpPr>
            <p:cNvPr id="44" name="Rectangle: Rounded Corners 43">
              <a:extLst>
                <a:ext uri="{FF2B5EF4-FFF2-40B4-BE49-F238E27FC236}">
                  <a16:creationId xmlns:a16="http://schemas.microsoft.com/office/drawing/2014/main" id="{7B55A660-CDAE-511D-9370-56EDC9103656}"/>
                </a:ext>
              </a:extLst>
            </p:cNvPr>
            <p:cNvSpPr/>
            <p:nvPr/>
          </p:nvSpPr>
          <p:spPr>
            <a:xfrm>
              <a:off x="589101" y="2050182"/>
              <a:ext cx="1270603" cy="949463"/>
            </a:xfrm>
            <a:prstGeom prst="roundRect">
              <a:avLst>
                <a:gd name="adj" fmla="val 11563"/>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700" b="1" i="0" strike="noStrike" kern="1200" cap="none" spc="0" normalizeH="0" baseline="0" noProof="0">
                  <a:ln>
                    <a:noFill/>
                  </a:ln>
                  <a:solidFill>
                    <a:schemeClr val="bg1"/>
                  </a:solidFill>
                  <a:effectLst/>
                  <a:uLnTx/>
                  <a:uFillTx/>
                  <a:latin typeface="ABN AMRO Sans" panose="020B0504040000000004" pitchFamily="34" charset="0"/>
                </a:rPr>
                <a:t>Personal &amp;</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700" b="1" i="0" strike="noStrike" kern="1200" cap="none" spc="0" normalizeH="0" baseline="0" noProof="0">
                  <a:ln>
                    <a:noFill/>
                  </a:ln>
                  <a:solidFill>
                    <a:schemeClr val="bg1"/>
                  </a:solidFill>
                  <a:effectLst/>
                  <a:uLnTx/>
                  <a:uFillTx/>
                  <a:latin typeface="ABN AMRO Sans" panose="020B0504040000000004" pitchFamily="34" charset="0"/>
                </a:rPr>
                <a:t>Business Banking</a:t>
              </a:r>
            </a:p>
          </p:txBody>
        </p:sp>
      </p:grpSp>
      <p:sp>
        <p:nvSpPr>
          <p:cNvPr id="47" name="TextBox 46">
            <a:extLst>
              <a:ext uri="{FF2B5EF4-FFF2-40B4-BE49-F238E27FC236}">
                <a16:creationId xmlns:a16="http://schemas.microsoft.com/office/drawing/2014/main" id="{C0C9DC8E-9C8C-BCB8-6072-96DCDF753448}"/>
              </a:ext>
            </a:extLst>
          </p:cNvPr>
          <p:cNvSpPr txBox="1"/>
          <p:nvPr>
            <p:custDataLst>
              <p:tags r:id="rId3"/>
            </p:custDataLst>
          </p:nvPr>
        </p:nvSpPr>
        <p:spPr>
          <a:xfrm>
            <a:off x="2088218" y="1679077"/>
            <a:ext cx="6854536" cy="1246518"/>
          </a:xfrm>
          <a:prstGeom prst="rect">
            <a:avLst/>
          </a:prstGeom>
          <a:noFill/>
        </p:spPr>
        <p:txBody>
          <a:bodyPr wrap="square" anchor="ctr">
            <a:noAutofit/>
          </a:bodyPr>
          <a:lstStyle>
            <a:defPPr>
              <a:defRPr lang="en-US"/>
            </a:defPPr>
            <a:lvl1pPr marL="285750" indent="-285750">
              <a:spcAft>
                <a:spcPts val="600"/>
              </a:spcAft>
              <a:buFont typeface="Arial" panose="020B0604020202020204" pitchFamily="34" charset="0"/>
              <a:buChar char="•"/>
              <a:defRPr sz="1600">
                <a:solidFill>
                  <a:srgbClr val="004C4C"/>
                </a:solidFill>
                <a:latin typeface="ABN AMRO Sans" panose="020B0504040000000004" pitchFamily="34" charset="0"/>
              </a:defRPr>
            </a:lvl1pPr>
          </a:lstStyle>
          <a:p>
            <a:r>
              <a:rPr lang="en-GB" sz="1500">
                <a:solidFill>
                  <a:schemeClr val="tx1"/>
                </a:solidFill>
              </a:rPr>
              <a:t>Mortgage growth of over 8bn in 2025 with 19% market share</a:t>
            </a:r>
          </a:p>
          <a:p>
            <a:r>
              <a:rPr lang="en-GB" sz="1500" noProof="0"/>
              <a:t>Client deposits</a:t>
            </a:r>
            <a:r>
              <a:rPr lang="en-GB" sz="1500"/>
              <a:t> inflow of c.4bn, mainly in savings and current accounts</a:t>
            </a:r>
          </a:p>
          <a:p>
            <a:r>
              <a:rPr lang="en-GB" sz="1500" noProof="0"/>
              <a:t>New10 reached 1bn in SME financing to &gt;10,000 entrepreneurs</a:t>
            </a:r>
          </a:p>
        </p:txBody>
      </p:sp>
      <p:sp>
        <p:nvSpPr>
          <p:cNvPr id="48" name="TextBox 47">
            <a:extLst>
              <a:ext uri="{FF2B5EF4-FFF2-40B4-BE49-F238E27FC236}">
                <a16:creationId xmlns:a16="http://schemas.microsoft.com/office/drawing/2014/main" id="{E0E49BE5-17EE-C4A6-C01F-C9DBA2933423}"/>
              </a:ext>
            </a:extLst>
          </p:cNvPr>
          <p:cNvSpPr txBox="1"/>
          <p:nvPr>
            <p:custDataLst>
              <p:tags r:id="rId4"/>
            </p:custDataLst>
          </p:nvPr>
        </p:nvSpPr>
        <p:spPr>
          <a:xfrm>
            <a:off x="2111664" y="4923089"/>
            <a:ext cx="6459709" cy="1226640"/>
          </a:xfrm>
          <a:prstGeom prst="rect">
            <a:avLst/>
          </a:prstGeom>
          <a:noFill/>
        </p:spPr>
        <p:txBody>
          <a:bodyPr wrap="square" anchor="ctr">
            <a:noAutofit/>
          </a:bodyPr>
          <a:lstStyle>
            <a:defPPr>
              <a:defRPr lang="en-US"/>
            </a:defPPr>
            <a:lvl1pPr marL="285750" indent="-285750">
              <a:spcAft>
                <a:spcPts val="600"/>
              </a:spcAft>
              <a:buFont typeface="Arial" panose="020B0604020202020204" pitchFamily="34" charset="0"/>
              <a:buChar char="•"/>
              <a:defRPr sz="1600">
                <a:solidFill>
                  <a:srgbClr val="004C4C"/>
                </a:solidFill>
                <a:latin typeface="ABN AMRO Sans" panose="020B0504040000000004" pitchFamily="34" charset="0"/>
              </a:defRPr>
            </a:lvl1pPr>
          </a:lstStyle>
          <a:p>
            <a:pPr>
              <a:spcAft>
                <a:spcPts val="800"/>
              </a:spcAft>
            </a:pPr>
            <a:r>
              <a:rPr lang="en-GB" sz="1500">
                <a:solidFill>
                  <a:schemeClr val="tx1"/>
                </a:solidFill>
              </a:rPr>
              <a:t>Ample capital headroom for profitable growth following SRT</a:t>
            </a:r>
          </a:p>
          <a:p>
            <a:pPr>
              <a:spcAft>
                <a:spcPts val="800"/>
              </a:spcAft>
            </a:pPr>
            <a:r>
              <a:rPr lang="en-GB" sz="1500">
                <a:solidFill>
                  <a:schemeClr val="tx1"/>
                </a:solidFill>
              </a:rPr>
              <a:t>Higher fees in Clearing and Global Markets</a:t>
            </a:r>
          </a:p>
          <a:p>
            <a:pPr>
              <a:spcAft>
                <a:spcPts val="800"/>
              </a:spcAft>
            </a:pPr>
            <a:r>
              <a:rPr lang="en-GB" sz="1500">
                <a:solidFill>
                  <a:schemeClr val="tx1"/>
                </a:solidFill>
              </a:rPr>
              <a:t>Growth in transition sectors including defence</a:t>
            </a:r>
          </a:p>
        </p:txBody>
      </p:sp>
      <p:sp>
        <p:nvSpPr>
          <p:cNvPr id="4" name="Slide Number Placeholder 3">
            <a:extLst>
              <a:ext uri="{FF2B5EF4-FFF2-40B4-BE49-F238E27FC236}">
                <a16:creationId xmlns:a16="http://schemas.microsoft.com/office/drawing/2014/main" id="{CC0A723F-B4DA-2A44-2167-DC8ABBB866E7}"/>
              </a:ext>
            </a:extLst>
          </p:cNvPr>
          <p:cNvSpPr>
            <a:spLocks noGrp="1"/>
          </p:cNvSpPr>
          <p:nvPr>
            <p:ph type="sldNum" sz="quarter" idx="16"/>
          </p:nvPr>
        </p:nvSpPr>
        <p:spPr/>
        <p:txBody>
          <a:bodyPr/>
          <a:lstStyle/>
          <a:p>
            <a:fld id="{1128A78F-BD0D-403D-B6FB-27C0113522AE}" type="slidenum">
              <a:rPr lang="en-GB" smtClean="0"/>
              <a:pPr/>
              <a:t>9</a:t>
            </a:fld>
            <a:endParaRPr lang="en-GB"/>
          </a:p>
        </p:txBody>
      </p:sp>
      <p:sp>
        <p:nvSpPr>
          <p:cNvPr id="91" name="TextBox 90">
            <a:extLst>
              <a:ext uri="{FF2B5EF4-FFF2-40B4-BE49-F238E27FC236}">
                <a16:creationId xmlns:a16="http://schemas.microsoft.com/office/drawing/2014/main" id="{EA4F451C-797D-285F-2490-818951488F00}"/>
              </a:ext>
            </a:extLst>
          </p:cNvPr>
          <p:cNvSpPr txBox="1"/>
          <p:nvPr/>
        </p:nvSpPr>
        <p:spPr>
          <a:xfrm>
            <a:off x="8817291" y="1676892"/>
            <a:ext cx="2858772" cy="261610"/>
          </a:xfrm>
          <a:prstGeom prst="rect">
            <a:avLst/>
          </a:prstGeom>
          <a:noFill/>
        </p:spPr>
        <p:txBody>
          <a:bodyPr wrap="square" tIns="0" rtlCol="0">
            <a:spAutoFit/>
          </a:bodyPr>
          <a:lstStyle/>
          <a:p>
            <a:pPr lvl="0">
              <a:spcAft>
                <a:spcPts val="300"/>
              </a:spcAft>
              <a:defRPr/>
            </a:pPr>
            <a:r>
              <a:rPr lang="en-GB" sz="1400" b="1" noProof="0"/>
              <a:t>Mortgages</a:t>
            </a:r>
            <a:r>
              <a:rPr lang="en-GB" sz="1200" b="1">
                <a:solidFill>
                  <a:srgbClr val="004C4C"/>
                </a:solidFill>
              </a:rPr>
              <a:t>, </a:t>
            </a:r>
            <a:r>
              <a:rPr lang="en-GB" sz="1200"/>
              <a:t>€</a:t>
            </a:r>
            <a:r>
              <a:rPr lang="en-GB" sz="1200">
                <a:solidFill>
                  <a:srgbClr val="004C4C"/>
                </a:solidFill>
              </a:rPr>
              <a:t>bn,</a:t>
            </a:r>
            <a:r>
              <a:rPr lang="en-GB" sz="1200" b="1">
                <a:solidFill>
                  <a:srgbClr val="004C4C"/>
                </a:solidFill>
              </a:rPr>
              <a:t> </a:t>
            </a:r>
            <a:r>
              <a:rPr lang="en-GB" sz="1200">
                <a:solidFill>
                  <a:srgbClr val="004C4C"/>
                </a:solidFill>
              </a:rPr>
              <a:t>CAGR%</a:t>
            </a:r>
            <a:endParaRPr lang="en-GB" sz="1200" i="1" noProof="0"/>
          </a:p>
        </p:txBody>
      </p:sp>
      <p:graphicFrame>
        <p:nvGraphicFramePr>
          <p:cNvPr id="5" name="Chart 4">
            <a:extLst>
              <a:ext uri="{FF2B5EF4-FFF2-40B4-BE49-F238E27FC236}">
                <a16:creationId xmlns:a16="http://schemas.microsoft.com/office/drawing/2014/main" id="{F92CF81B-6ED9-764D-8844-B20F09FF780F}"/>
              </a:ext>
            </a:extLst>
          </p:cNvPr>
          <p:cNvGraphicFramePr/>
          <p:nvPr>
            <p:custDataLst>
              <p:tags r:id="rId5"/>
            </p:custDataLst>
          </p:nvPr>
        </p:nvGraphicFramePr>
        <p:xfrm>
          <a:off x="8870950" y="1962150"/>
          <a:ext cx="2667000" cy="1257300"/>
        </p:xfrm>
        <a:graphic>
          <a:graphicData uri="http://schemas.openxmlformats.org/drawingml/2006/chart">
            <c:chart xmlns:c="http://schemas.openxmlformats.org/drawingml/2006/chart" xmlns:r="http://schemas.openxmlformats.org/officeDocument/2006/relationships" r:id="rId35"/>
          </a:graphicData>
        </a:graphic>
      </p:graphicFrame>
      <p:cxnSp>
        <p:nvCxnSpPr>
          <p:cNvPr id="131" name="Straight Connector 130">
            <a:extLst>
              <a:ext uri="{FF2B5EF4-FFF2-40B4-BE49-F238E27FC236}">
                <a16:creationId xmlns:a16="http://schemas.microsoft.com/office/drawing/2014/main" id="{78F965BD-5E5F-7A89-5BAA-06F3153CB2A8}"/>
              </a:ext>
            </a:extLst>
          </p:cNvPr>
          <p:cNvCxnSpPr>
            <a:cxnSpLocks/>
          </p:cNvCxnSpPr>
          <p:nvPr>
            <p:custDataLst>
              <p:tags r:id="rId6"/>
            </p:custDataLst>
          </p:nvPr>
        </p:nvCxnSpPr>
        <p:spPr bwMode="auto">
          <a:xfrm flipV="1">
            <a:off x="9369425" y="1989138"/>
            <a:ext cx="1668463" cy="2524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2" name="Tijdelijke aanduiding voor tekst 2">
            <a:extLst>
              <a:ext uri="{FF2B5EF4-FFF2-40B4-BE49-F238E27FC236}">
                <a16:creationId xmlns:a16="http://schemas.microsoft.com/office/drawing/2014/main" id="{17C05519-5514-2ABF-B5DC-354B8A5739A1}"/>
              </a:ext>
            </a:extLst>
          </p:cNvPr>
          <p:cNvSpPr>
            <a:spLocks/>
          </p:cNvSpPr>
          <p:nvPr>
            <p:custDataLst>
              <p:tags r:id="rId7"/>
            </p:custDataLst>
          </p:nvPr>
        </p:nvSpPr>
        <p:spPr bwMode="auto">
          <a:xfrm>
            <a:off x="9226550" y="3036888"/>
            <a:ext cx="2857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0341377B-6D57-4568-BEB8-3CDAEB67B66A}" type="datetime'''''''''''''''''''''''''2''''''''0''''''2''''''''4'">
              <a:rPr lang="en-GB" altLang="en-US" sz="1000" smtClean="0">
                <a:solidFill>
                  <a:schemeClr val="tx1"/>
                </a:solidFill>
                <a:latin typeface="+mn-lt"/>
              </a:rPr>
              <a:pPr lvl="1" algn="ctr">
                <a:spcBef>
                  <a:spcPct val="0"/>
                </a:spcBef>
                <a:spcAft>
                  <a:spcPct val="0"/>
                </a:spcAft>
                <a:defRPr/>
              </a:pPr>
              <a:t>2024</a:t>
            </a:fld>
            <a:endParaRPr kumimoji="0" lang="en-GB" sz="1000" b="0" i="0" strike="noStrike" kern="1200" cap="none" spc="0" normalizeH="0" baseline="0" noProof="0">
              <a:ln>
                <a:noFill/>
              </a:ln>
              <a:solidFill>
                <a:schemeClr val="tx1"/>
              </a:solidFill>
              <a:effectLst/>
              <a:uLnTx/>
              <a:uFillTx/>
              <a:latin typeface="+mn-lt"/>
            </a:endParaRPr>
          </a:p>
        </p:txBody>
      </p:sp>
      <p:sp>
        <p:nvSpPr>
          <p:cNvPr id="140" name="Tijdelijke aanduiding voor tekst 2">
            <a:extLst>
              <a:ext uri="{FF2B5EF4-FFF2-40B4-BE49-F238E27FC236}">
                <a16:creationId xmlns:a16="http://schemas.microsoft.com/office/drawing/2014/main" id="{395C2651-9DCB-6F80-F158-89F0E358CF5C}"/>
              </a:ext>
            </a:extLst>
          </p:cNvPr>
          <p:cNvSpPr>
            <a:spLocks/>
          </p:cNvSpPr>
          <p:nvPr>
            <p:custDataLst>
              <p:tags r:id="rId8"/>
            </p:custDataLst>
          </p:nvPr>
        </p:nvSpPr>
        <p:spPr bwMode="auto">
          <a:xfrm>
            <a:off x="10059988" y="3036888"/>
            <a:ext cx="2857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A86FE35E-3406-4E98-9E00-1585C1F07437}" type="datetime'''2''''''''''''''''0''2''5'''''''">
              <a:rPr lang="en-GB" altLang="en-US" sz="1000" smtClean="0">
                <a:solidFill>
                  <a:schemeClr val="tx1"/>
                </a:solidFill>
                <a:latin typeface="+mn-lt"/>
              </a:rPr>
              <a:pPr lvl="1" algn="ctr">
                <a:spcBef>
                  <a:spcPct val="0"/>
                </a:spcBef>
                <a:spcAft>
                  <a:spcPct val="0"/>
                </a:spcAft>
                <a:defRPr/>
              </a:pPr>
              <a:t>2025</a:t>
            </a:fld>
            <a:endParaRPr kumimoji="0" lang="en-GB" sz="1000" b="0" i="0" strike="noStrike" kern="1200" cap="none" spc="0" normalizeH="0" baseline="0" noProof="0">
              <a:ln>
                <a:noFill/>
              </a:ln>
              <a:solidFill>
                <a:schemeClr val="tx1"/>
              </a:solidFill>
              <a:effectLst/>
              <a:uLnTx/>
              <a:uFillTx/>
              <a:latin typeface="+mn-lt"/>
            </a:endParaRPr>
          </a:p>
        </p:txBody>
      </p:sp>
      <p:sp>
        <p:nvSpPr>
          <p:cNvPr id="133" name="Tijdelijke aanduiding voor tekst 2">
            <a:extLst>
              <a:ext uri="{FF2B5EF4-FFF2-40B4-BE49-F238E27FC236}">
                <a16:creationId xmlns:a16="http://schemas.microsoft.com/office/drawing/2014/main" id="{1C43120F-6051-E3AA-CBF4-CDC69D8A7207}"/>
              </a:ext>
            </a:extLst>
          </p:cNvPr>
          <p:cNvSpPr>
            <a:spLocks/>
          </p:cNvSpPr>
          <p:nvPr>
            <p:custDataLst>
              <p:tags r:id="rId9"/>
            </p:custDataLst>
          </p:nvPr>
        </p:nvSpPr>
        <p:spPr bwMode="gray">
          <a:xfrm>
            <a:off x="10877550" y="2266950"/>
            <a:ext cx="320675" cy="152400"/>
          </a:xfrm>
          <a:prstGeom prst="rect">
            <a:avLst/>
          </a:prstGeom>
          <a:solidFill>
            <a:srgbClr val="FFF4CA"/>
          </a:solidFill>
          <a:ln>
            <a:noFill/>
          </a:ln>
          <a:effectLst/>
        </p:spPr>
        <p:txBody>
          <a:bodyPr vert="horz" wrap="none" lIns="17463" tIns="0" rIns="17463"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36A98AF3-CFED-495B-A22A-1ECD36622856}" type="datetime'''''''''''''''''''''N''''I''''''''''''B''''''''''C'''''''''''">
              <a:rPr lang="en-GB" altLang="en-US" sz="1000" smtClean="0">
                <a:solidFill>
                  <a:schemeClr val="tx1"/>
                </a:solidFill>
                <a:effectLst/>
                <a:latin typeface="+mn-lt"/>
              </a:rPr>
              <a:pPr lvl="1" algn="ctr">
                <a:spcBef>
                  <a:spcPct val="0"/>
                </a:spcBef>
                <a:spcAft>
                  <a:spcPct val="0"/>
                </a:spcAft>
              </a:pPr>
              <a:t>NIBC</a:t>
            </a:fld>
            <a:endParaRPr lang="en-GB" sz="1000" noProof="0">
              <a:solidFill>
                <a:schemeClr val="tx1"/>
              </a:solidFill>
              <a:latin typeface="+mn-lt"/>
            </a:endParaRPr>
          </a:p>
        </p:txBody>
      </p:sp>
      <p:sp>
        <p:nvSpPr>
          <p:cNvPr id="134" name="Tijdelijke aanduiding voor tekst 2">
            <a:extLst>
              <a:ext uri="{FF2B5EF4-FFF2-40B4-BE49-F238E27FC236}">
                <a16:creationId xmlns:a16="http://schemas.microsoft.com/office/drawing/2014/main" id="{7B6F53A1-E58E-6AC0-9AFB-524FDD00F200}"/>
              </a:ext>
            </a:extLst>
          </p:cNvPr>
          <p:cNvSpPr>
            <a:spLocks/>
          </p:cNvSpPr>
          <p:nvPr>
            <p:custDataLst>
              <p:tags r:id="rId10"/>
            </p:custDataLst>
          </p:nvPr>
        </p:nvSpPr>
        <p:spPr bwMode="auto">
          <a:xfrm>
            <a:off x="10895013" y="3036888"/>
            <a:ext cx="2857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A0F2297F-2712-404E-8710-534029E07209}" type="datetime'''''''''''2''''''''''''''''''0''''''''''''''''''''''28'''">
              <a:rPr lang="en-GB" altLang="en-US" sz="1000" smtClean="0">
                <a:solidFill>
                  <a:schemeClr val="tx1"/>
                </a:solidFill>
                <a:latin typeface="+mn-lt"/>
              </a:rPr>
              <a:pPr lvl="1" algn="ctr">
                <a:spcBef>
                  <a:spcPct val="0"/>
                </a:spcBef>
                <a:spcAft>
                  <a:spcPct val="0"/>
                </a:spcAft>
                <a:defRPr/>
              </a:pPr>
              <a:t>2028</a:t>
            </a:fld>
            <a:endParaRPr kumimoji="0" lang="en-GB" sz="1000" b="0" i="0" strike="noStrike" kern="1200" cap="none" spc="0" normalizeH="0" baseline="0" noProof="0">
              <a:ln>
                <a:noFill/>
              </a:ln>
              <a:solidFill>
                <a:schemeClr val="tx1"/>
              </a:solidFill>
              <a:effectLst/>
              <a:uLnTx/>
              <a:uFillTx/>
              <a:latin typeface="+mn-lt"/>
            </a:endParaRPr>
          </a:p>
        </p:txBody>
      </p:sp>
      <p:sp>
        <p:nvSpPr>
          <p:cNvPr id="144" name="Tijdelijke aanduiding voor tekst 2">
            <a:extLst>
              <a:ext uri="{FF2B5EF4-FFF2-40B4-BE49-F238E27FC236}">
                <a16:creationId xmlns:a16="http://schemas.microsoft.com/office/drawing/2014/main" id="{D3F431C2-FEAF-3628-C76F-D4FBC962B7DA}"/>
              </a:ext>
            </a:extLst>
          </p:cNvPr>
          <p:cNvSpPr>
            <a:spLocks/>
          </p:cNvSpPr>
          <p:nvPr>
            <p:custDataLst>
              <p:tags r:id="rId11"/>
            </p:custDataLst>
          </p:nvPr>
        </p:nvSpPr>
        <p:spPr bwMode="gray">
          <a:xfrm>
            <a:off x="10883900" y="2114550"/>
            <a:ext cx="307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altLang="en-US" sz="1000">
                <a:solidFill>
                  <a:schemeClr val="tx1"/>
                </a:solidFill>
                <a:effectLst/>
                <a:latin typeface="+mn-lt"/>
              </a:rPr>
              <a:t>&gt;190</a:t>
            </a:r>
            <a:endParaRPr lang="en-GB" sz="1000" noProof="0">
              <a:solidFill>
                <a:schemeClr val="tx1"/>
              </a:solidFill>
              <a:latin typeface="+mn-lt"/>
            </a:endParaRPr>
          </a:p>
        </p:txBody>
      </p:sp>
      <p:sp>
        <p:nvSpPr>
          <p:cNvPr id="135" name="Tijdelijke aanduiding voor tekst 2">
            <a:extLst>
              <a:ext uri="{FF2B5EF4-FFF2-40B4-BE49-F238E27FC236}">
                <a16:creationId xmlns:a16="http://schemas.microsoft.com/office/drawing/2014/main" id="{7D2E4CEC-8503-4E4C-698C-F6D36A23A5F5}"/>
              </a:ext>
            </a:extLst>
          </p:cNvPr>
          <p:cNvSpPr>
            <a:spLocks/>
          </p:cNvSpPr>
          <p:nvPr>
            <p:custDataLst>
              <p:tags r:id="rId12"/>
            </p:custDataLst>
          </p:nvPr>
        </p:nvSpPr>
        <p:spPr bwMode="auto">
          <a:xfrm>
            <a:off x="9940925" y="2006600"/>
            <a:ext cx="52546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b="1" noProof="0">
                <a:solidFill>
                  <a:schemeClr val="tx1"/>
                </a:solidFill>
                <a:effectLst/>
                <a:latin typeface="+mn-lt"/>
              </a:rPr>
              <a:t>+5-6%</a:t>
            </a:r>
            <a:r>
              <a:rPr lang="en-GB" sz="1000" b="1" baseline="30000" noProof="0">
                <a:solidFill>
                  <a:schemeClr val="tx1"/>
                </a:solidFill>
                <a:effectLst/>
                <a:latin typeface="+mn-lt"/>
              </a:rPr>
              <a:t> </a:t>
            </a:r>
            <a:endParaRPr lang="en-GB" sz="1000" b="1" baseline="30000" noProof="0">
              <a:solidFill>
                <a:schemeClr val="tx1"/>
              </a:solidFill>
              <a:latin typeface="+mn-lt"/>
            </a:endParaRPr>
          </a:p>
        </p:txBody>
      </p:sp>
      <p:graphicFrame>
        <p:nvGraphicFramePr>
          <p:cNvPr id="11" name="Chart 10">
            <a:extLst>
              <a:ext uri="{FF2B5EF4-FFF2-40B4-BE49-F238E27FC236}">
                <a16:creationId xmlns:a16="http://schemas.microsoft.com/office/drawing/2014/main" id="{C8E301B6-19D2-20DF-9ECF-88D5F4C67775}"/>
              </a:ext>
            </a:extLst>
          </p:cNvPr>
          <p:cNvGraphicFramePr/>
          <p:nvPr>
            <p:custDataLst>
              <p:tags r:id="rId13"/>
            </p:custDataLst>
          </p:nvPr>
        </p:nvGraphicFramePr>
        <p:xfrm>
          <a:off x="8932863" y="3409950"/>
          <a:ext cx="2649537" cy="1427163"/>
        </p:xfrm>
        <a:graphic>
          <a:graphicData uri="http://schemas.openxmlformats.org/drawingml/2006/chart">
            <c:chart xmlns:c="http://schemas.openxmlformats.org/drawingml/2006/chart" xmlns:r="http://schemas.openxmlformats.org/officeDocument/2006/relationships" r:id="rId36"/>
          </a:graphicData>
        </a:graphic>
      </p:graphicFrame>
      <p:cxnSp>
        <p:nvCxnSpPr>
          <p:cNvPr id="152" name="Straight Connector 151">
            <a:extLst>
              <a:ext uri="{FF2B5EF4-FFF2-40B4-BE49-F238E27FC236}">
                <a16:creationId xmlns:a16="http://schemas.microsoft.com/office/drawing/2014/main" id="{88ED8816-3EC8-CFE0-431F-FD4F194D450C}"/>
              </a:ext>
            </a:extLst>
          </p:cNvPr>
          <p:cNvCxnSpPr/>
          <p:nvPr>
            <p:custDataLst>
              <p:tags r:id="rId14"/>
            </p:custDataLst>
          </p:nvPr>
        </p:nvCxnSpPr>
        <p:spPr bwMode="auto">
          <a:xfrm flipV="1">
            <a:off x="9429750" y="3584575"/>
            <a:ext cx="1655763" cy="33972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3" name="Tijdelijke aanduiding voor tekst 2">
            <a:extLst>
              <a:ext uri="{FF2B5EF4-FFF2-40B4-BE49-F238E27FC236}">
                <a16:creationId xmlns:a16="http://schemas.microsoft.com/office/drawing/2014/main" id="{7E9D89E8-870E-A999-E888-C4EFBF589909}"/>
              </a:ext>
            </a:extLst>
          </p:cNvPr>
          <p:cNvSpPr>
            <a:spLocks/>
          </p:cNvSpPr>
          <p:nvPr>
            <p:custDataLst>
              <p:tags r:id="rId15"/>
            </p:custDataLst>
          </p:nvPr>
        </p:nvSpPr>
        <p:spPr bwMode="auto">
          <a:xfrm>
            <a:off x="9267825" y="46545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F168EBA1-65AE-4EA3-8015-A9E337D028ED}" type="datetime'''''''''''''''2''''0''''''''''''''24'''''''''''''''''''">
              <a:rPr lang="en-GB" altLang="en-US" sz="1000" smtClean="0">
                <a:solidFill>
                  <a:schemeClr val="tx1"/>
                </a:solidFill>
                <a:latin typeface="+mn-lt"/>
              </a:rPr>
              <a:pPr lvl="1" algn="ctr">
                <a:spcBef>
                  <a:spcPct val="0"/>
                </a:spcBef>
                <a:spcAft>
                  <a:spcPct val="0"/>
                </a:spcAft>
                <a:defRPr/>
              </a:pPr>
              <a:t>2024</a:t>
            </a:fld>
            <a:endParaRPr kumimoji="0" lang="en-GB" sz="1000" b="0" i="0" strike="noStrike" kern="1200" cap="none" spc="0" normalizeH="0" baseline="0" noProof="0">
              <a:ln>
                <a:noFill/>
              </a:ln>
              <a:solidFill>
                <a:schemeClr val="tx1"/>
              </a:solidFill>
              <a:effectLst/>
              <a:uLnTx/>
              <a:uFillTx/>
              <a:latin typeface="+mn-lt"/>
            </a:endParaRPr>
          </a:p>
        </p:txBody>
      </p:sp>
      <p:sp>
        <p:nvSpPr>
          <p:cNvPr id="8" name="Tijdelijke aanduiding voor tekst 2">
            <a:extLst>
              <a:ext uri="{FF2B5EF4-FFF2-40B4-BE49-F238E27FC236}">
                <a16:creationId xmlns:a16="http://schemas.microsoft.com/office/drawing/2014/main" id="{AB939A22-87F2-E0B0-841D-8F08EA855E16}"/>
              </a:ext>
            </a:extLst>
          </p:cNvPr>
          <p:cNvSpPr>
            <a:spLocks/>
          </p:cNvSpPr>
          <p:nvPr>
            <p:custDataLst>
              <p:tags r:id="rId16"/>
            </p:custDataLst>
          </p:nvPr>
        </p:nvSpPr>
        <p:spPr bwMode="gray">
          <a:xfrm>
            <a:off x="10118725" y="4116388"/>
            <a:ext cx="277813" cy="152400"/>
          </a:xfrm>
          <a:prstGeom prst="rect">
            <a:avLst/>
          </a:prstGeom>
          <a:solidFill>
            <a:srgbClr val="FFF4CA"/>
          </a:solidFill>
          <a:ln>
            <a:noFill/>
          </a:ln>
          <a:effectLst/>
        </p:spPr>
        <p:txBody>
          <a:bodyPr vert="horz" wrap="none" lIns="17463" tIns="0" rIns="17463"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altLang="en-US" sz="1000">
                <a:solidFill>
                  <a:schemeClr val="tx1"/>
                </a:solidFill>
                <a:effectLst/>
                <a:latin typeface="+mn-lt"/>
              </a:rPr>
              <a:t>HAL</a:t>
            </a:r>
            <a:endParaRPr lang="en-GB" sz="1000" noProof="0">
              <a:solidFill>
                <a:schemeClr val="tx1"/>
              </a:solidFill>
              <a:latin typeface="+mn-lt"/>
            </a:endParaRPr>
          </a:p>
        </p:txBody>
      </p:sp>
      <p:sp>
        <p:nvSpPr>
          <p:cNvPr id="165" name="Tijdelijke aanduiding voor tekst 2">
            <a:extLst>
              <a:ext uri="{FF2B5EF4-FFF2-40B4-BE49-F238E27FC236}">
                <a16:creationId xmlns:a16="http://schemas.microsoft.com/office/drawing/2014/main" id="{BA36184A-1A5D-C8E0-6B38-2E4DBA845909}"/>
              </a:ext>
            </a:extLst>
          </p:cNvPr>
          <p:cNvSpPr>
            <a:spLocks/>
          </p:cNvSpPr>
          <p:nvPr>
            <p:custDataLst>
              <p:tags r:id="rId17"/>
            </p:custDataLst>
          </p:nvPr>
        </p:nvSpPr>
        <p:spPr bwMode="auto">
          <a:xfrm>
            <a:off x="10094913" y="46545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82BE989F-0A12-4A59-A047-F7E6B1BDA90A}" type="datetime'2''''''''''''''''''''''02''''''''''''5'''''''''">
              <a:rPr lang="en-GB" altLang="en-US" sz="1000" smtClean="0">
                <a:solidFill>
                  <a:schemeClr val="tx1"/>
                </a:solidFill>
                <a:latin typeface="+mn-lt"/>
              </a:rPr>
              <a:pPr lvl="1" algn="ctr">
                <a:spcBef>
                  <a:spcPct val="0"/>
                </a:spcBef>
                <a:spcAft>
                  <a:spcPct val="0"/>
                </a:spcAft>
                <a:defRPr/>
              </a:pPr>
              <a:t>2025</a:t>
            </a:fld>
            <a:endParaRPr kumimoji="0" lang="en-GB" sz="1000" b="0" i="0" strike="noStrike" kern="1200" cap="none" spc="0" normalizeH="0" baseline="0" noProof="0">
              <a:ln>
                <a:noFill/>
              </a:ln>
              <a:solidFill>
                <a:schemeClr val="tx1"/>
              </a:solidFill>
              <a:effectLst/>
              <a:uLnTx/>
              <a:uFillTx/>
              <a:latin typeface="+mn-lt"/>
            </a:endParaRPr>
          </a:p>
        </p:txBody>
      </p:sp>
      <p:sp>
        <p:nvSpPr>
          <p:cNvPr id="154" name="Tijdelijke aanduiding voor tekst 2">
            <a:extLst>
              <a:ext uri="{FF2B5EF4-FFF2-40B4-BE49-F238E27FC236}">
                <a16:creationId xmlns:a16="http://schemas.microsoft.com/office/drawing/2014/main" id="{2D3AE0A0-952D-30C4-1E38-0D6A5CE7C004}"/>
              </a:ext>
            </a:extLst>
          </p:cNvPr>
          <p:cNvSpPr>
            <a:spLocks/>
          </p:cNvSpPr>
          <p:nvPr>
            <p:custDataLst>
              <p:tags r:id="rId18"/>
            </p:custDataLst>
          </p:nvPr>
        </p:nvSpPr>
        <p:spPr bwMode="gray">
          <a:xfrm>
            <a:off x="10947400" y="3949700"/>
            <a:ext cx="277813" cy="152400"/>
          </a:xfrm>
          <a:prstGeom prst="rect">
            <a:avLst/>
          </a:prstGeom>
          <a:noFill/>
          <a:ln>
            <a:noFill/>
          </a:ln>
          <a:effectLst/>
        </p:spPr>
        <p:txBody>
          <a:bodyPr vert="horz" wrap="none" lIns="17463" tIns="0" rIns="17463"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noProof="0">
                <a:solidFill>
                  <a:schemeClr val="tx1"/>
                </a:solidFill>
                <a:effectLst/>
                <a:latin typeface="+mn-lt"/>
              </a:rPr>
              <a:t>HAL</a:t>
            </a:r>
            <a:endParaRPr lang="en-GB" sz="1000" noProof="0">
              <a:solidFill>
                <a:schemeClr val="tx1"/>
              </a:solidFill>
              <a:latin typeface="+mn-lt"/>
            </a:endParaRPr>
          </a:p>
        </p:txBody>
      </p:sp>
      <p:sp>
        <p:nvSpPr>
          <p:cNvPr id="155" name="Tijdelijke aanduiding voor tekst 2">
            <a:extLst>
              <a:ext uri="{FF2B5EF4-FFF2-40B4-BE49-F238E27FC236}">
                <a16:creationId xmlns:a16="http://schemas.microsoft.com/office/drawing/2014/main" id="{22A5CFFC-362A-01A3-F0C4-039CEC8E6995}"/>
              </a:ext>
            </a:extLst>
          </p:cNvPr>
          <p:cNvSpPr>
            <a:spLocks/>
          </p:cNvSpPr>
          <p:nvPr>
            <p:custDataLst>
              <p:tags r:id="rId19"/>
            </p:custDataLst>
          </p:nvPr>
        </p:nvSpPr>
        <p:spPr bwMode="auto">
          <a:xfrm>
            <a:off x="10923588" y="4654550"/>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defRPr/>
            </a:pPr>
            <a:fld id="{238ED948-3EF5-4757-89C9-EF96168FFDE9}" type="datetime'''''''''''''''2''''0''''''2''''''''8'''''''''''">
              <a:rPr lang="en-GB" altLang="en-US" sz="1000" smtClean="0">
                <a:solidFill>
                  <a:schemeClr val="tx1"/>
                </a:solidFill>
                <a:latin typeface="+mn-lt"/>
              </a:rPr>
              <a:pPr lvl="1" algn="ctr">
                <a:spcBef>
                  <a:spcPct val="0"/>
                </a:spcBef>
                <a:spcAft>
                  <a:spcPct val="0"/>
                </a:spcAft>
                <a:defRPr/>
              </a:pPr>
              <a:t>2028</a:t>
            </a:fld>
            <a:endParaRPr kumimoji="0" lang="en-GB" sz="1000" b="0" i="0" strike="noStrike" kern="1200" cap="none" spc="0" normalizeH="0" baseline="0" noProof="0">
              <a:ln>
                <a:noFill/>
              </a:ln>
              <a:solidFill>
                <a:schemeClr val="tx1"/>
              </a:solidFill>
              <a:effectLst/>
              <a:uLnTx/>
              <a:uFillTx/>
              <a:latin typeface="+mn-lt"/>
            </a:endParaRPr>
          </a:p>
        </p:txBody>
      </p:sp>
      <p:sp>
        <p:nvSpPr>
          <p:cNvPr id="13" name="Tijdelijke aanduiding voor tekst 2">
            <a:extLst>
              <a:ext uri="{FF2B5EF4-FFF2-40B4-BE49-F238E27FC236}">
                <a16:creationId xmlns:a16="http://schemas.microsoft.com/office/drawing/2014/main" id="{D3F431C2-FEAF-3628-C76F-D4FBC962B7DA}"/>
              </a:ext>
            </a:extLst>
          </p:cNvPr>
          <p:cNvSpPr>
            <a:spLocks/>
          </p:cNvSpPr>
          <p:nvPr>
            <p:custDataLst>
              <p:tags r:id="rId20"/>
            </p:custDataLst>
          </p:nvPr>
        </p:nvSpPr>
        <p:spPr bwMode="gray">
          <a:xfrm>
            <a:off x="10123488" y="3963988"/>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7ACECFC6-4D38-4169-9355-B93D731AEDD9}" type="datetime'''''''''''2''''83'">
              <a:rPr lang="en-GB" altLang="en-US" sz="1000" smtClean="0">
                <a:solidFill>
                  <a:schemeClr val="tx1"/>
                </a:solidFill>
                <a:latin typeface="+mn-lt"/>
              </a:rPr>
              <a:pPr lvl="1" algn="ctr">
                <a:spcBef>
                  <a:spcPct val="0"/>
                </a:spcBef>
                <a:spcAft>
                  <a:spcPct val="0"/>
                </a:spcAft>
              </a:pPr>
              <a:t>283</a:t>
            </a:fld>
            <a:endParaRPr lang="en-GB" sz="1000" noProof="0">
              <a:solidFill>
                <a:schemeClr val="tx1"/>
              </a:solidFill>
              <a:latin typeface="+mn-lt"/>
            </a:endParaRPr>
          </a:p>
        </p:txBody>
      </p:sp>
      <p:sp>
        <p:nvSpPr>
          <p:cNvPr id="156" name="Tijdelijke aanduiding voor tekst 2">
            <a:extLst>
              <a:ext uri="{FF2B5EF4-FFF2-40B4-BE49-F238E27FC236}">
                <a16:creationId xmlns:a16="http://schemas.microsoft.com/office/drawing/2014/main" id="{BA67F1D7-2179-E0F3-BCF8-2EC3ABCAE8BB}"/>
              </a:ext>
            </a:extLst>
          </p:cNvPr>
          <p:cNvSpPr>
            <a:spLocks/>
          </p:cNvSpPr>
          <p:nvPr>
            <p:custDataLst>
              <p:tags r:id="rId21"/>
            </p:custDataLst>
          </p:nvPr>
        </p:nvSpPr>
        <p:spPr bwMode="gray">
          <a:xfrm>
            <a:off x="10914063" y="3784600"/>
            <a:ext cx="344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noProof="0">
                <a:solidFill>
                  <a:schemeClr val="tx1"/>
                </a:solidFill>
                <a:effectLst/>
                <a:latin typeface="+mn-lt"/>
              </a:rPr>
              <a:t>&gt;335</a:t>
            </a:r>
            <a:endParaRPr lang="en-GB" sz="1000" noProof="0">
              <a:solidFill>
                <a:schemeClr val="tx1"/>
              </a:solidFill>
              <a:latin typeface="+mn-lt"/>
            </a:endParaRPr>
          </a:p>
        </p:txBody>
      </p:sp>
      <p:sp>
        <p:nvSpPr>
          <p:cNvPr id="157" name="Tijdelijke aanduiding voor tekst 2">
            <a:extLst>
              <a:ext uri="{FF2B5EF4-FFF2-40B4-BE49-F238E27FC236}">
                <a16:creationId xmlns:a16="http://schemas.microsoft.com/office/drawing/2014/main" id="{AAEA2FBA-9F0F-5BA3-F122-1F71A3CEC1DE}"/>
              </a:ext>
            </a:extLst>
          </p:cNvPr>
          <p:cNvSpPr>
            <a:spLocks/>
          </p:cNvSpPr>
          <p:nvPr>
            <p:custDataLst>
              <p:tags r:id="rId22"/>
            </p:custDataLst>
          </p:nvPr>
        </p:nvSpPr>
        <p:spPr bwMode="auto">
          <a:xfrm>
            <a:off x="9913938" y="3646488"/>
            <a:ext cx="685800"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b="1" noProof="0">
                <a:solidFill>
                  <a:schemeClr val="tx1"/>
                </a:solidFill>
                <a:effectLst/>
                <a:latin typeface="+mn-lt"/>
              </a:rPr>
              <a:t>+8-10%</a:t>
            </a:r>
            <a:endParaRPr lang="en-GB" sz="1000" b="1" noProof="0">
              <a:solidFill>
                <a:schemeClr val="tx1"/>
              </a:solidFill>
              <a:latin typeface="+mn-lt"/>
            </a:endParaRPr>
          </a:p>
        </p:txBody>
      </p:sp>
      <p:sp>
        <p:nvSpPr>
          <p:cNvPr id="167" name="TextBox 166">
            <a:extLst>
              <a:ext uri="{FF2B5EF4-FFF2-40B4-BE49-F238E27FC236}">
                <a16:creationId xmlns:a16="http://schemas.microsoft.com/office/drawing/2014/main" id="{FED2B2B4-13EB-2970-DE4F-C955C8D299EC}"/>
              </a:ext>
            </a:extLst>
          </p:cNvPr>
          <p:cNvSpPr txBox="1"/>
          <p:nvPr>
            <p:custDataLst>
              <p:tags r:id="rId23"/>
            </p:custDataLst>
          </p:nvPr>
        </p:nvSpPr>
        <p:spPr>
          <a:xfrm>
            <a:off x="8817291" y="3306763"/>
            <a:ext cx="2858772" cy="261610"/>
          </a:xfrm>
          <a:prstGeom prst="rect">
            <a:avLst/>
          </a:prstGeom>
          <a:noFill/>
        </p:spPr>
        <p:txBody>
          <a:bodyPr wrap="square" tIns="0" rtlCol="0">
            <a:spAutoFit/>
          </a:bodyPr>
          <a:lstStyle>
            <a:defPPr>
              <a:defRPr lang="en-US"/>
            </a:defPPr>
            <a:lvl1pPr lvl="0">
              <a:spcAft>
                <a:spcPts val="300"/>
              </a:spcAft>
              <a:defRPr sz="1400" b="1">
                <a:latin typeface="ABN AMRO Sans" panose="020B0504040000000004" pitchFamily="34" charset="0"/>
              </a:defRPr>
            </a:lvl1pPr>
          </a:lstStyle>
          <a:p>
            <a:r>
              <a:rPr lang="en-GB">
                <a:latin typeface="+mn-lt"/>
              </a:rPr>
              <a:t>Client assets, </a:t>
            </a:r>
            <a:r>
              <a:rPr lang="en-GB" sz="1200" b="0">
                <a:latin typeface="+mn-lt"/>
              </a:rPr>
              <a:t>€bn &amp; CAGR % </a:t>
            </a:r>
          </a:p>
        </p:txBody>
      </p:sp>
      <p:sp>
        <p:nvSpPr>
          <p:cNvPr id="6" name="Rectangle 5">
            <a:extLst>
              <a:ext uri="{FF2B5EF4-FFF2-40B4-BE49-F238E27FC236}">
                <a16:creationId xmlns:a16="http://schemas.microsoft.com/office/drawing/2014/main" id="{92B6F06F-950D-9C14-DB4A-0F55ED704CE4}"/>
              </a:ext>
            </a:extLst>
          </p:cNvPr>
          <p:cNvSpPr/>
          <p:nvPr/>
        </p:nvSpPr>
        <p:spPr>
          <a:xfrm>
            <a:off x="8817291" y="4986666"/>
            <a:ext cx="2858773" cy="261610"/>
          </a:xfrm>
          <a:prstGeom prst="rect">
            <a:avLst/>
          </a:prstGeom>
          <a:noFill/>
        </p:spPr>
        <p:txBody>
          <a:bodyPr wrap="square" tIns="0" rtlCol="0">
            <a:spAutoFit/>
          </a:bodyPr>
          <a:lstStyle/>
          <a:p>
            <a:pPr>
              <a:spcAft>
                <a:spcPts val="300"/>
              </a:spcAft>
            </a:pPr>
            <a:r>
              <a:rPr lang="en-GB" sz="1400" b="1">
                <a:solidFill>
                  <a:schemeClr val="tx1"/>
                </a:solidFill>
              </a:rPr>
              <a:t>RWA allocation CB</a:t>
            </a:r>
            <a:r>
              <a:rPr lang="en-GB" sz="1400" b="1" baseline="30000">
                <a:solidFill>
                  <a:schemeClr val="tx1"/>
                </a:solidFill>
              </a:rPr>
              <a:t> 1)</a:t>
            </a:r>
          </a:p>
        </p:txBody>
      </p:sp>
      <p:graphicFrame>
        <p:nvGraphicFramePr>
          <p:cNvPr id="37" name="Chart 36">
            <a:extLst>
              <a:ext uri="{FF2B5EF4-FFF2-40B4-BE49-F238E27FC236}">
                <a16:creationId xmlns:a16="http://schemas.microsoft.com/office/drawing/2014/main" id="{59E678DC-58C4-ABA7-7706-13B0B3F13533}"/>
              </a:ext>
            </a:extLst>
          </p:cNvPr>
          <p:cNvGraphicFramePr/>
          <p:nvPr>
            <p:custDataLst>
              <p:tags r:id="rId24"/>
            </p:custDataLst>
          </p:nvPr>
        </p:nvGraphicFramePr>
        <p:xfrm>
          <a:off x="8904288" y="5456238"/>
          <a:ext cx="2667000" cy="581025"/>
        </p:xfrm>
        <a:graphic>
          <a:graphicData uri="http://schemas.openxmlformats.org/drawingml/2006/chart">
            <c:chart xmlns:c="http://schemas.openxmlformats.org/drawingml/2006/chart" xmlns:r="http://schemas.openxmlformats.org/officeDocument/2006/relationships" r:id="rId37"/>
          </a:graphicData>
        </a:graphic>
      </p:graphicFrame>
      <p:sp>
        <p:nvSpPr>
          <p:cNvPr id="9" name="Tijdelijke aanduiding voor tekst 2">
            <a:extLst>
              <a:ext uri="{FF2B5EF4-FFF2-40B4-BE49-F238E27FC236}">
                <a16:creationId xmlns:a16="http://schemas.microsoft.com/office/drawing/2014/main" id="{C2D4294C-42A1-BFDE-C8CA-FC8F0A33F82F}"/>
              </a:ext>
            </a:extLst>
          </p:cNvPr>
          <p:cNvSpPr>
            <a:spLocks/>
          </p:cNvSpPr>
          <p:nvPr>
            <p:custDataLst>
              <p:tags r:id="rId25"/>
            </p:custDataLst>
          </p:nvPr>
        </p:nvSpPr>
        <p:spPr bwMode="auto">
          <a:xfrm>
            <a:off x="9240838" y="5997575"/>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45EC6F6C-BFAF-4404-B613-643D4F19DE3A}" type="datetime'''''''''2''''0''''''''2''''''''''''''''''''''''''4'''">
              <a:rPr lang="en-GB" altLang="en-US" sz="1000" smtClean="0">
                <a:solidFill>
                  <a:schemeClr val="tx1"/>
                </a:solidFill>
                <a:latin typeface="+mn-lt"/>
              </a:rPr>
              <a:pPr lvl="1" algn="ctr">
                <a:spcBef>
                  <a:spcPct val="0"/>
                </a:spcBef>
                <a:spcAft>
                  <a:spcPct val="0"/>
                </a:spcAft>
              </a:pPr>
              <a:t>2024</a:t>
            </a:fld>
            <a:endParaRPr lang="en-GB" sz="1000" noProof="0">
              <a:solidFill>
                <a:schemeClr val="tx1"/>
              </a:solidFill>
              <a:latin typeface="+mn-lt"/>
              <a:sym typeface="ABN AMRO Sans" panose="020B0504040000000004" pitchFamily="34" charset="0"/>
            </a:endParaRPr>
          </a:p>
        </p:txBody>
      </p:sp>
      <p:sp>
        <p:nvSpPr>
          <p:cNvPr id="10" name="Tijdelijke aanduiding voor tekst 2">
            <a:extLst>
              <a:ext uri="{FF2B5EF4-FFF2-40B4-BE49-F238E27FC236}">
                <a16:creationId xmlns:a16="http://schemas.microsoft.com/office/drawing/2014/main" id="{8815CB98-B164-A7F7-8CF7-0EE3F66C28E1}"/>
              </a:ext>
            </a:extLst>
          </p:cNvPr>
          <p:cNvSpPr>
            <a:spLocks/>
          </p:cNvSpPr>
          <p:nvPr>
            <p:custDataLst>
              <p:tags r:id="rId26"/>
            </p:custDataLst>
          </p:nvPr>
        </p:nvSpPr>
        <p:spPr bwMode="auto">
          <a:xfrm>
            <a:off x="10074275" y="5997575"/>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9A3CC788-F2F8-481E-8035-DADFE4BF6D1B}" type="datetime'''''''''''''''''''''''2''''''''''''''0''''''''''2''''5'''''">
              <a:rPr lang="en-GB" altLang="en-US" sz="1000" smtClean="0">
                <a:solidFill>
                  <a:schemeClr val="tx1"/>
                </a:solidFill>
                <a:latin typeface="+mn-lt"/>
              </a:rPr>
              <a:pPr lvl="1" algn="ctr">
                <a:spcBef>
                  <a:spcPct val="0"/>
                </a:spcBef>
                <a:spcAft>
                  <a:spcPct val="0"/>
                </a:spcAft>
              </a:pPr>
              <a:t>2025</a:t>
            </a:fld>
            <a:endParaRPr lang="en-GB" sz="1000" noProof="0">
              <a:solidFill>
                <a:schemeClr val="tx1"/>
              </a:solidFill>
              <a:latin typeface="+mn-lt"/>
              <a:sym typeface="ABN AMRO Sans" panose="020B0504040000000004" pitchFamily="34" charset="0"/>
            </a:endParaRPr>
          </a:p>
        </p:txBody>
      </p:sp>
      <p:sp>
        <p:nvSpPr>
          <p:cNvPr id="16" name="Tijdelijke aanduiding voor tekst 2">
            <a:extLst>
              <a:ext uri="{FF2B5EF4-FFF2-40B4-BE49-F238E27FC236}">
                <a16:creationId xmlns:a16="http://schemas.microsoft.com/office/drawing/2014/main" id="{E1E045E2-AFEF-4B09-5CBB-43057DD73569}"/>
              </a:ext>
            </a:extLst>
          </p:cNvPr>
          <p:cNvSpPr>
            <a:spLocks/>
          </p:cNvSpPr>
          <p:nvPr>
            <p:custDataLst>
              <p:tags r:id="rId27"/>
            </p:custDataLst>
          </p:nvPr>
        </p:nvSpPr>
        <p:spPr bwMode="auto">
          <a:xfrm>
            <a:off x="10909300" y="5997575"/>
            <a:ext cx="323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fld id="{7F5E420C-0F5D-4B63-A29C-095EB4471D7A}" type="datetime'''2''''''0''''''''''''2''''''''''''''''''''''''''''''''''8'''">
              <a:rPr lang="en-GB" altLang="en-US" sz="1000" smtClean="0">
                <a:solidFill>
                  <a:schemeClr val="tx1"/>
                </a:solidFill>
                <a:latin typeface="+mn-lt"/>
              </a:rPr>
              <a:pPr lvl="1" algn="ctr">
                <a:spcBef>
                  <a:spcPct val="0"/>
                </a:spcBef>
                <a:spcAft>
                  <a:spcPct val="0"/>
                </a:spcAft>
              </a:pPr>
              <a:t>2028</a:t>
            </a:fld>
            <a:endParaRPr lang="en-GB" sz="1000" noProof="0">
              <a:solidFill>
                <a:schemeClr val="tx1"/>
              </a:solidFill>
              <a:latin typeface="+mn-lt"/>
              <a:sym typeface="ABN AMRO Sans" panose="020B0504040000000004" pitchFamily="34" charset="0"/>
            </a:endParaRPr>
          </a:p>
        </p:txBody>
      </p:sp>
      <p:sp>
        <p:nvSpPr>
          <p:cNvPr id="17" name="Tijdelijke aanduiding voor tekst 2">
            <a:extLst>
              <a:ext uri="{FF2B5EF4-FFF2-40B4-BE49-F238E27FC236}">
                <a16:creationId xmlns:a16="http://schemas.microsoft.com/office/drawing/2014/main" id="{69CCCBE3-999E-7360-533F-59BC5EFB48E1}"/>
              </a:ext>
            </a:extLst>
          </p:cNvPr>
          <p:cNvSpPr>
            <a:spLocks/>
          </p:cNvSpPr>
          <p:nvPr>
            <p:custDataLst>
              <p:tags r:id="rId28"/>
            </p:custDataLst>
          </p:nvPr>
        </p:nvSpPr>
        <p:spPr bwMode="gray">
          <a:xfrm>
            <a:off x="9248775" y="5360988"/>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noProof="0">
                <a:solidFill>
                  <a:schemeClr val="tx1"/>
                </a:solidFill>
                <a:latin typeface="+mn-lt"/>
              </a:rPr>
              <a:t>58%</a:t>
            </a:r>
            <a:endParaRPr lang="en-GB" sz="1000" noProof="0">
              <a:solidFill>
                <a:schemeClr val="tx1"/>
              </a:solidFill>
              <a:latin typeface="+mn-lt"/>
              <a:sym typeface="ABN AMRO Sans" panose="020B0504040000000004" pitchFamily="34" charset="0"/>
            </a:endParaRPr>
          </a:p>
        </p:txBody>
      </p:sp>
      <p:sp>
        <p:nvSpPr>
          <p:cNvPr id="20" name="Tijdelijke aanduiding voor tekst 2">
            <a:extLst>
              <a:ext uri="{FF2B5EF4-FFF2-40B4-BE49-F238E27FC236}">
                <a16:creationId xmlns:a16="http://schemas.microsoft.com/office/drawing/2014/main" id="{2E827363-BC99-3856-2E96-25523941B48B}"/>
              </a:ext>
            </a:extLst>
          </p:cNvPr>
          <p:cNvSpPr>
            <a:spLocks/>
          </p:cNvSpPr>
          <p:nvPr>
            <p:custDataLst>
              <p:tags r:id="rId29"/>
            </p:custDataLst>
          </p:nvPr>
        </p:nvSpPr>
        <p:spPr bwMode="gray">
          <a:xfrm>
            <a:off x="10033000" y="5549900"/>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sz="1000" noProof="0">
                <a:solidFill>
                  <a:schemeClr val="tx1"/>
                </a:solidFill>
                <a:latin typeface="+mn-lt"/>
              </a:rPr>
              <a:t>c.</a:t>
            </a:r>
            <a:fld id="{E89C1785-953D-473F-91C2-D40EBFC43A1F}" type="datetime'''''''''''''''''''''''5''''''''''1''%'''''''''''''''">
              <a:rPr lang="en-GB" altLang="en-US" sz="1000" smtClean="0">
                <a:solidFill>
                  <a:schemeClr val="tx1"/>
                </a:solidFill>
                <a:latin typeface="+mn-lt"/>
              </a:rPr>
              <a:pPr lvl="1" algn="ctr">
                <a:spcBef>
                  <a:spcPct val="0"/>
                </a:spcBef>
                <a:spcAft>
                  <a:spcPct val="0"/>
                </a:spcAft>
              </a:pPr>
              <a:t>51%</a:t>
            </a:fld>
            <a:endParaRPr lang="en-GB" sz="1000" noProof="0">
              <a:solidFill>
                <a:schemeClr val="tx1"/>
              </a:solidFill>
              <a:latin typeface="+mn-lt"/>
              <a:sym typeface="ABN AMRO Sans" panose="020B0504040000000004" pitchFamily="34" charset="0"/>
            </a:endParaRPr>
          </a:p>
        </p:txBody>
      </p:sp>
      <p:sp>
        <p:nvSpPr>
          <p:cNvPr id="21" name="Tijdelijke aanduiding voor tekst 2">
            <a:extLst>
              <a:ext uri="{FF2B5EF4-FFF2-40B4-BE49-F238E27FC236}">
                <a16:creationId xmlns:a16="http://schemas.microsoft.com/office/drawing/2014/main" id="{842217AF-68C1-462E-1ACE-CB76274ADE83}"/>
              </a:ext>
            </a:extLst>
          </p:cNvPr>
          <p:cNvSpPr>
            <a:spLocks/>
          </p:cNvSpPr>
          <p:nvPr>
            <p:custDataLst>
              <p:tags r:id="rId30"/>
            </p:custDataLst>
          </p:nvPr>
        </p:nvSpPr>
        <p:spPr bwMode="gray">
          <a:xfrm>
            <a:off x="10868025" y="5588000"/>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ct val="0"/>
              </a:spcBef>
              <a:spcAft>
                <a:spcPct val="0"/>
              </a:spcAft>
            </a:pPr>
            <a:r>
              <a:rPr lang="en-GB" altLang="en-US" sz="1000">
                <a:solidFill>
                  <a:schemeClr val="tx1"/>
                </a:solidFill>
                <a:latin typeface="+mn-lt"/>
                <a:sym typeface="ABN AMRO Sans" panose="020B0504040000000004" pitchFamily="34" charset="0"/>
              </a:rPr>
              <a:t>c.</a:t>
            </a:r>
            <a:fld id="{989CDA28-1078-4A48-9E72-D955A6D5CB58}" type="datetime'''''''''''''''''''50''''''''''%'''''''''''''''''''''''''">
              <a:rPr lang="en-GB" altLang="en-US" sz="1000" smtClean="0">
                <a:solidFill>
                  <a:schemeClr val="tx1"/>
                </a:solidFill>
                <a:latin typeface="+mn-lt"/>
              </a:rPr>
              <a:pPr lvl="1" algn="ctr">
                <a:spcBef>
                  <a:spcPct val="0"/>
                </a:spcBef>
                <a:spcAft>
                  <a:spcPct val="0"/>
                </a:spcAft>
              </a:pPr>
              <a:t>50%</a:t>
            </a:fld>
            <a:endParaRPr lang="en-GB" sz="1000" noProof="0">
              <a:solidFill>
                <a:schemeClr val="tx1"/>
              </a:solidFill>
              <a:latin typeface="+mn-lt"/>
              <a:sym typeface="ABN AMRO Sans" panose="020B0504040000000004" pitchFamily="34" charset="0"/>
            </a:endParaRPr>
          </a:p>
        </p:txBody>
      </p:sp>
      <p:sp>
        <p:nvSpPr>
          <p:cNvPr id="29" name="TextBox 28">
            <a:extLst>
              <a:ext uri="{FF2B5EF4-FFF2-40B4-BE49-F238E27FC236}">
                <a16:creationId xmlns:a16="http://schemas.microsoft.com/office/drawing/2014/main" id="{69C32BAB-5008-5D30-C709-7930A284823B}"/>
              </a:ext>
            </a:extLst>
          </p:cNvPr>
          <p:cNvSpPr txBox="1"/>
          <p:nvPr/>
        </p:nvSpPr>
        <p:spPr>
          <a:xfrm>
            <a:off x="2146244" y="6374102"/>
            <a:ext cx="8541421" cy="215444"/>
          </a:xfrm>
          <a:prstGeom prst="rect">
            <a:avLst/>
          </a:prstGeom>
          <a:noFill/>
        </p:spPr>
        <p:txBody>
          <a:bodyPr wrap="square" rtlCol="0">
            <a:spAutoFit/>
          </a:bodyPr>
          <a:lstStyle/>
          <a:p>
            <a:pPr lvl="0">
              <a:defRPr/>
            </a:pPr>
            <a:r>
              <a:rPr lang="en-GB" sz="800" noProof="0">
                <a:solidFill>
                  <a:srgbClr val="004C4C"/>
                </a:solidFill>
                <a:cs typeface="Arial" panose="020B0604020202020204" pitchFamily="34" charset="0"/>
              </a:rPr>
              <a:t>1) Excluding Clearing</a:t>
            </a:r>
          </a:p>
        </p:txBody>
      </p:sp>
    </p:spTree>
    <p:extLst>
      <p:ext uri="{BB962C8B-B14F-4D97-AF65-F5344CB8AC3E}">
        <p14:creationId xmlns:p14="http://schemas.microsoft.com/office/powerpoint/2010/main" val="2949777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vR_5eM9h.lLOtbeYmE5F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Is_g4W7TT4o_iDG_XqF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eV5tRJUUHtEbh6X.WEh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x5n8PCxdjcgoNkZPUK4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iuv.OfgH0jlYZsmC8ia4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3fv6zXud9ZZalf6ZsV8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ycc9bKDLIY0AwMh.N4g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sAV_TwIswy73KnJmAeT7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ijD0kaZtpbOTE9y7flMS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HsxT3dXf65ta3ybBn36B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qzqmB.TtqOUtacq3Vkb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C29HTNSdQcSZP4hTtvd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BgwRsgcZgf621Vdaen.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BgwRsgcZgf621Vdaen.a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BgwRsgcZgf621Vdaen.a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eOAmbscr6QrKZwFfuZf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z.on4WoWZy.2yeTuSLK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ZG_zaVT.MwYXV6RQ64oE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NubTJG8NyvHYA9L7qnx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2PMiddDoN6_zs0Ynf8Zm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Fy22eRetdsV9EFWsJ5X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jFf6LyqUPmLftyfRdW2v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QWoqCKr9.KBUACzro6Y2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UJFhd4yEJvvlmksn11B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j8Ik227ZOc8Bc8Yt8hNS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wxg3P1ofGfORoVyWq88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aYy3zOr532YdpRnPMJz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SIxFWRSlru9zRkJvVAk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BGe6OMThQ_xhV4MeZyH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8a9tlxrExduXkGWKGS1u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tmZKVbB33kpLIqdc2Lnw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h0rMQbUskT5CH4wTdQV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2xx0w3s93wivSYpIY1m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V5mNwnny644hrGg941sH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bodUanFokALwpiRwwgN4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SsbMppl3.doHzl4SPmo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PGTlYjSPtSVdKXLBpHXq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zAmljqDpm7DAvOPRdESs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AqB79xo14X7522v8f2c6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qKaw9Bzkb9spl4Ig7MF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Xk6JScydpLw4L1FQ0B3.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hhmSCymnqR7kb7JVnOht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hNeFNKtM0bI8RLombYM4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C29HTNSdQcSZP4hTtvdv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C29HTNSdQcSZP4hTtvdv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BQxNJb7cLYN1..gonYaj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dqewQzwtKvLilMaehZp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I7LLD0LxpzEcPx.mZzWO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TYopLRhJx2hg2yhZ50i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FB7fTypMlkR5ld8qozK9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8bzJyLpJvHAQmPkXkhfl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S.8AezHu3lTSigi2OhG2b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ApcdMSUPezbMN9hsA.e.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eXivQ7SOgIJbTv5RPExK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aKgddOsKhMbv90348aZ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ZVxdIjZfYvvzWE2Ov2WR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ZIxJ6ZUECuQsL53iW8J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OnNI4xSHYIBR8cDu1uuZ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UFukF8M9SM5U4iUGigUM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1MyO2ry4G7qkDiV7qjd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50k1XwK1EgKwu8ttt_BH9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lDw6DtHcOW1uihH0Ogrs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N8nKXmgnlOF9CE1LjBvO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BqRHQbTR7sE9W91qu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bXEOYR7Qh73DGdb8gCW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oLWDZY8W_oJSA3eeq_NA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QYQThbQga3EjWdZSQLrA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lcOxETg.MWeicpXz.Vkx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YJ.2sJy87q6CluDoc1q6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RNWl6bdhxSq9YcaCm3u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AfWmcduQ2ZsFZBzCkjbZg"/>
</p:tagLst>
</file>

<file path=ppt/theme/theme1.xml><?xml version="1.0" encoding="utf-8"?>
<a:theme xmlns:a="http://schemas.openxmlformats.org/drawingml/2006/main" name="ABN AMRO">
  <a:themeElements>
    <a:clrScheme name="ABN AMRO">
      <a:dk1>
        <a:srgbClr val="004C4C"/>
      </a:dk1>
      <a:lt1>
        <a:srgbClr val="FFFFFF"/>
      </a:lt1>
      <a:dk2>
        <a:srgbClr val="54646C"/>
      </a:dk2>
      <a:lt2>
        <a:srgbClr val="F3C000"/>
      </a:lt2>
      <a:accent1>
        <a:srgbClr val="00A296"/>
      </a:accent1>
      <a:accent2>
        <a:srgbClr val="33B5AB"/>
      </a:accent2>
      <a:accent3>
        <a:srgbClr val="66C7C0"/>
      </a:accent3>
      <a:accent4>
        <a:srgbClr val="99DAD5"/>
      </a:accent4>
      <a:accent5>
        <a:srgbClr val="CCECEA"/>
      </a:accent5>
      <a:accent6>
        <a:srgbClr val="FFFFFF"/>
      </a:accent6>
      <a:hlink>
        <a:srgbClr val="928DC9"/>
      </a:hlink>
      <a:folHlink>
        <a:srgbClr val="928D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N AMRO - PowerPoint template - 16x9 - NL.potx" id="{A6562452-C755-4E74-924D-893D3BBCA47B}" vid="{614FCB8B-413A-4615-9A9A-5CC88FBF3B57}"/>
    </a:ext>
  </a:extLst>
</a:theme>
</file>

<file path=ppt/theme/theme2.xml><?xml version="1.0" encoding="utf-8"?>
<a:theme xmlns:a="http://schemas.openxmlformats.org/drawingml/2006/main" name="Retail Print A4">
  <a:themeElements>
    <a:clrScheme name="Retail Print A4 1">
      <a:dk1>
        <a:srgbClr val="B9B30F"/>
      </a:dk1>
      <a:lt1>
        <a:srgbClr val="FFE37E"/>
      </a:lt1>
      <a:dk2>
        <a:srgbClr val="009286"/>
      </a:dk2>
      <a:lt2>
        <a:srgbClr val="00ABE9"/>
      </a:lt2>
      <a:accent1>
        <a:srgbClr val="F3C000"/>
      </a:accent1>
      <a:accent2>
        <a:srgbClr val="E0B361"/>
      </a:accent2>
      <a:accent3>
        <a:srgbClr val="AAC7C3"/>
      </a:accent3>
      <a:accent4>
        <a:srgbClr val="DAC26B"/>
      </a:accent4>
      <a:accent5>
        <a:srgbClr val="F8DCAA"/>
      </a:accent5>
      <a:accent6>
        <a:srgbClr val="CBA257"/>
      </a:accent6>
      <a:hlink>
        <a:srgbClr val="68972E"/>
      </a:hlink>
      <a:folHlink>
        <a:srgbClr val="94C23C"/>
      </a:folHlink>
    </a:clrScheme>
    <a:fontScheme name="Retail Print A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etail Print A4 1">
        <a:dk1>
          <a:srgbClr val="B9B30F"/>
        </a:dk1>
        <a:lt1>
          <a:srgbClr val="FFE37E"/>
        </a:lt1>
        <a:dk2>
          <a:srgbClr val="009286"/>
        </a:dk2>
        <a:lt2>
          <a:srgbClr val="00ABE9"/>
        </a:lt2>
        <a:accent1>
          <a:srgbClr val="F3C000"/>
        </a:accent1>
        <a:accent2>
          <a:srgbClr val="E0B361"/>
        </a:accent2>
        <a:accent3>
          <a:srgbClr val="AAC7C3"/>
        </a:accent3>
        <a:accent4>
          <a:srgbClr val="DAC26B"/>
        </a:accent4>
        <a:accent5>
          <a:srgbClr val="F8DCAA"/>
        </a:accent5>
        <a:accent6>
          <a:srgbClr val="CBA257"/>
        </a:accent6>
        <a:hlink>
          <a:srgbClr val="68972E"/>
        </a:hlink>
        <a:folHlink>
          <a:srgbClr val="94C23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 Template for Copilot_.pptx  -  Read-Only" id="{9CD3A3DD-0516-4351-B94F-23C2469208FC}" vid="{51B02CDC-E735-447D-83B5-C8358BA71525}"/>
    </a:ext>
  </a:extLst>
</a:theme>
</file>

<file path=ppt/theme/theme4.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 Template for Copilot_.pptx  -  Read-Only" id="{9CD3A3DD-0516-4351-B94F-23C2469208FC}" vid="{51B02CDC-E735-447D-83B5-C8358BA71525}"/>
    </a:ext>
  </a:ext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fd009ab-55b2-494d-895c-975e85d7f09c">
      <UserInfo>
        <DisplayName>Toby Knapen</DisplayName>
        <AccountId>64</AccountId>
        <AccountType/>
      </UserInfo>
    </SharedWithUsers>
    <TaxCatchAll xmlns="1fd009ab-55b2-494d-895c-975e85d7f09c" xsi:nil="true"/>
    <lcf76f155ced4ddcb4097134ff3c332f xmlns="296cea5c-9125-4ee5-b0ab-fcc3e7c2b24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8D3766F4CC0448A3B0840F3D2A9E73" ma:contentTypeVersion="15" ma:contentTypeDescription="Een nieuw document maken." ma:contentTypeScope="" ma:versionID="a316368b0465a7b1484e50842aa55d84">
  <xsd:schema xmlns:xsd="http://www.w3.org/2001/XMLSchema" xmlns:xs="http://www.w3.org/2001/XMLSchema" xmlns:p="http://schemas.microsoft.com/office/2006/metadata/properties" xmlns:ns2="296cea5c-9125-4ee5-b0ab-fcc3e7c2b240" xmlns:ns3="1fd009ab-55b2-494d-895c-975e85d7f09c" targetNamespace="http://schemas.microsoft.com/office/2006/metadata/properties" ma:root="true" ma:fieldsID="197cff18886c5368bb6a2b1e3c9f6974" ns2:_="" ns3:_="">
    <xsd:import namespace="296cea5c-9125-4ee5-b0ab-fcc3e7c2b240"/>
    <xsd:import namespace="1fd009ab-55b2-494d-895c-975e85d7f0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cea5c-9125-4ee5-b0ab-fcc3e7c2b2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914e6b1-0896-40a9-85da-0b0e1f3ba41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d009ab-55b2-494d-895c-975e85d7f09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35f1fcc1-b1f9-47cb-9708-882cc0c76da5}" ma:internalName="TaxCatchAll" ma:showField="CatchAllData" ma:web="1fd009ab-55b2-494d-895c-975e85d7f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CDC69-D79E-4547-9CD7-081695EC282A}">
  <ds:schemaRefs>
    <ds:schemaRef ds:uri="1fd009ab-55b2-494d-895c-975e85d7f09c"/>
    <ds:schemaRef ds:uri="296cea5c-9125-4ee5-b0ab-fcc3e7c2b2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417B9B-7D09-42EF-824E-9DEE491144AF}">
  <ds:schemaRefs>
    <ds:schemaRef ds:uri="http://schemas.microsoft.com/sharepoint/v3/contenttype/forms"/>
  </ds:schemaRefs>
</ds:datastoreItem>
</file>

<file path=customXml/itemProps3.xml><?xml version="1.0" encoding="utf-8"?>
<ds:datastoreItem xmlns:ds="http://schemas.openxmlformats.org/officeDocument/2006/customXml" ds:itemID="{3E1473FA-E9F5-45A5-8159-95BCCFFD6F67}">
  <ds:schemaRefs>
    <ds:schemaRef ds:uri="1fd009ab-55b2-494d-895c-975e85d7f09c"/>
    <ds:schemaRef ds:uri="296cea5c-9125-4ee5-b0ab-fcc3e7c2b2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ABN AMRO - PowerPoint template - 16x9 - NL</Template>
  <TotalTime>0</TotalTime>
  <Words>2740</Words>
  <Application>Microsoft Office PowerPoint</Application>
  <PresentationFormat>Widescreen</PresentationFormat>
  <Paragraphs>468</Paragraphs>
  <Slides>62</Slides>
  <Notes>13</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1</vt:i4>
      </vt:variant>
      <vt:variant>
        <vt:lpstr>Slide Titles</vt:lpstr>
      </vt:variant>
      <vt:variant>
        <vt:i4>62</vt:i4>
      </vt:variant>
    </vt:vector>
  </HeadingPairs>
  <TitlesOfParts>
    <vt:vector size="82" baseType="lpstr">
      <vt:lpstr>ABN AMRO Sans</vt:lpstr>
      <vt:lpstr>ABN AMRO Sans SemiBold</vt:lpstr>
      <vt:lpstr>Aptos</vt:lpstr>
      <vt:lpstr>Arial</vt:lpstr>
      <vt:lpstr>Calibri</vt:lpstr>
      <vt:lpstr>Courier New</vt:lpstr>
      <vt:lpstr>EYInterstate Light</vt:lpstr>
      <vt:lpstr>EYInterstate Regular</vt:lpstr>
      <vt:lpstr>EYInterstate-Bold</vt:lpstr>
      <vt:lpstr>EYInterstate-LightBold</vt:lpstr>
      <vt:lpstr>EYInterstate-Regular</vt:lpstr>
      <vt:lpstr>Georgia</vt:lpstr>
      <vt:lpstr>Symbol</vt:lpstr>
      <vt:lpstr>Wingdings</vt:lpstr>
      <vt:lpstr>Wingdings 3</vt:lpstr>
      <vt:lpstr>ABN AMRO</vt:lpstr>
      <vt:lpstr>Retail Print A4</vt:lpstr>
      <vt:lpstr>EY light background</vt:lpstr>
      <vt:lpstr>EY light background</vt:lpstr>
      <vt:lpstr>think-cell Slide</vt:lpstr>
      <vt:lpstr>Annual General Meeting </vt:lpstr>
      <vt:lpstr>Opening and announcements</vt:lpstr>
      <vt:lpstr>Agenda</vt:lpstr>
      <vt:lpstr>Annual report and corporate governance</vt:lpstr>
      <vt:lpstr>Report of the Executive Board for 2025</vt:lpstr>
      <vt:lpstr>Key developments 2025</vt:lpstr>
      <vt:lpstr>Our longer-term vision</vt:lpstr>
      <vt:lpstr>2028 priorities and targets</vt:lpstr>
      <vt:lpstr>Grow Profitably - Good progress for all client units in 2025</vt:lpstr>
      <vt:lpstr>c.30% of FTE reductions realised</vt:lpstr>
      <vt:lpstr>Attractive capital returns as we optimise capital allocation</vt:lpstr>
      <vt:lpstr>Move from broad ambition to impactful delivery</vt:lpstr>
      <vt:lpstr>2028 financial targets</vt:lpstr>
      <vt:lpstr>Closing remarks CEO</vt:lpstr>
      <vt:lpstr>Report of the Supervisory Board for 2025</vt:lpstr>
      <vt:lpstr>2b. Report of the Supervisory Board for 2025 </vt:lpstr>
      <vt:lpstr>Presentation of the Employees Council</vt:lpstr>
      <vt:lpstr>2c. Presentation of the Works Council</vt:lpstr>
      <vt:lpstr>Corporate Governance </vt:lpstr>
      <vt:lpstr>2d. Corporate Governance </vt:lpstr>
      <vt:lpstr>Remuneration Report for 2025</vt:lpstr>
      <vt:lpstr>2e. Remuneration Report for 2025</vt:lpstr>
      <vt:lpstr>External auditor’s presentation and Q&amp;A</vt:lpstr>
      <vt:lpstr>ABN AMRO Bank N.V. Audit Financial Statements 2025</vt:lpstr>
      <vt:lpstr>Financial Statements 2025 Scope and Timing</vt:lpstr>
      <vt:lpstr>Financial Statements 2025 Audit approach</vt:lpstr>
      <vt:lpstr>Financial Statements 2025 Risk of fraud and non-compliance</vt:lpstr>
      <vt:lpstr>Financial Statements 2025 Sustainability Information</vt:lpstr>
      <vt:lpstr>Financial Statements 2025 Conclusion and other remarks</vt:lpstr>
      <vt:lpstr>Questions? </vt:lpstr>
      <vt:lpstr>Adoption of the audited 2025  Annual Financial Statements </vt:lpstr>
      <vt:lpstr>Reservation- and dividend policy, dividend proposal</vt:lpstr>
      <vt:lpstr>Reservation- and dividend policy </vt:lpstr>
      <vt:lpstr>Dividend proposal </vt:lpstr>
      <vt:lpstr>3b. Dividend proposal</vt:lpstr>
      <vt:lpstr>Discharge</vt:lpstr>
      <vt:lpstr>Discharge of each member of the Executive Board in office during the financial year 2025 for the performance of his or her duties during 2025</vt:lpstr>
      <vt:lpstr>Discharge of each member of the Supervisory Board in office during the financial year 2025 for the performance of his or her duties during 2025 </vt:lpstr>
      <vt:lpstr>Report on the functioning of the external auditor</vt:lpstr>
      <vt:lpstr>AGM 2026: Evaluation of the performance of the external auditor</vt:lpstr>
      <vt:lpstr>Composition of the Supervisory Board</vt:lpstr>
      <vt:lpstr>Notification of vacancies on the Supervisory Board </vt:lpstr>
      <vt:lpstr>Opportunity for the General Meeting to make recommendations,  with due regard to the profile </vt:lpstr>
      <vt:lpstr>Opportunity for the Employees Council to explain the position statement</vt:lpstr>
      <vt:lpstr>Re-appointment of Sarah Russell as a member of the Supervisory Board </vt:lpstr>
      <vt:lpstr>6(d) Re-appointment of Sarah Russell as a member of the Supervisory Board </vt:lpstr>
      <vt:lpstr>Appointment of Jean-Pierre Mustier as member of the Supervisory Board</vt:lpstr>
      <vt:lpstr>6(e) Appointment of Jean-Pierre Mustier as member of the Supervisory Board</vt:lpstr>
      <vt:lpstr>Composition of the Executive Board</vt:lpstr>
      <vt:lpstr>Notification of the intended reappointment of Dan Dorner as member of the Executive Board with the title Chief Commercial Officer Corporate Banking</vt:lpstr>
      <vt:lpstr>Notification of the intended reappointment of Choy van der Hooft-Cheong as member of the Executive Board with the title Chief Commercial Officer Wealth Management </vt:lpstr>
      <vt:lpstr>Notification of the intended reappointment of Annerie Vreugdenhil as member of the Executive Board with the title Chief Commercial Officer Personal &amp; Business Banking </vt:lpstr>
      <vt:lpstr>Cross-border merger ABN AMRO and Hauck Aufhäuser Lampe Privatbank AG</vt:lpstr>
      <vt:lpstr>Issuance of new shares by ABN AMRO and acquisition of (depositary receipts for) shares by ABN AMRO</vt:lpstr>
      <vt:lpstr>Authorisation to issue shares and/or grant rights to subscribe for shares </vt:lpstr>
      <vt:lpstr>Authorisation to limit or exclude pre-emptive rights</vt:lpstr>
      <vt:lpstr>Authorisation to acquire (depositary receipts for) shares in ABN AMRO’s own capital </vt:lpstr>
      <vt:lpstr>Cancellation of (depositary receipts for) shares in the issued share capital of ABN AMRO</vt:lpstr>
      <vt:lpstr>Any other business and closing</vt:lpstr>
      <vt:lpstr>PowerPoint Presentation</vt:lpstr>
      <vt:lpstr>PowerPoint Presentation</vt:lpstr>
      <vt:lpstr>PowerPoint Presentation</vt:lpstr>
    </vt:vector>
  </TitlesOfParts>
  <Company>ABN AMRO Bank</Company>
  <LinksUpToDate>false</LinksUpToDate>
  <SharedDoc>false</SharedDoc>
  <HyperlinkBase>rgnbrandidentityservices.com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 voor PowerPoint</dc:subject>
  <dc:creator>Sandra Alberts</dc:creator>
  <cp:keywords>Bankbreed</cp:keywords>
  <dc:description>versie 1.0</dc:description>
  <cp:lastModifiedBy>Sandra Alberts</cp:lastModifiedBy>
  <cp:revision>1</cp:revision>
  <cp:lastPrinted>2026-04-22T07:59:43Z</cp:lastPrinted>
  <dcterms:created xsi:type="dcterms:W3CDTF">2024-04-17T10:23:31Z</dcterms:created>
  <dcterms:modified xsi:type="dcterms:W3CDTF">2026-04-23T15:19:08Z</dcterms:modified>
  <cp:category>Huisstijl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ffcf47-be15-40bf-818d-0da39af9f75a_Enabled">
    <vt:lpwstr>true</vt:lpwstr>
  </property>
  <property fmtid="{D5CDD505-2E9C-101B-9397-08002B2CF9AE}" pid="3" name="MSIP_Label_42ffcf47-be15-40bf-818d-0da39af9f75a_SetDate">
    <vt:lpwstr>2024-03-07T09:36:22Z</vt:lpwstr>
  </property>
  <property fmtid="{D5CDD505-2E9C-101B-9397-08002B2CF9AE}" pid="4" name="MSIP_Label_42ffcf47-be15-40bf-818d-0da39af9f75a_Method">
    <vt:lpwstr>Privileged</vt:lpwstr>
  </property>
  <property fmtid="{D5CDD505-2E9C-101B-9397-08002B2CF9AE}" pid="5" name="MSIP_Label_42ffcf47-be15-40bf-818d-0da39af9f75a_Name">
    <vt:lpwstr>42ffcf47-be15-40bf-818d-0da39af9f75a</vt:lpwstr>
  </property>
  <property fmtid="{D5CDD505-2E9C-101B-9397-08002B2CF9AE}" pid="6" name="MSIP_Label_42ffcf47-be15-40bf-818d-0da39af9f75a_SiteId">
    <vt:lpwstr>3a15904d-3fd9-4256-a753-beb05cdf0c6d</vt:lpwstr>
  </property>
  <property fmtid="{D5CDD505-2E9C-101B-9397-08002B2CF9AE}" pid="7" name="MSIP_Label_42ffcf47-be15-40bf-818d-0da39af9f75a_ActionId">
    <vt:lpwstr>fba21c5b-49d3-4bfc-9e5a-9192cfe3176b</vt:lpwstr>
  </property>
  <property fmtid="{D5CDD505-2E9C-101B-9397-08002B2CF9AE}" pid="8" name="MSIP_Label_42ffcf47-be15-40bf-818d-0da39af9f75a_ContentBits">
    <vt:lpwstr>0</vt:lpwstr>
  </property>
  <property fmtid="{D5CDD505-2E9C-101B-9397-08002B2CF9AE}" pid="9" name="xd_ProgID">
    <vt:lpwstr/>
  </property>
  <property fmtid="{D5CDD505-2E9C-101B-9397-08002B2CF9AE}" pid="10" name="MediaServiceImageTags">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xd_Signature">
    <vt:lpwstr/>
  </property>
  <property fmtid="{D5CDD505-2E9C-101B-9397-08002B2CF9AE}" pid="15" name="TriggerFlowInfo">
    <vt:lpwstr/>
  </property>
  <property fmtid="{D5CDD505-2E9C-101B-9397-08002B2CF9AE}" pid="16" name="ContentTypeId">
    <vt:lpwstr>0x010100B08D3766F4CC0448A3B0840F3D2A9E73</vt:lpwstr>
  </property>
</Properties>
</file>