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62" r:id="rId2"/>
    <p:sldId id="413" r:id="rId3"/>
    <p:sldId id="411" r:id="rId4"/>
    <p:sldId id="263" r:id="rId5"/>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ma Couch" initials="EC" lastIdx="2" clrIdx="0">
    <p:extLst>
      <p:ext uri="{19B8F6BF-5375-455C-9EA6-DF929625EA0E}">
        <p15:presenceInfo xmlns:p15="http://schemas.microsoft.com/office/powerpoint/2012/main" userId="S::EmmaCouch@safeguardworld.com::f1f7e308-c79d-40a8-aff8-db805fb60f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F3F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84416" autoAdjust="0"/>
  </p:normalViewPr>
  <p:slideViewPr>
    <p:cSldViewPr snapToGrid="0">
      <p:cViewPr varScale="1">
        <p:scale>
          <a:sx n="96" d="100"/>
          <a:sy n="96" d="100"/>
        </p:scale>
        <p:origin x="1164" y="84"/>
      </p:cViewPr>
      <p:guideLst>
        <p:guide pos="3840"/>
        <p:guide orient="horz" pos="2160"/>
      </p:guideLst>
    </p:cSldViewPr>
  </p:slideViewPr>
  <p:outlineViewPr>
    <p:cViewPr>
      <p:scale>
        <a:sx n="33" d="100"/>
        <a:sy n="33" d="100"/>
      </p:scale>
      <p:origin x="0" y="-8796"/>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BE12531C-FE3D-4DE2-B213-D61A65DB35A0}" type="datetimeFigureOut">
              <a:rPr lang="en-GB" smtClean="0"/>
              <a:t>19/02/2021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D18433AB-E96F-4C5A-8819-7A4CA556622E}" type="slidenum">
              <a:rPr lang="en-GB" smtClean="0"/>
              <a:t>‹#›</a:t>
            </a:fld>
            <a:endParaRPr lang="en-GB"/>
          </a:p>
        </p:txBody>
      </p:sp>
    </p:spTree>
    <p:extLst>
      <p:ext uri="{BB962C8B-B14F-4D97-AF65-F5344CB8AC3E}">
        <p14:creationId xmlns:p14="http://schemas.microsoft.com/office/powerpoint/2010/main" val="1648818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When employment within an occupation is heavily skewed towards either men or women, it is likely to introduce</a:t>
            </a:r>
          </a:p>
          <a:p>
            <a:r>
              <a:rPr lang="en-GB" sz="1200" b="0" i="0" u="none" strike="noStrike" kern="1200" baseline="0" dirty="0">
                <a:solidFill>
                  <a:schemeClr val="tx1"/>
                </a:solidFill>
                <a:latin typeface="+mn-lt"/>
                <a:ea typeface="+mn-ea"/>
                <a:cs typeface="+mn-cs"/>
              </a:rPr>
              <a:t>occupational segregation – where some occupations become more attractive than others to either men or women.</a:t>
            </a:r>
            <a:endParaRPr lang="en-GB" dirty="0"/>
          </a:p>
        </p:txBody>
      </p:sp>
      <p:sp>
        <p:nvSpPr>
          <p:cNvPr id="4" name="Slide Number Placeholder 3"/>
          <p:cNvSpPr>
            <a:spLocks noGrp="1"/>
          </p:cNvSpPr>
          <p:nvPr>
            <p:ph type="sldNum" sz="quarter" idx="5"/>
          </p:nvPr>
        </p:nvSpPr>
        <p:spPr/>
        <p:txBody>
          <a:bodyPr/>
          <a:lstStyle/>
          <a:p>
            <a:fld id="{D18433AB-E96F-4C5A-8819-7A4CA556622E}" type="slidenum">
              <a:rPr lang="en-GB" smtClean="0"/>
              <a:t>2</a:t>
            </a:fld>
            <a:endParaRPr lang="en-GB"/>
          </a:p>
        </p:txBody>
      </p:sp>
    </p:spTree>
    <p:extLst>
      <p:ext uri="{BB962C8B-B14F-4D97-AF65-F5344CB8AC3E}">
        <p14:creationId xmlns:p14="http://schemas.microsoft.com/office/powerpoint/2010/main" val="2501935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01A_Title Slide - Teal">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93186" y="522290"/>
            <a:ext cx="11239321" cy="837152"/>
          </a:xfrm>
        </p:spPr>
        <p:txBody>
          <a:bodyPr anchor="t" anchorCtr="0"/>
          <a:lstStyle>
            <a:lvl1pPr algn="l">
              <a:defRPr sz="6400">
                <a:solidFill>
                  <a:schemeClr val="accent3"/>
                </a:solidFill>
              </a:defRPr>
            </a:lvl1pPr>
          </a:lstStyle>
          <a:p>
            <a:r>
              <a:rPr lang="en-US"/>
              <a:t>Click to edit Master title style</a:t>
            </a:r>
            <a:endParaRPr lang="en-US" dirty="0"/>
          </a:p>
        </p:txBody>
      </p:sp>
      <p:sp>
        <p:nvSpPr>
          <p:cNvPr id="11" name="Text Placeholder 9"/>
          <p:cNvSpPr>
            <a:spLocks noGrp="1"/>
          </p:cNvSpPr>
          <p:nvPr>
            <p:ph type="body" sz="quarter" idx="10" hasCustomPrompt="1"/>
          </p:nvPr>
        </p:nvSpPr>
        <p:spPr>
          <a:xfrm>
            <a:off x="493184" y="4275139"/>
            <a:ext cx="11190816" cy="914096"/>
          </a:xfrm>
        </p:spPr>
        <p:txBody>
          <a:bodyPr/>
          <a:lstStyle>
            <a:lvl1pPr marL="0" indent="0">
              <a:buNone/>
              <a:defRPr sz="2000" b="1" baseline="0">
                <a:solidFill>
                  <a:schemeClr val="bg1"/>
                </a:solidFill>
              </a:defRPr>
            </a:lvl1pPr>
            <a:lvl2pPr marL="0" indent="0">
              <a:spcBef>
                <a:spcPts val="0"/>
              </a:spcBef>
              <a:buNone/>
              <a:defRPr baseline="0">
                <a:solidFill>
                  <a:schemeClr val="bg1"/>
                </a:solidFill>
              </a:defRPr>
            </a:lvl2pPr>
            <a:lvl3pPr marL="0" indent="0">
              <a:spcBef>
                <a:spcPts val="1200"/>
              </a:spcBef>
              <a:buNone/>
              <a:defRPr baseline="0">
                <a:solidFill>
                  <a:schemeClr val="bg1"/>
                </a:solidFill>
              </a:defRPr>
            </a:lvl3pPr>
            <a:lvl4pPr marL="687387" indent="0">
              <a:buNone/>
              <a:defRPr>
                <a:solidFill>
                  <a:schemeClr val="bg1"/>
                </a:solidFill>
              </a:defRPr>
            </a:lvl4pPr>
            <a:lvl5pPr marL="857250" indent="0">
              <a:buNone/>
              <a:defRPr>
                <a:solidFill>
                  <a:schemeClr val="bg1"/>
                </a:solidFill>
              </a:defRPr>
            </a:lvl5pPr>
          </a:lstStyle>
          <a:p>
            <a:pPr lvl="0"/>
            <a:r>
              <a:rPr lang="en-US" dirty="0"/>
              <a:t>Presenter Name – 1st level</a:t>
            </a:r>
          </a:p>
          <a:p>
            <a:pPr lvl="1"/>
            <a:r>
              <a:rPr lang="en-US" dirty="0"/>
              <a:t>Presenter Title – 2nd level</a:t>
            </a:r>
          </a:p>
          <a:p>
            <a:pPr lvl="2"/>
            <a:r>
              <a:rPr lang="en-US" dirty="0"/>
              <a:t>Date – 3rd level</a:t>
            </a:r>
          </a:p>
        </p:txBody>
      </p:sp>
      <p:sp>
        <p:nvSpPr>
          <p:cNvPr id="6" name="Freeform 5"/>
          <p:cNvSpPr>
            <a:spLocks noChangeAspect="1" noEditPoints="1"/>
          </p:cNvSpPr>
          <p:nvPr userDrawn="1"/>
        </p:nvSpPr>
        <p:spPr bwMode="auto">
          <a:xfrm>
            <a:off x="493184" y="5848858"/>
            <a:ext cx="2006066" cy="621792"/>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028478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01J_Title Slide and Image - White for 3RD Party Logo">
    <p:bg>
      <p:bgPr>
        <a:solidFill>
          <a:schemeClr val="bg1"/>
        </a:solidFill>
        <a:effectLst/>
      </p:bgPr>
    </p:bg>
    <p:spTree>
      <p:nvGrpSpPr>
        <p:cNvPr id="1" name=""/>
        <p:cNvGrpSpPr/>
        <p:nvPr/>
      </p:nvGrpSpPr>
      <p:grpSpPr>
        <a:xfrm>
          <a:off x="0" y="0"/>
          <a:ext cx="0" cy="0"/>
          <a:chOff x="0" y="0"/>
          <a:chExt cx="0" cy="0"/>
        </a:xfrm>
      </p:grpSpPr>
      <p:sp>
        <p:nvSpPr>
          <p:cNvPr id="5" name="Picture Placeholder 6">
            <a:extLst>
              <a:ext uri="{FF2B5EF4-FFF2-40B4-BE49-F238E27FC236}">
                <a16:creationId xmlns:a16="http://schemas.microsoft.com/office/drawing/2014/main" id="{BE71A723-ECFF-BA4C-8EF5-F0C703661A92}"/>
              </a:ext>
            </a:extLst>
          </p:cNvPr>
          <p:cNvSpPr>
            <a:spLocks noGrp="1" noChangeAspect="1"/>
          </p:cNvSpPr>
          <p:nvPr>
            <p:ph type="pic" sz="quarter" idx="10" hasCustomPrompt="1"/>
          </p:nvPr>
        </p:nvSpPr>
        <p:spPr>
          <a:xfrm>
            <a:off x="6197600" y="685800"/>
            <a:ext cx="5486400" cy="5486400"/>
          </a:xfrm>
          <a:prstGeom prst="ellipse">
            <a:avLst/>
          </a:prstGeom>
          <a:solidFill>
            <a:schemeClr val="accent3"/>
          </a:solidFill>
          <a:ln>
            <a:noFill/>
          </a:ln>
          <a:effectLst/>
        </p:spPr>
        <p:txBody>
          <a:bodyPr tIns="548640" rIns="0" bIns="0" anchor="t" anchorCtr="0">
            <a:noAutofit/>
          </a:bodyPr>
          <a:lstStyle>
            <a:lvl1pPr marL="0" indent="0" algn="ctr">
              <a:buNone/>
              <a:defRPr>
                <a:solidFill>
                  <a:schemeClr val="tx2"/>
                </a:solidFill>
              </a:defRPr>
            </a:lvl1pPr>
          </a:lstStyle>
          <a:p>
            <a:r>
              <a:rPr lang="en-US" dirty="0"/>
              <a:t>Click on Icon below</a:t>
            </a:r>
            <a:br>
              <a:rPr lang="en-US" dirty="0"/>
            </a:br>
            <a:r>
              <a:rPr lang="en-US" dirty="0"/>
              <a:t>to insert image.</a:t>
            </a:r>
          </a:p>
        </p:txBody>
      </p:sp>
      <p:sp>
        <p:nvSpPr>
          <p:cNvPr id="2" name="Title 1"/>
          <p:cNvSpPr>
            <a:spLocks noGrp="1"/>
          </p:cNvSpPr>
          <p:nvPr>
            <p:ph type="ctrTitle"/>
          </p:nvPr>
        </p:nvSpPr>
        <p:spPr>
          <a:xfrm>
            <a:off x="493185" y="522291"/>
            <a:ext cx="6339840" cy="1674305"/>
          </a:xfrm>
        </p:spPr>
        <p:txBody>
          <a:bodyPr anchor="t" anchorCtr="0"/>
          <a:lstStyle>
            <a:lvl1pPr algn="l">
              <a:defRPr sz="6400">
                <a:solidFill>
                  <a:schemeClr val="tx2"/>
                </a:solidFill>
              </a:defRPr>
            </a:lvl1pPr>
          </a:lstStyle>
          <a:p>
            <a:r>
              <a:rPr lang="en-US"/>
              <a:t>Click to edit Master title style</a:t>
            </a:r>
            <a:endParaRPr lang="en-US" dirty="0"/>
          </a:p>
        </p:txBody>
      </p:sp>
      <p:sp>
        <p:nvSpPr>
          <p:cNvPr id="9" name="Text Placeholder 9"/>
          <p:cNvSpPr>
            <a:spLocks noGrp="1"/>
          </p:cNvSpPr>
          <p:nvPr>
            <p:ph type="body" sz="quarter" idx="11" hasCustomPrompt="1"/>
          </p:nvPr>
        </p:nvSpPr>
        <p:spPr>
          <a:xfrm>
            <a:off x="493184" y="4275139"/>
            <a:ext cx="5602816" cy="914096"/>
          </a:xfrm>
        </p:spPr>
        <p:txBody>
          <a:bodyPr/>
          <a:lstStyle>
            <a:lvl1pPr marL="0" indent="0">
              <a:buNone/>
              <a:defRPr sz="2000" b="1" baseline="0">
                <a:solidFill>
                  <a:schemeClr val="tx2"/>
                </a:solidFill>
              </a:defRPr>
            </a:lvl1pPr>
            <a:lvl2pPr marL="0" indent="0">
              <a:spcBef>
                <a:spcPts val="0"/>
              </a:spcBef>
              <a:buNone/>
              <a:defRPr baseline="0">
                <a:solidFill>
                  <a:schemeClr val="tx2"/>
                </a:solidFill>
              </a:defRPr>
            </a:lvl2pPr>
            <a:lvl3pPr marL="0" indent="0">
              <a:spcBef>
                <a:spcPts val="1200"/>
              </a:spcBef>
              <a:buNone/>
              <a:defRPr baseline="0">
                <a:solidFill>
                  <a:schemeClr val="tx2"/>
                </a:solidFill>
              </a:defRPr>
            </a:lvl3pPr>
            <a:lvl4pPr marL="687387" indent="0">
              <a:buNone/>
              <a:defRPr>
                <a:solidFill>
                  <a:schemeClr val="bg1"/>
                </a:solidFill>
              </a:defRPr>
            </a:lvl4pPr>
            <a:lvl5pPr marL="857250" indent="0">
              <a:buNone/>
              <a:defRPr>
                <a:solidFill>
                  <a:schemeClr val="bg1"/>
                </a:solidFill>
              </a:defRPr>
            </a:lvl5pPr>
          </a:lstStyle>
          <a:p>
            <a:pPr lvl="0"/>
            <a:r>
              <a:rPr lang="en-US" dirty="0"/>
              <a:t>Presenter Name – 1st level</a:t>
            </a:r>
          </a:p>
          <a:p>
            <a:pPr lvl="1"/>
            <a:r>
              <a:rPr lang="en-US" dirty="0"/>
              <a:t>Presenter Title – 2nd level</a:t>
            </a:r>
          </a:p>
          <a:p>
            <a:pPr lvl="2"/>
            <a:r>
              <a:rPr lang="en-US" dirty="0"/>
              <a:t>Date – 3rd level</a:t>
            </a:r>
          </a:p>
        </p:txBody>
      </p:sp>
      <p:cxnSp>
        <p:nvCxnSpPr>
          <p:cNvPr id="10" name="Straight Connector 9"/>
          <p:cNvCxnSpPr/>
          <p:nvPr userDrawn="1"/>
        </p:nvCxnSpPr>
        <p:spPr>
          <a:xfrm>
            <a:off x="2839767" y="5849952"/>
            <a:ext cx="0" cy="620698"/>
          </a:xfrm>
          <a:prstGeom prst="line">
            <a:avLst/>
          </a:prstGeom>
          <a:ln w="19050" cap="rnd">
            <a:solidFill>
              <a:schemeClr val="tx2"/>
            </a:solidFill>
            <a:round/>
          </a:ln>
        </p:spPr>
        <p:style>
          <a:lnRef idx="1">
            <a:schemeClr val="accent1"/>
          </a:lnRef>
          <a:fillRef idx="0">
            <a:schemeClr val="accent1"/>
          </a:fillRef>
          <a:effectRef idx="0">
            <a:schemeClr val="accent1"/>
          </a:effectRef>
          <a:fontRef idx="minor">
            <a:schemeClr val="tx1"/>
          </a:fontRef>
        </p:style>
      </p:cxnSp>
      <p:sp>
        <p:nvSpPr>
          <p:cNvPr id="11" name="Freeform 10"/>
          <p:cNvSpPr>
            <a:spLocks noChangeAspect="1" noEditPoints="1"/>
          </p:cNvSpPr>
          <p:nvPr userDrawn="1"/>
        </p:nvSpPr>
        <p:spPr bwMode="auto">
          <a:xfrm>
            <a:off x="493184" y="5848858"/>
            <a:ext cx="2006066" cy="621792"/>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722618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792" userDrawn="1">
          <p15:clr>
            <a:srgbClr val="FBAE40"/>
          </p15:clr>
        </p15:guide>
        <p15:guide id="2" orient="horz" pos="3960" userDrawn="1">
          <p15:clr>
            <a:srgbClr val="FBAE40"/>
          </p15:clr>
        </p15:guide>
        <p15:guide id="3" pos="2002"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02_Agenda Layout">
    <p:bg>
      <p:bgPr>
        <a:solidFill>
          <a:srgbClr val="E2F3F9"/>
        </a:solidFill>
        <a:effectLst/>
      </p:bgPr>
    </p:bg>
    <p:spTree>
      <p:nvGrpSpPr>
        <p:cNvPr id="1" name=""/>
        <p:cNvGrpSpPr/>
        <p:nvPr/>
      </p:nvGrpSpPr>
      <p:grpSpPr>
        <a:xfrm>
          <a:off x="0" y="0"/>
          <a:ext cx="0" cy="0"/>
          <a:chOff x="0" y="0"/>
          <a:chExt cx="0" cy="0"/>
        </a:xfrm>
      </p:grpSpPr>
      <p:sp>
        <p:nvSpPr>
          <p:cNvPr id="7" name="Content Placeholder 2"/>
          <p:cNvSpPr>
            <a:spLocks noGrp="1"/>
          </p:cNvSpPr>
          <p:nvPr>
            <p:ph idx="1"/>
          </p:nvPr>
        </p:nvSpPr>
        <p:spPr>
          <a:xfrm>
            <a:off x="4279392" y="568225"/>
            <a:ext cx="7404608" cy="1623521"/>
          </a:xfrm>
        </p:spPr>
        <p:txBody>
          <a:bodyPr/>
          <a:lstStyle>
            <a:lvl1pPr marL="339725" indent="-339725">
              <a:buFont typeface="+mj-lt"/>
              <a:buAutoNum type="arabicPeriod"/>
              <a:defRPr sz="2400" b="1"/>
            </a:lvl1pPr>
            <a:lvl2pPr marL="574675" indent="-169863">
              <a:buFont typeface="Arial" panose="020B0604020202020204" pitchFamily="34" charset="0"/>
              <a:buChar char="•"/>
              <a:defRPr sz="1800"/>
            </a:lvl2pPr>
            <a:lvl3pPr marL="801688" indent="-169863">
              <a:buFont typeface="Calibri" panose="020F0502020204030204" pitchFamily="34" charset="0"/>
              <a:buChar char="–"/>
              <a:defRPr/>
            </a:lvl3pPr>
            <a:lvl4pPr marL="1027113" indent="-169863">
              <a:buFont typeface="Arial" panose="020B0604020202020204" pitchFamily="34" charset="0"/>
              <a:buChar char="•"/>
              <a:defRPr/>
            </a:lvl4pPr>
            <a:lvl5pPr marL="1201738" indent="-169863">
              <a:buFont typeface="Calibri" panose="020F050202020403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itle 2"/>
          <p:cNvSpPr>
            <a:spLocks noGrp="1"/>
          </p:cNvSpPr>
          <p:nvPr>
            <p:ph type="title"/>
          </p:nvPr>
        </p:nvSpPr>
        <p:spPr>
          <a:xfrm>
            <a:off x="493080" y="495300"/>
            <a:ext cx="2607171" cy="470898"/>
          </a:xfrm>
        </p:spPr>
        <p:txBody>
          <a:bodyPr anchor="t" anchorCtr="0"/>
          <a:lstStyle/>
          <a:p>
            <a:r>
              <a:rPr lang="en-US"/>
              <a:t>Click to edit Master title style</a:t>
            </a:r>
            <a:endParaRPr lang="en-US" dirty="0"/>
          </a:p>
        </p:txBody>
      </p:sp>
    </p:spTree>
    <p:extLst>
      <p:ext uri="{BB962C8B-B14F-4D97-AF65-F5344CB8AC3E}">
        <p14:creationId xmlns:p14="http://schemas.microsoft.com/office/powerpoint/2010/main" val="1548444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03A_Section Header - Teal">
    <p:bg>
      <p:bgPr>
        <a:solidFill>
          <a:schemeClr val="tx2"/>
        </a:solidFill>
        <a:effectLst/>
      </p:bgPr>
    </p:bg>
    <p:spTree>
      <p:nvGrpSpPr>
        <p:cNvPr id="1" name=""/>
        <p:cNvGrpSpPr/>
        <p:nvPr/>
      </p:nvGrpSpPr>
      <p:grpSpPr>
        <a:xfrm>
          <a:off x="0" y="0"/>
          <a:ext cx="0" cy="0"/>
          <a:chOff x="0" y="0"/>
          <a:chExt cx="0" cy="0"/>
        </a:xfrm>
      </p:grpSpPr>
      <p:sp>
        <p:nvSpPr>
          <p:cNvPr id="6" name="Oval 5"/>
          <p:cNvSpPr>
            <a:spLocks noChangeAspect="1"/>
          </p:cNvSpPr>
          <p:nvPr userDrawn="1"/>
        </p:nvSpPr>
        <p:spPr>
          <a:xfrm rot="13500000">
            <a:off x="3351429" y="685800"/>
            <a:ext cx="5489143" cy="5486400"/>
          </a:xfrm>
          <a:prstGeom prst="ellipse">
            <a:avLst/>
          </a:prstGeom>
          <a:gradFill>
            <a:gsLst>
              <a:gs pos="0">
                <a:schemeClr val="accent1">
                  <a:alpha val="0"/>
                </a:schemeClr>
              </a:gs>
              <a:gs pos="100000">
                <a:schemeClr val="accent1"/>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hasCustomPrompt="1"/>
          </p:nvPr>
        </p:nvSpPr>
        <p:spPr>
          <a:xfrm>
            <a:off x="1787564" y="2130555"/>
            <a:ext cx="8616872" cy="1883593"/>
          </a:xfrm>
        </p:spPr>
        <p:txBody>
          <a:bodyPr anchor="ctr" anchorCtr="1"/>
          <a:lstStyle>
            <a:lvl1pPr algn="ctr">
              <a:defRPr sz="4800">
                <a:solidFill>
                  <a:schemeClr val="accent3"/>
                </a:solidFill>
              </a:defRPr>
            </a:lvl1pPr>
          </a:lstStyle>
          <a:p>
            <a:r>
              <a:rPr lang="en-US" dirty="0"/>
              <a:t>Section Header</a:t>
            </a:r>
            <a:br>
              <a:rPr lang="en-US" dirty="0"/>
            </a:br>
            <a:r>
              <a:rPr lang="en-US" dirty="0"/>
              <a:t>or Breaker Page</a:t>
            </a:r>
            <a:br>
              <a:rPr lang="en-US" dirty="0"/>
            </a:br>
            <a:r>
              <a:rPr lang="en-US" dirty="0"/>
              <a:t>Color Option 1</a:t>
            </a:r>
          </a:p>
        </p:txBody>
      </p:sp>
      <p:sp>
        <p:nvSpPr>
          <p:cNvPr id="7" name="Subtitle 2"/>
          <p:cNvSpPr>
            <a:spLocks noGrp="1"/>
          </p:cNvSpPr>
          <p:nvPr>
            <p:ph type="subTitle" idx="1"/>
          </p:nvPr>
        </p:nvSpPr>
        <p:spPr>
          <a:xfrm>
            <a:off x="1792824" y="4764025"/>
            <a:ext cx="8606352" cy="292388"/>
          </a:xfrm>
        </p:spPr>
        <p:txBody>
          <a:bodyPr anchor="t" anchorCtr="1"/>
          <a:lstStyle>
            <a:lvl1pPr marL="0" indent="0" algn="ctr">
              <a:buNone/>
              <a:defRPr sz="20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extBox 9"/>
          <p:cNvSpPr txBox="1"/>
          <p:nvPr userDrawn="1"/>
        </p:nvSpPr>
        <p:spPr>
          <a:xfrm>
            <a:off x="11578203" y="6545840"/>
            <a:ext cx="105798" cy="107722"/>
          </a:xfrm>
          <a:prstGeom prst="rect">
            <a:avLst/>
          </a:prstGeom>
          <a:noFill/>
        </p:spPr>
        <p:txBody>
          <a:bodyPr wrap="none" lIns="0" tIns="0" rIns="0" bIns="0" rtlCol="0">
            <a:spAutoFit/>
          </a:bodyPr>
          <a:lstStyle/>
          <a:p>
            <a:pPr algn="r"/>
            <a:fld id="{64E82F17-3F64-496C-B918-AFC558CB18E6}" type="slidenum">
              <a:rPr lang="en-US" sz="700" smtClean="0">
                <a:solidFill>
                  <a:schemeClr val="accent3"/>
                </a:solidFill>
              </a:rPr>
              <a:pPr algn="r"/>
              <a:t>‹#›</a:t>
            </a:fld>
            <a:endParaRPr lang="en-US" sz="700" dirty="0">
              <a:solidFill>
                <a:schemeClr val="accent3"/>
              </a:solidFill>
            </a:endParaRPr>
          </a:p>
        </p:txBody>
      </p:sp>
      <p:sp>
        <p:nvSpPr>
          <p:cNvPr id="11" name="Rectangle 10"/>
          <p:cNvSpPr/>
          <p:nvPr userDrawn="1"/>
        </p:nvSpPr>
        <p:spPr>
          <a:xfrm>
            <a:off x="10184200" y="6545840"/>
            <a:ext cx="1158972" cy="107722"/>
          </a:xfrm>
          <a:prstGeom prst="rect">
            <a:avLst/>
          </a:prstGeom>
        </p:spPr>
        <p:txBody>
          <a:bodyPr wrap="none" lIns="0" tIns="0" rIns="0" bIns="0" anchor="b" anchorCtr="0">
            <a:spAutoFit/>
          </a:bodyPr>
          <a:lstStyle/>
          <a:p>
            <a:pPr algn="r"/>
            <a:r>
              <a:rPr lang="en-US" sz="700" dirty="0">
                <a:solidFill>
                  <a:schemeClr val="accent3"/>
                </a:solidFill>
              </a:rPr>
              <a:t>Confidential—Internal Use Only</a:t>
            </a:r>
          </a:p>
        </p:txBody>
      </p:sp>
      <p:sp>
        <p:nvSpPr>
          <p:cNvPr id="9" name="Freeform 5"/>
          <p:cNvSpPr>
            <a:spLocks noChangeAspect="1" noEditPoints="1"/>
          </p:cNvSpPr>
          <p:nvPr userDrawn="1"/>
        </p:nvSpPr>
        <p:spPr bwMode="auto">
          <a:xfrm>
            <a:off x="493080" y="6367723"/>
            <a:ext cx="1197864" cy="371285"/>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395626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03B_Section Header -  Indigo">
    <p:bg>
      <p:bgPr>
        <a:solidFill>
          <a:schemeClr val="accent2"/>
        </a:solidFill>
        <a:effectLst/>
      </p:bgPr>
    </p:bg>
    <p:spTree>
      <p:nvGrpSpPr>
        <p:cNvPr id="1" name=""/>
        <p:cNvGrpSpPr/>
        <p:nvPr/>
      </p:nvGrpSpPr>
      <p:grpSpPr>
        <a:xfrm>
          <a:off x="0" y="0"/>
          <a:ext cx="0" cy="0"/>
          <a:chOff x="0" y="0"/>
          <a:chExt cx="0" cy="0"/>
        </a:xfrm>
      </p:grpSpPr>
      <p:sp>
        <p:nvSpPr>
          <p:cNvPr id="14" name="Oval 13"/>
          <p:cNvSpPr>
            <a:spLocks noChangeAspect="1"/>
          </p:cNvSpPr>
          <p:nvPr userDrawn="1"/>
        </p:nvSpPr>
        <p:spPr>
          <a:xfrm rot="18900000">
            <a:off x="3354171" y="685800"/>
            <a:ext cx="5483658" cy="5486400"/>
          </a:xfrm>
          <a:prstGeom prst="ellipse">
            <a:avLst/>
          </a:prstGeom>
          <a:gradFill rotWithShape="1">
            <a:gsLst>
              <a:gs pos="0">
                <a:schemeClr val="tx2">
                  <a:alpha val="0"/>
                </a:schemeClr>
              </a:gs>
              <a:gs pos="100000">
                <a:schemeClr val="tx2"/>
              </a:gs>
            </a:gsLst>
            <a:lin ang="5400000" scaled="0"/>
          </a:gra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2" name="Title 1"/>
          <p:cNvSpPr>
            <a:spLocks noGrp="1"/>
          </p:cNvSpPr>
          <p:nvPr>
            <p:ph type="ctrTitle" hasCustomPrompt="1"/>
          </p:nvPr>
        </p:nvSpPr>
        <p:spPr>
          <a:xfrm>
            <a:off x="1787564" y="2130555"/>
            <a:ext cx="8616872" cy="1883593"/>
          </a:xfrm>
        </p:spPr>
        <p:txBody>
          <a:bodyPr anchor="ctr" anchorCtr="1"/>
          <a:lstStyle>
            <a:lvl1pPr algn="ctr">
              <a:defRPr sz="4800">
                <a:solidFill>
                  <a:schemeClr val="accent3"/>
                </a:solidFill>
              </a:defRPr>
            </a:lvl1pPr>
          </a:lstStyle>
          <a:p>
            <a:r>
              <a:rPr lang="en-US" dirty="0"/>
              <a:t>Section Header</a:t>
            </a:r>
            <a:br>
              <a:rPr lang="en-US" dirty="0"/>
            </a:br>
            <a:r>
              <a:rPr lang="en-US" dirty="0"/>
              <a:t>or Breaker Page</a:t>
            </a:r>
            <a:br>
              <a:rPr lang="en-US" dirty="0"/>
            </a:br>
            <a:r>
              <a:rPr lang="en-US" dirty="0"/>
              <a:t>Color Option 2</a:t>
            </a:r>
          </a:p>
        </p:txBody>
      </p:sp>
      <p:sp>
        <p:nvSpPr>
          <p:cNvPr id="7" name="Subtitle 2"/>
          <p:cNvSpPr>
            <a:spLocks noGrp="1"/>
          </p:cNvSpPr>
          <p:nvPr>
            <p:ph type="subTitle" idx="1"/>
          </p:nvPr>
        </p:nvSpPr>
        <p:spPr>
          <a:xfrm>
            <a:off x="1783388" y="4764025"/>
            <a:ext cx="8606352" cy="292388"/>
          </a:xfrm>
        </p:spPr>
        <p:txBody>
          <a:bodyPr anchor="t" anchorCtr="1"/>
          <a:lstStyle>
            <a:lvl1pPr marL="0" indent="0" algn="ctr">
              <a:buNone/>
              <a:defRPr sz="20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extBox 9"/>
          <p:cNvSpPr txBox="1"/>
          <p:nvPr userDrawn="1"/>
        </p:nvSpPr>
        <p:spPr>
          <a:xfrm>
            <a:off x="11578203" y="6545840"/>
            <a:ext cx="105798" cy="107722"/>
          </a:xfrm>
          <a:prstGeom prst="rect">
            <a:avLst/>
          </a:prstGeom>
          <a:noFill/>
        </p:spPr>
        <p:txBody>
          <a:bodyPr wrap="none" lIns="0" tIns="0" rIns="0" bIns="0" rtlCol="0">
            <a:spAutoFit/>
          </a:bodyPr>
          <a:lstStyle/>
          <a:p>
            <a:pPr algn="r"/>
            <a:fld id="{64E82F17-3F64-496C-B918-AFC558CB18E6}" type="slidenum">
              <a:rPr lang="en-US" sz="700" smtClean="0">
                <a:solidFill>
                  <a:schemeClr val="accent3"/>
                </a:solidFill>
              </a:rPr>
              <a:pPr algn="r"/>
              <a:t>‹#›</a:t>
            </a:fld>
            <a:endParaRPr lang="en-US" sz="700" dirty="0">
              <a:solidFill>
                <a:schemeClr val="accent3"/>
              </a:solidFill>
            </a:endParaRPr>
          </a:p>
        </p:txBody>
      </p:sp>
      <p:sp>
        <p:nvSpPr>
          <p:cNvPr id="11" name="Rectangle 10"/>
          <p:cNvSpPr/>
          <p:nvPr userDrawn="1"/>
        </p:nvSpPr>
        <p:spPr>
          <a:xfrm>
            <a:off x="10184200" y="6545840"/>
            <a:ext cx="1158972" cy="107722"/>
          </a:xfrm>
          <a:prstGeom prst="rect">
            <a:avLst/>
          </a:prstGeom>
        </p:spPr>
        <p:txBody>
          <a:bodyPr wrap="none" lIns="0" tIns="0" rIns="0" bIns="0" anchor="b" anchorCtr="0">
            <a:spAutoFit/>
          </a:bodyPr>
          <a:lstStyle/>
          <a:p>
            <a:pPr algn="r"/>
            <a:r>
              <a:rPr lang="en-US" sz="700" dirty="0">
                <a:solidFill>
                  <a:schemeClr val="accent3"/>
                </a:solidFill>
              </a:rPr>
              <a:t>Confidential—Internal Use Only</a:t>
            </a:r>
          </a:p>
        </p:txBody>
      </p:sp>
      <p:sp>
        <p:nvSpPr>
          <p:cNvPr id="9" name="Freeform 5"/>
          <p:cNvSpPr>
            <a:spLocks noChangeAspect="1" noEditPoints="1"/>
          </p:cNvSpPr>
          <p:nvPr userDrawn="1"/>
        </p:nvSpPr>
        <p:spPr bwMode="auto">
          <a:xfrm>
            <a:off x="493080" y="6367723"/>
            <a:ext cx="1197864" cy="371285"/>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537793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03C_Section Header -  Plum">
    <p:bg>
      <p:bgPr>
        <a:solidFill>
          <a:schemeClr val="accent1"/>
        </a:solidFill>
        <a:effectLst/>
      </p:bgPr>
    </p:bg>
    <p:spTree>
      <p:nvGrpSpPr>
        <p:cNvPr id="1" name=""/>
        <p:cNvGrpSpPr/>
        <p:nvPr/>
      </p:nvGrpSpPr>
      <p:grpSpPr>
        <a:xfrm>
          <a:off x="0" y="0"/>
          <a:ext cx="0" cy="0"/>
          <a:chOff x="0" y="0"/>
          <a:chExt cx="0" cy="0"/>
        </a:xfrm>
      </p:grpSpPr>
      <p:sp>
        <p:nvSpPr>
          <p:cNvPr id="9" name="Oval 8"/>
          <p:cNvSpPr>
            <a:spLocks noChangeAspect="1"/>
          </p:cNvSpPr>
          <p:nvPr userDrawn="1"/>
        </p:nvSpPr>
        <p:spPr>
          <a:xfrm rot="8100000">
            <a:off x="3354171" y="685800"/>
            <a:ext cx="5483658" cy="5486400"/>
          </a:xfrm>
          <a:prstGeom prst="ellipse">
            <a:avLst/>
          </a:prstGeom>
          <a:gradFill rotWithShape="1">
            <a:gsLst>
              <a:gs pos="0">
                <a:schemeClr val="accent2">
                  <a:alpha val="0"/>
                </a:schemeClr>
              </a:gs>
              <a:gs pos="100000">
                <a:schemeClr val="accent2"/>
              </a:gs>
            </a:gsLst>
            <a:lin ang="5400000" scaled="0"/>
          </a:gra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2" name="Title 1"/>
          <p:cNvSpPr>
            <a:spLocks noGrp="1"/>
          </p:cNvSpPr>
          <p:nvPr>
            <p:ph type="ctrTitle" hasCustomPrompt="1"/>
          </p:nvPr>
        </p:nvSpPr>
        <p:spPr>
          <a:xfrm>
            <a:off x="1787564" y="2130555"/>
            <a:ext cx="8616872" cy="1883593"/>
          </a:xfrm>
        </p:spPr>
        <p:txBody>
          <a:bodyPr anchor="ctr" anchorCtr="1"/>
          <a:lstStyle>
            <a:lvl1pPr algn="ctr">
              <a:defRPr sz="4800">
                <a:solidFill>
                  <a:schemeClr val="accent3"/>
                </a:solidFill>
              </a:defRPr>
            </a:lvl1pPr>
          </a:lstStyle>
          <a:p>
            <a:r>
              <a:rPr lang="en-US" dirty="0"/>
              <a:t>Section Header</a:t>
            </a:r>
            <a:br>
              <a:rPr lang="en-US" dirty="0"/>
            </a:br>
            <a:r>
              <a:rPr lang="en-US" dirty="0"/>
              <a:t>or Breaker Page</a:t>
            </a:r>
            <a:br>
              <a:rPr lang="en-US" dirty="0"/>
            </a:br>
            <a:r>
              <a:rPr lang="en-US" dirty="0"/>
              <a:t>Color Option 3</a:t>
            </a:r>
          </a:p>
        </p:txBody>
      </p:sp>
      <p:sp>
        <p:nvSpPr>
          <p:cNvPr id="7" name="Subtitle 2"/>
          <p:cNvSpPr>
            <a:spLocks noGrp="1"/>
          </p:cNvSpPr>
          <p:nvPr>
            <p:ph type="subTitle" idx="1"/>
          </p:nvPr>
        </p:nvSpPr>
        <p:spPr>
          <a:xfrm>
            <a:off x="1783388" y="4764025"/>
            <a:ext cx="8606352" cy="292388"/>
          </a:xfrm>
        </p:spPr>
        <p:txBody>
          <a:bodyPr anchor="t" anchorCtr="1"/>
          <a:lstStyle>
            <a:lvl1pPr marL="0" indent="0" algn="ctr">
              <a:buNone/>
              <a:defRPr sz="20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extBox 9"/>
          <p:cNvSpPr txBox="1"/>
          <p:nvPr userDrawn="1"/>
        </p:nvSpPr>
        <p:spPr>
          <a:xfrm>
            <a:off x="11578203" y="6545840"/>
            <a:ext cx="105798" cy="107722"/>
          </a:xfrm>
          <a:prstGeom prst="rect">
            <a:avLst/>
          </a:prstGeom>
          <a:noFill/>
        </p:spPr>
        <p:txBody>
          <a:bodyPr wrap="none" lIns="0" tIns="0" rIns="0" bIns="0" rtlCol="0">
            <a:spAutoFit/>
          </a:bodyPr>
          <a:lstStyle/>
          <a:p>
            <a:pPr algn="r"/>
            <a:fld id="{64E82F17-3F64-496C-B918-AFC558CB18E6}" type="slidenum">
              <a:rPr lang="en-US" sz="700" smtClean="0">
                <a:solidFill>
                  <a:schemeClr val="accent3"/>
                </a:solidFill>
              </a:rPr>
              <a:pPr algn="r"/>
              <a:t>‹#›</a:t>
            </a:fld>
            <a:endParaRPr lang="en-US" sz="700" dirty="0">
              <a:solidFill>
                <a:schemeClr val="accent3"/>
              </a:solidFill>
            </a:endParaRPr>
          </a:p>
        </p:txBody>
      </p:sp>
      <p:sp>
        <p:nvSpPr>
          <p:cNvPr id="11" name="Rectangle 10"/>
          <p:cNvSpPr/>
          <p:nvPr userDrawn="1"/>
        </p:nvSpPr>
        <p:spPr>
          <a:xfrm>
            <a:off x="10184200" y="6545840"/>
            <a:ext cx="1158972" cy="107722"/>
          </a:xfrm>
          <a:prstGeom prst="rect">
            <a:avLst/>
          </a:prstGeom>
        </p:spPr>
        <p:txBody>
          <a:bodyPr wrap="none" lIns="0" tIns="0" rIns="0" bIns="0" anchor="b" anchorCtr="0">
            <a:spAutoFit/>
          </a:bodyPr>
          <a:lstStyle/>
          <a:p>
            <a:pPr algn="r"/>
            <a:r>
              <a:rPr lang="en-US" sz="700" dirty="0">
                <a:solidFill>
                  <a:schemeClr val="accent3"/>
                </a:solidFill>
              </a:rPr>
              <a:t>Confidential—Internal Use Only</a:t>
            </a:r>
          </a:p>
        </p:txBody>
      </p:sp>
      <p:sp>
        <p:nvSpPr>
          <p:cNvPr id="12" name="Freeform 5"/>
          <p:cNvSpPr>
            <a:spLocks noChangeAspect="1" noEditPoints="1"/>
          </p:cNvSpPr>
          <p:nvPr userDrawn="1"/>
        </p:nvSpPr>
        <p:spPr bwMode="auto">
          <a:xfrm>
            <a:off x="493080" y="6367723"/>
            <a:ext cx="1197864" cy="371285"/>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152888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04A_Title and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4"/>
          <p:cNvSpPr>
            <a:spLocks noGrp="1"/>
          </p:cNvSpPr>
          <p:nvPr>
            <p:ph type="body" sz="quarter" idx="10"/>
          </p:nvPr>
        </p:nvSpPr>
        <p:spPr>
          <a:xfrm>
            <a:off x="493186" y="1828800"/>
            <a:ext cx="11197167" cy="15065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80278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04B_Title, Subtitle and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4"/>
          <p:cNvSpPr>
            <a:spLocks noGrp="1"/>
          </p:cNvSpPr>
          <p:nvPr>
            <p:ph type="body" sz="quarter" idx="10"/>
          </p:nvPr>
        </p:nvSpPr>
        <p:spPr>
          <a:xfrm>
            <a:off x="493186" y="1828800"/>
            <a:ext cx="11197167" cy="15065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ubtitle 2"/>
          <p:cNvSpPr>
            <a:spLocks noGrp="1"/>
          </p:cNvSpPr>
          <p:nvPr>
            <p:ph type="subTitle" idx="1"/>
          </p:nvPr>
        </p:nvSpPr>
        <p:spPr>
          <a:xfrm>
            <a:off x="493184" y="1000430"/>
            <a:ext cx="11190816" cy="350865"/>
          </a:xfrm>
        </p:spPr>
        <p:txBody>
          <a:bodyPr anchor="t"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096489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05A_Title, 1st level no bulle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4"/>
          <p:cNvSpPr>
            <a:spLocks noGrp="1"/>
          </p:cNvSpPr>
          <p:nvPr>
            <p:ph type="body" sz="quarter" idx="10"/>
          </p:nvPr>
        </p:nvSpPr>
        <p:spPr>
          <a:xfrm>
            <a:off x="493186" y="1828801"/>
            <a:ext cx="11197167" cy="1535805"/>
          </a:xfrm>
        </p:spPr>
        <p:txBody>
          <a:bodyPr/>
          <a:lstStyle>
            <a:lvl1pPr marL="0" indent="0">
              <a:buNone/>
              <a:defRPr sz="1800"/>
            </a:lvl1pPr>
            <a:lvl2pPr marL="169863" indent="-169863">
              <a:buFont typeface="Arial" panose="020B0604020202020204" pitchFamily="34" charset="0"/>
              <a:buChar char="•"/>
              <a:defRPr sz="1600"/>
            </a:lvl2pPr>
            <a:lvl3pPr marL="400050" indent="-169863">
              <a:buFont typeface="Calibri" panose="020F0502020204030204" pitchFamily="34" charset="0"/>
              <a:buChar char="–"/>
              <a:tabLst/>
              <a:defRPr sz="1600"/>
            </a:lvl3pPr>
            <a:lvl4pPr marL="627063" indent="-169863">
              <a:buFont typeface="Arial" panose="020B0604020202020204" pitchFamily="34" charset="0"/>
              <a:buChar char="•"/>
              <a:defRPr sz="1600"/>
            </a:lvl4pPr>
            <a:lvl5pPr marL="854075" indent="-169863">
              <a:buFont typeface="Calibri" panose="020F0502020204030204" pitchFamily="34" charset="0"/>
              <a:buChar cha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65021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05B_Title, Subtitle, 1st level no bulle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4"/>
          <p:cNvSpPr>
            <a:spLocks noGrp="1"/>
          </p:cNvSpPr>
          <p:nvPr>
            <p:ph type="body" sz="quarter" idx="10"/>
          </p:nvPr>
        </p:nvSpPr>
        <p:spPr>
          <a:xfrm>
            <a:off x="493186" y="1828801"/>
            <a:ext cx="11197167" cy="1506566"/>
          </a:xfrm>
        </p:spPr>
        <p:txBody>
          <a:bodyPr/>
          <a:lstStyle>
            <a:lvl1pPr marL="0" indent="0">
              <a:buNone/>
              <a:defRPr/>
            </a:lvl1pPr>
            <a:lvl2pPr marL="169863" indent="-169863">
              <a:buFont typeface="Arial" panose="020B0604020202020204" pitchFamily="34" charset="0"/>
              <a:buChar char="•"/>
              <a:defRPr/>
            </a:lvl2pPr>
            <a:lvl3pPr marL="400050" indent="-169863">
              <a:buFont typeface="Calibri" panose="020F0502020204030204" pitchFamily="34" charset="0"/>
              <a:buChar char="–"/>
              <a:tabLst/>
              <a:defRPr/>
            </a:lvl3pPr>
            <a:lvl4pPr marL="627063" indent="-169863">
              <a:buFont typeface="Arial" panose="020B0604020202020204" pitchFamily="34" charset="0"/>
              <a:buChar char="•"/>
              <a:defRPr/>
            </a:lvl4pPr>
            <a:lvl5pPr marL="854075" indent="-169863">
              <a:buFont typeface="Calibri" panose="020F050202020403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ubtitle 2"/>
          <p:cNvSpPr>
            <a:spLocks noGrp="1"/>
          </p:cNvSpPr>
          <p:nvPr>
            <p:ph type="subTitle" idx="1"/>
          </p:nvPr>
        </p:nvSpPr>
        <p:spPr>
          <a:xfrm>
            <a:off x="493184" y="1000430"/>
            <a:ext cx="11190816" cy="350865"/>
          </a:xfrm>
        </p:spPr>
        <p:txBody>
          <a:bodyPr anchor="t"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289550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06A_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00652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01B_Title Slide - Indigo">
    <p:bg>
      <p:bgPr>
        <a:solidFill>
          <a:schemeClr val="accent2"/>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93186" y="522290"/>
            <a:ext cx="11239321" cy="837152"/>
          </a:xfrm>
        </p:spPr>
        <p:txBody>
          <a:bodyPr anchor="t" anchorCtr="0"/>
          <a:lstStyle>
            <a:lvl1pPr algn="l">
              <a:defRPr sz="6400">
                <a:solidFill>
                  <a:schemeClr val="accent3"/>
                </a:solidFill>
              </a:defRPr>
            </a:lvl1pPr>
          </a:lstStyle>
          <a:p>
            <a:r>
              <a:rPr lang="en-US"/>
              <a:t>Click to edit Master title style</a:t>
            </a:r>
            <a:endParaRPr lang="en-US" dirty="0"/>
          </a:p>
        </p:txBody>
      </p:sp>
      <p:sp>
        <p:nvSpPr>
          <p:cNvPr id="10" name="Text Placeholder 9"/>
          <p:cNvSpPr>
            <a:spLocks noGrp="1"/>
          </p:cNvSpPr>
          <p:nvPr>
            <p:ph type="body" sz="quarter" idx="10" hasCustomPrompt="1"/>
          </p:nvPr>
        </p:nvSpPr>
        <p:spPr>
          <a:xfrm>
            <a:off x="493184" y="4275139"/>
            <a:ext cx="11190816" cy="914096"/>
          </a:xfrm>
        </p:spPr>
        <p:txBody>
          <a:bodyPr/>
          <a:lstStyle>
            <a:lvl1pPr marL="0" indent="0">
              <a:buNone/>
              <a:defRPr sz="2000" b="1" baseline="0">
                <a:solidFill>
                  <a:schemeClr val="bg1"/>
                </a:solidFill>
              </a:defRPr>
            </a:lvl1pPr>
            <a:lvl2pPr marL="0" indent="0">
              <a:spcBef>
                <a:spcPts val="0"/>
              </a:spcBef>
              <a:buNone/>
              <a:defRPr baseline="0">
                <a:solidFill>
                  <a:schemeClr val="bg1"/>
                </a:solidFill>
              </a:defRPr>
            </a:lvl2pPr>
            <a:lvl3pPr marL="0" indent="0">
              <a:spcBef>
                <a:spcPts val="1200"/>
              </a:spcBef>
              <a:buNone/>
              <a:defRPr baseline="0">
                <a:solidFill>
                  <a:schemeClr val="bg1"/>
                </a:solidFill>
              </a:defRPr>
            </a:lvl3pPr>
            <a:lvl4pPr marL="687387" indent="0">
              <a:buNone/>
              <a:defRPr>
                <a:solidFill>
                  <a:schemeClr val="bg1"/>
                </a:solidFill>
              </a:defRPr>
            </a:lvl4pPr>
            <a:lvl5pPr marL="857250" indent="0">
              <a:buNone/>
              <a:defRPr>
                <a:solidFill>
                  <a:schemeClr val="bg1"/>
                </a:solidFill>
              </a:defRPr>
            </a:lvl5pPr>
          </a:lstStyle>
          <a:p>
            <a:pPr lvl="0"/>
            <a:r>
              <a:rPr lang="en-US" dirty="0"/>
              <a:t>Presenter Name – 1st level</a:t>
            </a:r>
          </a:p>
          <a:p>
            <a:pPr lvl="1"/>
            <a:r>
              <a:rPr lang="en-US" dirty="0"/>
              <a:t>Presenter Title – 2nd level</a:t>
            </a:r>
          </a:p>
          <a:p>
            <a:pPr lvl="2"/>
            <a:r>
              <a:rPr lang="en-US" dirty="0"/>
              <a:t>Date – 3rd level</a:t>
            </a:r>
          </a:p>
        </p:txBody>
      </p:sp>
      <p:sp>
        <p:nvSpPr>
          <p:cNvPr id="7" name="Freeform 6"/>
          <p:cNvSpPr>
            <a:spLocks noChangeAspect="1" noEditPoints="1"/>
          </p:cNvSpPr>
          <p:nvPr userDrawn="1"/>
        </p:nvSpPr>
        <p:spPr bwMode="auto">
          <a:xfrm>
            <a:off x="493184" y="5848858"/>
            <a:ext cx="2006066" cy="621792"/>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305716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06B_Title, Sub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Subtitle 2"/>
          <p:cNvSpPr>
            <a:spLocks noGrp="1"/>
          </p:cNvSpPr>
          <p:nvPr>
            <p:ph type="subTitle" idx="1"/>
          </p:nvPr>
        </p:nvSpPr>
        <p:spPr>
          <a:xfrm>
            <a:off x="493184" y="1000430"/>
            <a:ext cx="11190816" cy="350865"/>
          </a:xfrm>
        </p:spPr>
        <p:txBody>
          <a:bodyPr anchor="t"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901330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07A_Title, 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4"/>
          <p:cNvSpPr>
            <a:spLocks noGrp="1"/>
          </p:cNvSpPr>
          <p:nvPr>
            <p:ph type="body" sz="quarter" idx="10"/>
          </p:nvPr>
        </p:nvSpPr>
        <p:spPr>
          <a:xfrm>
            <a:off x="493184" y="1828800"/>
            <a:ext cx="5425440" cy="1506566"/>
          </a:xfrm>
        </p:spPr>
        <p:txBody>
          <a:bodyPr/>
          <a:lstStyle>
            <a:lvl1pPr marL="0" indent="0">
              <a:buNone/>
              <a:defRPr sz="1800"/>
            </a:lvl1pPr>
            <a:lvl2pPr marL="169863" indent="-169863">
              <a:buFont typeface="Arial" panose="020B0604020202020204" pitchFamily="34" charset="0"/>
              <a:buChar char="•"/>
              <a:defRPr sz="1600"/>
            </a:lvl2pPr>
            <a:lvl3pPr marL="400050" indent="-169863">
              <a:buFont typeface="Calibri" panose="020F0502020204030204" pitchFamily="34" charset="0"/>
              <a:buChar char="–"/>
              <a:tabLst/>
              <a:defRPr sz="1600"/>
            </a:lvl3pPr>
            <a:lvl4pPr marL="627063" indent="-169863">
              <a:buFont typeface="Arial" panose="020B0604020202020204" pitchFamily="34" charset="0"/>
              <a:buChar char="•"/>
              <a:defRPr sz="1600"/>
            </a:lvl4pPr>
            <a:lvl5pPr marL="854075" indent="-169863">
              <a:buFont typeface="Calibri" panose="020F0502020204030204" pitchFamily="34" charset="0"/>
              <a:buChar cha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4"/>
          <p:cNvSpPr>
            <a:spLocks noGrp="1"/>
          </p:cNvSpPr>
          <p:nvPr>
            <p:ph type="body" sz="quarter" idx="11"/>
          </p:nvPr>
        </p:nvSpPr>
        <p:spPr>
          <a:xfrm>
            <a:off x="6258560" y="1828800"/>
            <a:ext cx="5425440" cy="1506566"/>
          </a:xfrm>
        </p:spPr>
        <p:txBody>
          <a:bodyPr/>
          <a:lstStyle>
            <a:lvl1pPr marL="0" indent="0">
              <a:buNone/>
              <a:defRPr sz="1800"/>
            </a:lvl1pPr>
            <a:lvl2pPr marL="169863" indent="-169863">
              <a:buFont typeface="Arial" panose="020B0604020202020204" pitchFamily="34" charset="0"/>
              <a:buChar char="•"/>
              <a:defRPr sz="1600"/>
            </a:lvl2pPr>
            <a:lvl3pPr marL="400050" indent="-169863">
              <a:buFont typeface="Calibri" panose="020F0502020204030204" pitchFamily="34" charset="0"/>
              <a:buChar char="–"/>
              <a:tabLst/>
              <a:defRPr sz="1600"/>
            </a:lvl3pPr>
            <a:lvl4pPr marL="627063" indent="-169863">
              <a:buFont typeface="Arial" panose="020B0604020202020204" pitchFamily="34" charset="0"/>
              <a:buChar char="•"/>
              <a:defRPr sz="1600"/>
            </a:lvl4pPr>
            <a:lvl5pPr marL="854075" indent="-169863">
              <a:buFont typeface="Calibri" panose="020F0502020204030204" pitchFamily="34" charset="0"/>
              <a:buChar cha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98609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07B_Title, Subtitle, 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4"/>
          <p:cNvSpPr>
            <a:spLocks noGrp="1"/>
          </p:cNvSpPr>
          <p:nvPr>
            <p:ph type="body" sz="quarter" idx="10"/>
          </p:nvPr>
        </p:nvSpPr>
        <p:spPr>
          <a:xfrm>
            <a:off x="493184" y="1828800"/>
            <a:ext cx="5425440" cy="1506566"/>
          </a:xfrm>
        </p:spPr>
        <p:txBody>
          <a:bodyPr/>
          <a:lstStyle>
            <a:lvl1pPr marL="0" indent="0">
              <a:buNone/>
              <a:defRPr sz="1800"/>
            </a:lvl1pPr>
            <a:lvl2pPr marL="169863" indent="-169863">
              <a:buFont typeface="Arial" panose="020B0604020202020204" pitchFamily="34" charset="0"/>
              <a:buChar char="•"/>
              <a:defRPr sz="1600"/>
            </a:lvl2pPr>
            <a:lvl3pPr marL="400050" indent="-169863">
              <a:buFont typeface="Calibri" panose="020F0502020204030204" pitchFamily="34" charset="0"/>
              <a:buChar char="–"/>
              <a:tabLst/>
              <a:defRPr sz="1600"/>
            </a:lvl3pPr>
            <a:lvl4pPr marL="627063" indent="-169863">
              <a:buFont typeface="Arial" panose="020B0604020202020204" pitchFamily="34" charset="0"/>
              <a:buChar char="•"/>
              <a:defRPr sz="1600"/>
            </a:lvl4pPr>
            <a:lvl5pPr marL="854075" indent="-169863">
              <a:buFont typeface="Calibri" panose="020F0502020204030204" pitchFamily="34" charset="0"/>
              <a:buChar cha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ubtitle 2"/>
          <p:cNvSpPr>
            <a:spLocks noGrp="1"/>
          </p:cNvSpPr>
          <p:nvPr>
            <p:ph type="subTitle" idx="1"/>
          </p:nvPr>
        </p:nvSpPr>
        <p:spPr>
          <a:xfrm>
            <a:off x="493184" y="1000430"/>
            <a:ext cx="11190816" cy="350865"/>
          </a:xfrm>
        </p:spPr>
        <p:txBody>
          <a:bodyPr anchor="t"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Text Placeholder 4"/>
          <p:cNvSpPr>
            <a:spLocks noGrp="1"/>
          </p:cNvSpPr>
          <p:nvPr>
            <p:ph type="body" sz="quarter" idx="11"/>
          </p:nvPr>
        </p:nvSpPr>
        <p:spPr>
          <a:xfrm>
            <a:off x="6258560" y="1828800"/>
            <a:ext cx="5425440" cy="1506566"/>
          </a:xfrm>
        </p:spPr>
        <p:txBody>
          <a:bodyPr/>
          <a:lstStyle>
            <a:lvl1pPr marL="0" indent="0">
              <a:buNone/>
              <a:defRPr sz="1800"/>
            </a:lvl1pPr>
            <a:lvl2pPr marL="169863" indent="-169863">
              <a:buFont typeface="Arial" panose="020B0604020202020204" pitchFamily="34" charset="0"/>
              <a:buChar char="•"/>
              <a:defRPr sz="1600"/>
            </a:lvl2pPr>
            <a:lvl3pPr marL="400050" indent="-169863">
              <a:buFont typeface="Calibri" panose="020F0502020204030204" pitchFamily="34" charset="0"/>
              <a:buChar char="–"/>
              <a:tabLst/>
              <a:defRPr sz="1600"/>
            </a:lvl3pPr>
            <a:lvl4pPr marL="627063" indent="-169863">
              <a:buFont typeface="Arial" panose="020B0604020202020204" pitchFamily="34" charset="0"/>
              <a:buChar char="•"/>
              <a:defRPr sz="1600"/>
            </a:lvl4pPr>
            <a:lvl5pPr marL="854075" indent="-169863">
              <a:buFont typeface="Calibri" panose="020F0502020204030204" pitchFamily="34" charset="0"/>
              <a:buChar cha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69227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08A_Title, Smaller Left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4"/>
          <p:cNvSpPr>
            <a:spLocks noGrp="1"/>
          </p:cNvSpPr>
          <p:nvPr>
            <p:ph type="body" sz="quarter" idx="10"/>
          </p:nvPr>
        </p:nvSpPr>
        <p:spPr>
          <a:xfrm>
            <a:off x="493184" y="1828800"/>
            <a:ext cx="3425952" cy="1506566"/>
          </a:xfrm>
        </p:spPr>
        <p:txBody>
          <a:bodyPr/>
          <a:lstStyle>
            <a:lvl1pPr marL="0" indent="0">
              <a:buNone/>
              <a:defRPr sz="1800"/>
            </a:lvl1pPr>
            <a:lvl2pPr marL="169863" indent="-169863">
              <a:buFont typeface="Arial" panose="020B0604020202020204" pitchFamily="34" charset="0"/>
              <a:buChar char="•"/>
              <a:defRPr sz="1600"/>
            </a:lvl2pPr>
            <a:lvl3pPr marL="400050" indent="-169863">
              <a:buFont typeface="Calibri" panose="020F0502020204030204" pitchFamily="34" charset="0"/>
              <a:buChar char="–"/>
              <a:tabLst/>
              <a:defRPr sz="1600"/>
            </a:lvl3pPr>
            <a:lvl4pPr marL="627063" indent="-169863">
              <a:buFont typeface="Arial" panose="020B0604020202020204" pitchFamily="34" charset="0"/>
              <a:buChar char="•"/>
              <a:defRPr sz="1600"/>
            </a:lvl4pPr>
            <a:lvl5pPr marL="854075" indent="-169863">
              <a:buFont typeface="Calibri" panose="020F0502020204030204" pitchFamily="34" charset="0"/>
              <a:buChar cha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4"/>
          <p:cNvSpPr>
            <a:spLocks noGrp="1"/>
          </p:cNvSpPr>
          <p:nvPr>
            <p:ph type="body" sz="quarter" idx="11"/>
          </p:nvPr>
        </p:nvSpPr>
        <p:spPr>
          <a:xfrm>
            <a:off x="4356608" y="1828800"/>
            <a:ext cx="7327392" cy="1506566"/>
          </a:xfrm>
        </p:spPr>
        <p:txBody>
          <a:bodyPr/>
          <a:lstStyle>
            <a:lvl1pPr marL="0" indent="0">
              <a:buNone/>
              <a:defRPr sz="1800"/>
            </a:lvl1pPr>
            <a:lvl2pPr marL="169863" indent="-169863">
              <a:buFont typeface="Arial" panose="020B0604020202020204" pitchFamily="34" charset="0"/>
              <a:buChar char="•"/>
              <a:defRPr sz="1600"/>
            </a:lvl2pPr>
            <a:lvl3pPr marL="400050" indent="-169863">
              <a:buFont typeface="Calibri" panose="020F0502020204030204" pitchFamily="34" charset="0"/>
              <a:buChar char="–"/>
              <a:tabLst/>
              <a:defRPr sz="1600"/>
            </a:lvl3pPr>
            <a:lvl4pPr marL="627063" indent="-169863">
              <a:buFont typeface="Arial" panose="020B0604020202020204" pitchFamily="34" charset="0"/>
              <a:buChar char="•"/>
              <a:defRPr sz="1600"/>
            </a:lvl4pPr>
            <a:lvl5pPr marL="854075" indent="-169863">
              <a:buFont typeface="Calibri" panose="020F0502020204030204" pitchFamily="34" charset="0"/>
              <a:buChar cha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24688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08B_Title, Subtitle, Smaller Left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4"/>
          <p:cNvSpPr>
            <a:spLocks noGrp="1"/>
          </p:cNvSpPr>
          <p:nvPr>
            <p:ph type="body" sz="quarter" idx="10"/>
          </p:nvPr>
        </p:nvSpPr>
        <p:spPr>
          <a:xfrm>
            <a:off x="493183" y="1828800"/>
            <a:ext cx="3200400" cy="1506566"/>
          </a:xfrm>
        </p:spPr>
        <p:txBody>
          <a:bodyPr/>
          <a:lstStyle>
            <a:lvl1pPr marL="0" indent="0">
              <a:buNone/>
              <a:defRPr sz="1800"/>
            </a:lvl1pPr>
            <a:lvl2pPr marL="169863" indent="-169863">
              <a:buFont typeface="Arial" panose="020B0604020202020204" pitchFamily="34" charset="0"/>
              <a:buChar char="•"/>
              <a:defRPr sz="1600"/>
            </a:lvl2pPr>
            <a:lvl3pPr marL="400050" indent="-169863">
              <a:buFont typeface="Calibri" panose="020F0502020204030204" pitchFamily="34" charset="0"/>
              <a:buChar char="–"/>
              <a:tabLst/>
              <a:defRPr sz="1600"/>
            </a:lvl3pPr>
            <a:lvl4pPr marL="627063" indent="-169863">
              <a:buFont typeface="Arial" panose="020B0604020202020204" pitchFamily="34" charset="0"/>
              <a:buChar char="•"/>
              <a:defRPr sz="1600"/>
            </a:lvl4pPr>
            <a:lvl5pPr marL="854075" indent="-169863">
              <a:buFont typeface="Calibri" panose="020F0502020204030204" pitchFamily="34" charset="0"/>
              <a:buChar cha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ubtitle 2"/>
          <p:cNvSpPr>
            <a:spLocks noGrp="1"/>
          </p:cNvSpPr>
          <p:nvPr>
            <p:ph type="subTitle" idx="1"/>
          </p:nvPr>
        </p:nvSpPr>
        <p:spPr>
          <a:xfrm>
            <a:off x="493184" y="1000430"/>
            <a:ext cx="11190816" cy="350865"/>
          </a:xfrm>
        </p:spPr>
        <p:txBody>
          <a:bodyPr anchor="t"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Text Placeholder 4"/>
          <p:cNvSpPr>
            <a:spLocks noGrp="1"/>
          </p:cNvSpPr>
          <p:nvPr>
            <p:ph type="body" sz="quarter" idx="11"/>
          </p:nvPr>
        </p:nvSpPr>
        <p:spPr>
          <a:xfrm>
            <a:off x="4356608" y="1828800"/>
            <a:ext cx="7327392" cy="1506566"/>
          </a:xfrm>
        </p:spPr>
        <p:txBody>
          <a:bodyPr/>
          <a:lstStyle>
            <a:lvl1pPr marL="0" indent="0">
              <a:buNone/>
              <a:defRPr sz="1800"/>
            </a:lvl1pPr>
            <a:lvl2pPr marL="169863" indent="-169863">
              <a:buFont typeface="Arial" panose="020B0604020202020204" pitchFamily="34" charset="0"/>
              <a:buChar char="•"/>
              <a:defRPr sz="1600"/>
            </a:lvl2pPr>
            <a:lvl3pPr marL="400050" indent="-169863">
              <a:buFont typeface="Calibri" panose="020F0502020204030204" pitchFamily="34" charset="0"/>
              <a:buChar char="–"/>
              <a:tabLst/>
              <a:defRPr sz="1600"/>
            </a:lvl3pPr>
            <a:lvl4pPr marL="627063" indent="-169863">
              <a:buFont typeface="Arial" panose="020B0604020202020204" pitchFamily="34" charset="0"/>
              <a:buChar char="•"/>
              <a:defRPr sz="1600"/>
            </a:lvl4pPr>
            <a:lvl5pPr marL="854075" indent="-169863">
              <a:buFont typeface="Calibri" panose="020F0502020204030204" pitchFamily="34" charset="0"/>
              <a:buChar cha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86332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09A_Title, 3 Columns with Column Heade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4"/>
          <p:cNvSpPr>
            <a:spLocks noGrp="1"/>
          </p:cNvSpPr>
          <p:nvPr>
            <p:ph type="body" sz="quarter" idx="10"/>
          </p:nvPr>
        </p:nvSpPr>
        <p:spPr>
          <a:xfrm>
            <a:off x="493184" y="2553901"/>
            <a:ext cx="3425952" cy="1304973"/>
          </a:xfrm>
        </p:spPr>
        <p:txBody>
          <a:bodyPr/>
          <a:lstStyle>
            <a:lvl1pPr marL="0" indent="0">
              <a:lnSpc>
                <a:spcPct val="90000"/>
              </a:lnSpc>
              <a:buNone/>
              <a:defRPr sz="1600"/>
            </a:lvl1pPr>
            <a:lvl2pPr marL="169863" indent="-169863">
              <a:lnSpc>
                <a:spcPct val="90000"/>
              </a:lnSpc>
              <a:buFont typeface="Arial" panose="020B0604020202020204" pitchFamily="34" charset="0"/>
              <a:buChar char="•"/>
              <a:defRPr sz="1400"/>
            </a:lvl2pPr>
            <a:lvl3pPr marL="400050" indent="-169863">
              <a:lnSpc>
                <a:spcPct val="90000"/>
              </a:lnSpc>
              <a:buFont typeface="Calibri" panose="020F0502020204030204" pitchFamily="34" charset="0"/>
              <a:buChar char="–"/>
              <a:tabLst/>
              <a:defRPr sz="1400"/>
            </a:lvl3pPr>
            <a:lvl4pPr marL="627063" indent="-169863">
              <a:lnSpc>
                <a:spcPct val="90000"/>
              </a:lnSpc>
              <a:buFont typeface="Arial" panose="020B0604020202020204" pitchFamily="34" charset="0"/>
              <a:buChar char="•"/>
              <a:defRPr sz="1400"/>
            </a:lvl4pPr>
            <a:lvl5pPr marL="854075" indent="-169863">
              <a:lnSpc>
                <a:spcPct val="90000"/>
              </a:lnSpc>
              <a:buFont typeface="Calibri" panose="020F0502020204030204" pitchFamily="34" charset="0"/>
              <a:buChar cha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3"/>
          <p:cNvSpPr>
            <a:spLocks noGrp="1"/>
          </p:cNvSpPr>
          <p:nvPr>
            <p:ph type="body" sz="half" idx="2"/>
          </p:nvPr>
        </p:nvSpPr>
        <p:spPr>
          <a:xfrm>
            <a:off x="493184" y="1813234"/>
            <a:ext cx="3425952" cy="263149"/>
          </a:xfrm>
        </p:spPr>
        <p:txBody>
          <a:bodyPr/>
          <a:lstStyle>
            <a:lvl1pPr marL="0" indent="0">
              <a:buNone/>
              <a:defRPr sz="1800" b="1"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Text Placeholder 4"/>
          <p:cNvSpPr>
            <a:spLocks noGrp="1"/>
          </p:cNvSpPr>
          <p:nvPr>
            <p:ph type="body" sz="quarter" idx="11"/>
          </p:nvPr>
        </p:nvSpPr>
        <p:spPr>
          <a:xfrm>
            <a:off x="4375616" y="2553901"/>
            <a:ext cx="3425952" cy="1304973"/>
          </a:xfrm>
        </p:spPr>
        <p:txBody>
          <a:bodyPr/>
          <a:lstStyle>
            <a:lvl1pPr marL="0" indent="0">
              <a:lnSpc>
                <a:spcPct val="90000"/>
              </a:lnSpc>
              <a:buNone/>
              <a:defRPr sz="1600"/>
            </a:lvl1pPr>
            <a:lvl2pPr marL="169863" indent="-169863">
              <a:lnSpc>
                <a:spcPct val="90000"/>
              </a:lnSpc>
              <a:buFont typeface="Arial" panose="020B0604020202020204" pitchFamily="34" charset="0"/>
              <a:buChar char="•"/>
              <a:defRPr sz="1400"/>
            </a:lvl2pPr>
            <a:lvl3pPr marL="400050" indent="-169863">
              <a:lnSpc>
                <a:spcPct val="90000"/>
              </a:lnSpc>
              <a:buFont typeface="Calibri" panose="020F0502020204030204" pitchFamily="34" charset="0"/>
              <a:buChar char="–"/>
              <a:tabLst/>
              <a:defRPr sz="1400"/>
            </a:lvl3pPr>
            <a:lvl4pPr marL="627063" indent="-169863">
              <a:lnSpc>
                <a:spcPct val="90000"/>
              </a:lnSpc>
              <a:buFont typeface="Arial" panose="020B0604020202020204" pitchFamily="34" charset="0"/>
              <a:buChar char="•"/>
              <a:defRPr sz="1400"/>
            </a:lvl4pPr>
            <a:lvl5pPr marL="854075" indent="-169863">
              <a:lnSpc>
                <a:spcPct val="90000"/>
              </a:lnSpc>
              <a:buFont typeface="Calibri" panose="020F0502020204030204" pitchFamily="34" charset="0"/>
              <a:buChar cha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3"/>
          <p:cNvSpPr>
            <a:spLocks noGrp="1"/>
          </p:cNvSpPr>
          <p:nvPr>
            <p:ph type="body" sz="half" idx="12"/>
          </p:nvPr>
        </p:nvSpPr>
        <p:spPr>
          <a:xfrm>
            <a:off x="4375616" y="1813234"/>
            <a:ext cx="3425952" cy="263149"/>
          </a:xfrm>
        </p:spPr>
        <p:txBody>
          <a:bodyPr/>
          <a:lstStyle>
            <a:lvl1pPr marL="0" indent="0">
              <a:buNone/>
              <a:defRPr sz="1800" b="1"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1" name="Text Placeholder 4"/>
          <p:cNvSpPr>
            <a:spLocks noGrp="1"/>
          </p:cNvSpPr>
          <p:nvPr>
            <p:ph type="body" sz="quarter" idx="13"/>
          </p:nvPr>
        </p:nvSpPr>
        <p:spPr>
          <a:xfrm>
            <a:off x="8258048" y="2553901"/>
            <a:ext cx="3425952" cy="1304973"/>
          </a:xfrm>
        </p:spPr>
        <p:txBody>
          <a:bodyPr/>
          <a:lstStyle>
            <a:lvl1pPr marL="0" indent="0">
              <a:lnSpc>
                <a:spcPct val="90000"/>
              </a:lnSpc>
              <a:buNone/>
              <a:defRPr sz="1600"/>
            </a:lvl1pPr>
            <a:lvl2pPr marL="169863" indent="-169863">
              <a:lnSpc>
                <a:spcPct val="90000"/>
              </a:lnSpc>
              <a:buFont typeface="Arial" panose="020B0604020202020204" pitchFamily="34" charset="0"/>
              <a:buChar char="•"/>
              <a:defRPr sz="1400"/>
            </a:lvl2pPr>
            <a:lvl3pPr marL="400050" indent="-169863">
              <a:lnSpc>
                <a:spcPct val="90000"/>
              </a:lnSpc>
              <a:buFont typeface="Calibri" panose="020F0502020204030204" pitchFamily="34" charset="0"/>
              <a:buChar char="–"/>
              <a:tabLst/>
              <a:defRPr sz="1400"/>
            </a:lvl3pPr>
            <a:lvl4pPr marL="627063" indent="-169863">
              <a:lnSpc>
                <a:spcPct val="90000"/>
              </a:lnSpc>
              <a:buFont typeface="Arial" panose="020B0604020202020204" pitchFamily="34" charset="0"/>
              <a:buChar char="•"/>
              <a:defRPr sz="1400"/>
            </a:lvl4pPr>
            <a:lvl5pPr marL="854075" indent="-169863">
              <a:lnSpc>
                <a:spcPct val="90000"/>
              </a:lnSpc>
              <a:buFont typeface="Calibri" panose="020F0502020204030204" pitchFamily="34" charset="0"/>
              <a:buChar cha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3"/>
          <p:cNvSpPr>
            <a:spLocks noGrp="1"/>
          </p:cNvSpPr>
          <p:nvPr>
            <p:ph type="body" sz="half" idx="14"/>
          </p:nvPr>
        </p:nvSpPr>
        <p:spPr>
          <a:xfrm>
            <a:off x="8258048" y="1813234"/>
            <a:ext cx="3425952" cy="263149"/>
          </a:xfrm>
        </p:spPr>
        <p:txBody>
          <a:bodyPr/>
          <a:lstStyle>
            <a:lvl1pPr marL="0" indent="0">
              <a:buNone/>
              <a:defRPr sz="1800" b="1"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71820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09B_Title, Subtitle, 3 Columns with Column Heade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4"/>
          <p:cNvSpPr>
            <a:spLocks noGrp="1"/>
          </p:cNvSpPr>
          <p:nvPr>
            <p:ph type="body" sz="quarter" idx="10"/>
          </p:nvPr>
        </p:nvSpPr>
        <p:spPr>
          <a:xfrm>
            <a:off x="493184" y="2553901"/>
            <a:ext cx="3425952" cy="1304973"/>
          </a:xfrm>
        </p:spPr>
        <p:txBody>
          <a:bodyPr/>
          <a:lstStyle>
            <a:lvl1pPr marL="0" indent="0">
              <a:lnSpc>
                <a:spcPct val="90000"/>
              </a:lnSpc>
              <a:buNone/>
              <a:defRPr sz="1600"/>
            </a:lvl1pPr>
            <a:lvl2pPr marL="169863" indent="-169863">
              <a:lnSpc>
                <a:spcPct val="90000"/>
              </a:lnSpc>
              <a:buFont typeface="Arial" panose="020B0604020202020204" pitchFamily="34" charset="0"/>
              <a:buChar char="•"/>
              <a:defRPr sz="1400"/>
            </a:lvl2pPr>
            <a:lvl3pPr marL="400050" indent="-169863">
              <a:lnSpc>
                <a:spcPct val="90000"/>
              </a:lnSpc>
              <a:buFont typeface="Calibri" panose="020F0502020204030204" pitchFamily="34" charset="0"/>
              <a:buChar char="–"/>
              <a:tabLst/>
              <a:defRPr sz="1400"/>
            </a:lvl3pPr>
            <a:lvl4pPr marL="627063" indent="-169863">
              <a:lnSpc>
                <a:spcPct val="90000"/>
              </a:lnSpc>
              <a:buFont typeface="Arial" panose="020B0604020202020204" pitchFamily="34" charset="0"/>
              <a:buChar char="•"/>
              <a:defRPr sz="1400"/>
            </a:lvl4pPr>
            <a:lvl5pPr marL="854075" indent="-169863">
              <a:lnSpc>
                <a:spcPct val="90000"/>
              </a:lnSpc>
              <a:buFont typeface="Calibri" panose="020F0502020204030204" pitchFamily="34" charset="0"/>
              <a:buChar cha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ubtitle 2"/>
          <p:cNvSpPr>
            <a:spLocks noGrp="1"/>
          </p:cNvSpPr>
          <p:nvPr>
            <p:ph type="subTitle" idx="1"/>
          </p:nvPr>
        </p:nvSpPr>
        <p:spPr>
          <a:xfrm>
            <a:off x="493184" y="1000430"/>
            <a:ext cx="11190816" cy="350865"/>
          </a:xfrm>
        </p:spPr>
        <p:txBody>
          <a:bodyPr anchor="t"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ext Placeholder 3"/>
          <p:cNvSpPr>
            <a:spLocks noGrp="1"/>
          </p:cNvSpPr>
          <p:nvPr>
            <p:ph type="body" sz="half" idx="2"/>
          </p:nvPr>
        </p:nvSpPr>
        <p:spPr>
          <a:xfrm>
            <a:off x="493184" y="1813234"/>
            <a:ext cx="3425952" cy="263149"/>
          </a:xfrm>
        </p:spPr>
        <p:txBody>
          <a:bodyPr/>
          <a:lstStyle>
            <a:lvl1pPr marL="0" indent="0">
              <a:buNone/>
              <a:defRPr sz="1800" b="1"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Text Placeholder 4"/>
          <p:cNvSpPr>
            <a:spLocks noGrp="1"/>
          </p:cNvSpPr>
          <p:nvPr>
            <p:ph type="body" sz="quarter" idx="11"/>
          </p:nvPr>
        </p:nvSpPr>
        <p:spPr>
          <a:xfrm>
            <a:off x="4375616" y="2553901"/>
            <a:ext cx="3425952" cy="1304973"/>
          </a:xfrm>
        </p:spPr>
        <p:txBody>
          <a:bodyPr/>
          <a:lstStyle>
            <a:lvl1pPr marL="0" indent="0">
              <a:lnSpc>
                <a:spcPct val="90000"/>
              </a:lnSpc>
              <a:buNone/>
              <a:defRPr sz="1600"/>
            </a:lvl1pPr>
            <a:lvl2pPr marL="169863" indent="-169863">
              <a:lnSpc>
                <a:spcPct val="90000"/>
              </a:lnSpc>
              <a:buFont typeface="Arial" panose="020B0604020202020204" pitchFamily="34" charset="0"/>
              <a:buChar char="•"/>
              <a:defRPr sz="1400"/>
            </a:lvl2pPr>
            <a:lvl3pPr marL="400050" indent="-169863">
              <a:lnSpc>
                <a:spcPct val="90000"/>
              </a:lnSpc>
              <a:buFont typeface="Calibri" panose="020F0502020204030204" pitchFamily="34" charset="0"/>
              <a:buChar char="–"/>
              <a:tabLst/>
              <a:defRPr sz="1400"/>
            </a:lvl3pPr>
            <a:lvl4pPr marL="627063" indent="-169863">
              <a:lnSpc>
                <a:spcPct val="90000"/>
              </a:lnSpc>
              <a:buFont typeface="Arial" panose="020B0604020202020204" pitchFamily="34" charset="0"/>
              <a:buChar char="•"/>
              <a:defRPr sz="1400"/>
            </a:lvl4pPr>
            <a:lvl5pPr marL="854075" indent="-169863">
              <a:lnSpc>
                <a:spcPct val="90000"/>
              </a:lnSpc>
              <a:buFont typeface="Calibri" panose="020F0502020204030204" pitchFamily="34" charset="0"/>
              <a:buChar cha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3"/>
          <p:cNvSpPr>
            <a:spLocks noGrp="1"/>
          </p:cNvSpPr>
          <p:nvPr>
            <p:ph type="body" sz="half" idx="12"/>
          </p:nvPr>
        </p:nvSpPr>
        <p:spPr>
          <a:xfrm>
            <a:off x="4375616" y="1813234"/>
            <a:ext cx="3425952" cy="263149"/>
          </a:xfrm>
        </p:spPr>
        <p:txBody>
          <a:bodyPr/>
          <a:lstStyle>
            <a:lvl1pPr marL="0" indent="0">
              <a:buNone/>
              <a:defRPr sz="1800" b="1"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1" name="Text Placeholder 4"/>
          <p:cNvSpPr>
            <a:spLocks noGrp="1"/>
          </p:cNvSpPr>
          <p:nvPr>
            <p:ph type="body" sz="quarter" idx="13"/>
          </p:nvPr>
        </p:nvSpPr>
        <p:spPr>
          <a:xfrm>
            <a:off x="8258048" y="2553901"/>
            <a:ext cx="3425952" cy="1304973"/>
          </a:xfrm>
        </p:spPr>
        <p:txBody>
          <a:bodyPr/>
          <a:lstStyle>
            <a:lvl1pPr marL="0" indent="0">
              <a:lnSpc>
                <a:spcPct val="90000"/>
              </a:lnSpc>
              <a:buNone/>
              <a:defRPr sz="1600"/>
            </a:lvl1pPr>
            <a:lvl2pPr marL="169863" indent="-169863">
              <a:lnSpc>
                <a:spcPct val="90000"/>
              </a:lnSpc>
              <a:buFont typeface="Arial" panose="020B0604020202020204" pitchFamily="34" charset="0"/>
              <a:buChar char="•"/>
              <a:defRPr sz="1400"/>
            </a:lvl2pPr>
            <a:lvl3pPr marL="400050" indent="-169863">
              <a:lnSpc>
                <a:spcPct val="90000"/>
              </a:lnSpc>
              <a:buFont typeface="Calibri" panose="020F0502020204030204" pitchFamily="34" charset="0"/>
              <a:buChar char="–"/>
              <a:tabLst/>
              <a:defRPr sz="1400"/>
            </a:lvl3pPr>
            <a:lvl4pPr marL="627063" indent="-169863">
              <a:lnSpc>
                <a:spcPct val="90000"/>
              </a:lnSpc>
              <a:buFont typeface="Arial" panose="020B0604020202020204" pitchFamily="34" charset="0"/>
              <a:buChar char="•"/>
              <a:defRPr sz="1400"/>
            </a:lvl4pPr>
            <a:lvl5pPr marL="854075" indent="-169863">
              <a:lnSpc>
                <a:spcPct val="90000"/>
              </a:lnSpc>
              <a:buFont typeface="Calibri" panose="020F0502020204030204" pitchFamily="34" charset="0"/>
              <a:buChar cha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3"/>
          <p:cNvSpPr>
            <a:spLocks noGrp="1"/>
          </p:cNvSpPr>
          <p:nvPr>
            <p:ph type="body" sz="half" idx="14"/>
          </p:nvPr>
        </p:nvSpPr>
        <p:spPr>
          <a:xfrm>
            <a:off x="8258048" y="1813234"/>
            <a:ext cx="3425952" cy="263149"/>
          </a:xfrm>
        </p:spPr>
        <p:txBody>
          <a:bodyPr/>
          <a:lstStyle>
            <a:lvl1pPr marL="0" indent="0">
              <a:buNone/>
              <a:defRPr sz="1800" b="1"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047573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0A_Title, 4 Columns with Column Heade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4"/>
          <p:cNvSpPr>
            <a:spLocks noGrp="1"/>
          </p:cNvSpPr>
          <p:nvPr>
            <p:ph type="body" sz="quarter" idx="10"/>
          </p:nvPr>
        </p:nvSpPr>
        <p:spPr>
          <a:xfrm>
            <a:off x="493713" y="2553899"/>
            <a:ext cx="2511552" cy="1304973"/>
          </a:xfrm>
        </p:spPr>
        <p:txBody>
          <a:bodyPr/>
          <a:lstStyle>
            <a:lvl1pPr marL="0" indent="0">
              <a:lnSpc>
                <a:spcPct val="90000"/>
              </a:lnSpc>
              <a:buNone/>
              <a:defRPr sz="1600"/>
            </a:lvl1pPr>
            <a:lvl2pPr marL="169863" indent="-169863">
              <a:lnSpc>
                <a:spcPct val="90000"/>
              </a:lnSpc>
              <a:buFont typeface="Arial" panose="020B0604020202020204" pitchFamily="34" charset="0"/>
              <a:buChar char="•"/>
              <a:defRPr sz="1400"/>
            </a:lvl2pPr>
            <a:lvl3pPr marL="400050" indent="-169863">
              <a:lnSpc>
                <a:spcPct val="90000"/>
              </a:lnSpc>
              <a:buFont typeface="Calibri" panose="020F0502020204030204" pitchFamily="34" charset="0"/>
              <a:buChar char="–"/>
              <a:tabLst/>
              <a:defRPr sz="1400"/>
            </a:lvl3pPr>
            <a:lvl4pPr marL="627063" indent="-169863">
              <a:lnSpc>
                <a:spcPct val="90000"/>
              </a:lnSpc>
              <a:buFont typeface="Arial" panose="020B0604020202020204" pitchFamily="34" charset="0"/>
              <a:buChar char="•"/>
              <a:defRPr sz="1400"/>
            </a:lvl4pPr>
            <a:lvl5pPr marL="854075" indent="-169863">
              <a:lnSpc>
                <a:spcPct val="90000"/>
              </a:lnSpc>
              <a:buFont typeface="Calibri" panose="020F0502020204030204" pitchFamily="34" charset="0"/>
              <a:buChar cha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3"/>
          <p:cNvSpPr>
            <a:spLocks noGrp="1"/>
          </p:cNvSpPr>
          <p:nvPr>
            <p:ph type="body" sz="half" idx="2"/>
          </p:nvPr>
        </p:nvSpPr>
        <p:spPr>
          <a:xfrm>
            <a:off x="493713" y="1813234"/>
            <a:ext cx="2511552" cy="526298"/>
          </a:xfrm>
        </p:spPr>
        <p:txBody>
          <a:bodyPr/>
          <a:lstStyle>
            <a:lvl1pPr marL="0" indent="0">
              <a:buNone/>
              <a:defRPr sz="1800" b="1"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Text Placeholder 4"/>
          <p:cNvSpPr>
            <a:spLocks noGrp="1"/>
          </p:cNvSpPr>
          <p:nvPr>
            <p:ph type="body" sz="quarter" idx="11"/>
          </p:nvPr>
        </p:nvSpPr>
        <p:spPr>
          <a:xfrm>
            <a:off x="3386801" y="2553899"/>
            <a:ext cx="2511552" cy="1304973"/>
          </a:xfrm>
        </p:spPr>
        <p:txBody>
          <a:bodyPr/>
          <a:lstStyle>
            <a:lvl1pPr marL="0" indent="0">
              <a:lnSpc>
                <a:spcPct val="90000"/>
              </a:lnSpc>
              <a:buNone/>
              <a:defRPr sz="1600"/>
            </a:lvl1pPr>
            <a:lvl2pPr marL="169863" indent="-169863">
              <a:lnSpc>
                <a:spcPct val="90000"/>
              </a:lnSpc>
              <a:buFont typeface="Arial" panose="020B0604020202020204" pitchFamily="34" charset="0"/>
              <a:buChar char="•"/>
              <a:defRPr sz="1400"/>
            </a:lvl2pPr>
            <a:lvl3pPr marL="400050" indent="-169863">
              <a:lnSpc>
                <a:spcPct val="90000"/>
              </a:lnSpc>
              <a:buFont typeface="Calibri" panose="020F0502020204030204" pitchFamily="34" charset="0"/>
              <a:buChar char="–"/>
              <a:tabLst/>
              <a:defRPr sz="1400"/>
            </a:lvl3pPr>
            <a:lvl4pPr marL="627063" indent="-169863">
              <a:lnSpc>
                <a:spcPct val="90000"/>
              </a:lnSpc>
              <a:buFont typeface="Arial" panose="020B0604020202020204" pitchFamily="34" charset="0"/>
              <a:buChar char="•"/>
              <a:defRPr sz="1400"/>
            </a:lvl4pPr>
            <a:lvl5pPr marL="854075" indent="-169863">
              <a:lnSpc>
                <a:spcPct val="90000"/>
              </a:lnSpc>
              <a:buFont typeface="Calibri" panose="020F0502020204030204" pitchFamily="34" charset="0"/>
              <a:buChar cha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3"/>
          <p:cNvSpPr>
            <a:spLocks noGrp="1"/>
          </p:cNvSpPr>
          <p:nvPr>
            <p:ph type="body" sz="half" idx="12"/>
          </p:nvPr>
        </p:nvSpPr>
        <p:spPr>
          <a:xfrm>
            <a:off x="3386801" y="1813234"/>
            <a:ext cx="2511552" cy="526298"/>
          </a:xfrm>
        </p:spPr>
        <p:txBody>
          <a:bodyPr/>
          <a:lstStyle>
            <a:lvl1pPr marL="0" indent="0">
              <a:buNone/>
              <a:defRPr sz="1800" b="1"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1" name="Text Placeholder 4"/>
          <p:cNvSpPr>
            <a:spLocks noGrp="1"/>
          </p:cNvSpPr>
          <p:nvPr>
            <p:ph type="body" sz="quarter" idx="13"/>
          </p:nvPr>
        </p:nvSpPr>
        <p:spPr>
          <a:xfrm>
            <a:off x="6279360" y="2553899"/>
            <a:ext cx="2511552" cy="1304973"/>
          </a:xfrm>
        </p:spPr>
        <p:txBody>
          <a:bodyPr/>
          <a:lstStyle>
            <a:lvl1pPr marL="0" indent="0">
              <a:lnSpc>
                <a:spcPct val="90000"/>
              </a:lnSpc>
              <a:buNone/>
              <a:defRPr sz="1600"/>
            </a:lvl1pPr>
            <a:lvl2pPr marL="169863" indent="-169863">
              <a:lnSpc>
                <a:spcPct val="90000"/>
              </a:lnSpc>
              <a:buFont typeface="Arial" panose="020B0604020202020204" pitchFamily="34" charset="0"/>
              <a:buChar char="•"/>
              <a:defRPr sz="1400"/>
            </a:lvl2pPr>
            <a:lvl3pPr marL="400050" indent="-169863">
              <a:lnSpc>
                <a:spcPct val="90000"/>
              </a:lnSpc>
              <a:buFont typeface="Calibri" panose="020F0502020204030204" pitchFamily="34" charset="0"/>
              <a:buChar char="–"/>
              <a:tabLst/>
              <a:defRPr sz="1400"/>
            </a:lvl3pPr>
            <a:lvl4pPr marL="627063" indent="-169863">
              <a:lnSpc>
                <a:spcPct val="90000"/>
              </a:lnSpc>
              <a:buFont typeface="Arial" panose="020B0604020202020204" pitchFamily="34" charset="0"/>
              <a:buChar char="•"/>
              <a:defRPr sz="1400"/>
            </a:lvl4pPr>
            <a:lvl5pPr marL="854075" indent="-169863">
              <a:lnSpc>
                <a:spcPct val="90000"/>
              </a:lnSpc>
              <a:buFont typeface="Calibri" panose="020F0502020204030204" pitchFamily="34" charset="0"/>
              <a:buChar cha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3"/>
          <p:cNvSpPr>
            <a:spLocks noGrp="1"/>
          </p:cNvSpPr>
          <p:nvPr>
            <p:ph type="body" sz="half" idx="14"/>
          </p:nvPr>
        </p:nvSpPr>
        <p:spPr>
          <a:xfrm>
            <a:off x="6279360" y="1813234"/>
            <a:ext cx="2511552" cy="526298"/>
          </a:xfrm>
        </p:spPr>
        <p:txBody>
          <a:bodyPr/>
          <a:lstStyle>
            <a:lvl1pPr marL="0" indent="0">
              <a:buNone/>
              <a:defRPr sz="1800" b="1"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3" name="Text Placeholder 4"/>
          <p:cNvSpPr>
            <a:spLocks noGrp="1"/>
          </p:cNvSpPr>
          <p:nvPr>
            <p:ph type="body" sz="quarter" idx="15"/>
          </p:nvPr>
        </p:nvSpPr>
        <p:spPr>
          <a:xfrm>
            <a:off x="9172448" y="2553899"/>
            <a:ext cx="2511552" cy="1304973"/>
          </a:xfrm>
        </p:spPr>
        <p:txBody>
          <a:bodyPr/>
          <a:lstStyle>
            <a:lvl1pPr marL="0" indent="0">
              <a:lnSpc>
                <a:spcPct val="90000"/>
              </a:lnSpc>
              <a:buNone/>
              <a:defRPr sz="1600"/>
            </a:lvl1pPr>
            <a:lvl2pPr marL="169863" indent="-169863">
              <a:lnSpc>
                <a:spcPct val="90000"/>
              </a:lnSpc>
              <a:buFont typeface="Arial" panose="020B0604020202020204" pitchFamily="34" charset="0"/>
              <a:buChar char="•"/>
              <a:defRPr sz="1400"/>
            </a:lvl2pPr>
            <a:lvl3pPr marL="400050" indent="-169863">
              <a:lnSpc>
                <a:spcPct val="90000"/>
              </a:lnSpc>
              <a:buFont typeface="Calibri" panose="020F0502020204030204" pitchFamily="34" charset="0"/>
              <a:buChar char="–"/>
              <a:tabLst/>
              <a:defRPr sz="1400"/>
            </a:lvl3pPr>
            <a:lvl4pPr marL="627063" indent="-169863">
              <a:lnSpc>
                <a:spcPct val="90000"/>
              </a:lnSpc>
              <a:buFont typeface="Arial" panose="020B0604020202020204" pitchFamily="34" charset="0"/>
              <a:buChar char="•"/>
              <a:defRPr sz="1400"/>
            </a:lvl4pPr>
            <a:lvl5pPr marL="854075" indent="-169863">
              <a:lnSpc>
                <a:spcPct val="90000"/>
              </a:lnSpc>
              <a:buFont typeface="Calibri" panose="020F0502020204030204" pitchFamily="34" charset="0"/>
              <a:buChar cha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3"/>
          <p:cNvSpPr>
            <a:spLocks noGrp="1"/>
          </p:cNvSpPr>
          <p:nvPr>
            <p:ph type="body" sz="half" idx="16"/>
          </p:nvPr>
        </p:nvSpPr>
        <p:spPr>
          <a:xfrm>
            <a:off x="9172448" y="1813234"/>
            <a:ext cx="2511552" cy="526298"/>
          </a:xfrm>
        </p:spPr>
        <p:txBody>
          <a:bodyPr/>
          <a:lstStyle>
            <a:lvl1pPr marL="0" indent="0">
              <a:buNone/>
              <a:defRPr sz="1800" b="1"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859551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0B_Title, Subtitle, 4 Columns with Column Heade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4"/>
          <p:cNvSpPr>
            <a:spLocks noGrp="1"/>
          </p:cNvSpPr>
          <p:nvPr>
            <p:ph type="body" sz="quarter" idx="10"/>
          </p:nvPr>
        </p:nvSpPr>
        <p:spPr>
          <a:xfrm>
            <a:off x="493713" y="2553899"/>
            <a:ext cx="2511552" cy="1304973"/>
          </a:xfrm>
        </p:spPr>
        <p:txBody>
          <a:bodyPr/>
          <a:lstStyle>
            <a:lvl1pPr marL="0" indent="0">
              <a:lnSpc>
                <a:spcPct val="90000"/>
              </a:lnSpc>
              <a:buNone/>
              <a:defRPr sz="1600"/>
            </a:lvl1pPr>
            <a:lvl2pPr marL="169863" indent="-169863">
              <a:lnSpc>
                <a:spcPct val="90000"/>
              </a:lnSpc>
              <a:buFont typeface="Arial" panose="020B0604020202020204" pitchFamily="34" charset="0"/>
              <a:buChar char="•"/>
              <a:defRPr sz="1400"/>
            </a:lvl2pPr>
            <a:lvl3pPr marL="400050" indent="-169863">
              <a:lnSpc>
                <a:spcPct val="90000"/>
              </a:lnSpc>
              <a:buFont typeface="Calibri" panose="020F0502020204030204" pitchFamily="34" charset="0"/>
              <a:buChar char="–"/>
              <a:tabLst/>
              <a:defRPr sz="1400"/>
            </a:lvl3pPr>
            <a:lvl4pPr marL="627063" indent="-169863">
              <a:lnSpc>
                <a:spcPct val="90000"/>
              </a:lnSpc>
              <a:buFont typeface="Arial" panose="020B0604020202020204" pitchFamily="34" charset="0"/>
              <a:buChar char="•"/>
              <a:defRPr sz="1400"/>
            </a:lvl4pPr>
            <a:lvl5pPr marL="854075" indent="-169863">
              <a:lnSpc>
                <a:spcPct val="90000"/>
              </a:lnSpc>
              <a:buFont typeface="Calibri" panose="020F0502020204030204" pitchFamily="34" charset="0"/>
              <a:buChar cha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ubtitle 2"/>
          <p:cNvSpPr>
            <a:spLocks noGrp="1"/>
          </p:cNvSpPr>
          <p:nvPr>
            <p:ph type="subTitle" idx="1"/>
          </p:nvPr>
        </p:nvSpPr>
        <p:spPr>
          <a:xfrm>
            <a:off x="493184" y="1000430"/>
            <a:ext cx="11190816" cy="350865"/>
          </a:xfrm>
        </p:spPr>
        <p:txBody>
          <a:bodyPr anchor="t"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ext Placeholder 3"/>
          <p:cNvSpPr>
            <a:spLocks noGrp="1"/>
          </p:cNvSpPr>
          <p:nvPr>
            <p:ph type="body" sz="half" idx="2"/>
          </p:nvPr>
        </p:nvSpPr>
        <p:spPr>
          <a:xfrm>
            <a:off x="493713" y="1813234"/>
            <a:ext cx="2511552" cy="526298"/>
          </a:xfrm>
        </p:spPr>
        <p:txBody>
          <a:bodyPr/>
          <a:lstStyle>
            <a:lvl1pPr marL="0" indent="0">
              <a:buNone/>
              <a:defRPr sz="1800" b="1"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Text Placeholder 4"/>
          <p:cNvSpPr>
            <a:spLocks noGrp="1"/>
          </p:cNvSpPr>
          <p:nvPr>
            <p:ph type="body" sz="quarter" idx="11"/>
          </p:nvPr>
        </p:nvSpPr>
        <p:spPr>
          <a:xfrm>
            <a:off x="3386801" y="2553899"/>
            <a:ext cx="2511552" cy="1304973"/>
          </a:xfrm>
        </p:spPr>
        <p:txBody>
          <a:bodyPr/>
          <a:lstStyle>
            <a:lvl1pPr marL="0" indent="0">
              <a:lnSpc>
                <a:spcPct val="90000"/>
              </a:lnSpc>
              <a:buNone/>
              <a:defRPr sz="1600"/>
            </a:lvl1pPr>
            <a:lvl2pPr marL="169863" indent="-169863">
              <a:lnSpc>
                <a:spcPct val="90000"/>
              </a:lnSpc>
              <a:buFont typeface="Arial" panose="020B0604020202020204" pitchFamily="34" charset="0"/>
              <a:buChar char="•"/>
              <a:defRPr sz="1400"/>
            </a:lvl2pPr>
            <a:lvl3pPr marL="400050" indent="-169863">
              <a:lnSpc>
                <a:spcPct val="90000"/>
              </a:lnSpc>
              <a:buFont typeface="Calibri" panose="020F0502020204030204" pitchFamily="34" charset="0"/>
              <a:buChar char="–"/>
              <a:tabLst/>
              <a:defRPr sz="1400"/>
            </a:lvl3pPr>
            <a:lvl4pPr marL="627063" indent="-169863">
              <a:lnSpc>
                <a:spcPct val="90000"/>
              </a:lnSpc>
              <a:buFont typeface="Arial" panose="020B0604020202020204" pitchFamily="34" charset="0"/>
              <a:buChar char="•"/>
              <a:defRPr sz="1400"/>
            </a:lvl4pPr>
            <a:lvl5pPr marL="854075" indent="-169863">
              <a:lnSpc>
                <a:spcPct val="90000"/>
              </a:lnSpc>
              <a:buFont typeface="Calibri" panose="020F0502020204030204" pitchFamily="34" charset="0"/>
              <a:buChar cha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3"/>
          <p:cNvSpPr>
            <a:spLocks noGrp="1"/>
          </p:cNvSpPr>
          <p:nvPr>
            <p:ph type="body" sz="half" idx="12"/>
          </p:nvPr>
        </p:nvSpPr>
        <p:spPr>
          <a:xfrm>
            <a:off x="3386801" y="1813234"/>
            <a:ext cx="2511552" cy="526298"/>
          </a:xfrm>
        </p:spPr>
        <p:txBody>
          <a:bodyPr/>
          <a:lstStyle>
            <a:lvl1pPr marL="0" indent="0">
              <a:buNone/>
              <a:defRPr sz="1800" b="1"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1" name="Text Placeholder 4"/>
          <p:cNvSpPr>
            <a:spLocks noGrp="1"/>
          </p:cNvSpPr>
          <p:nvPr>
            <p:ph type="body" sz="quarter" idx="13"/>
          </p:nvPr>
        </p:nvSpPr>
        <p:spPr>
          <a:xfrm>
            <a:off x="6279360" y="2553899"/>
            <a:ext cx="2511552" cy="1304973"/>
          </a:xfrm>
        </p:spPr>
        <p:txBody>
          <a:bodyPr/>
          <a:lstStyle>
            <a:lvl1pPr marL="0" indent="0">
              <a:lnSpc>
                <a:spcPct val="90000"/>
              </a:lnSpc>
              <a:buNone/>
              <a:defRPr sz="1600"/>
            </a:lvl1pPr>
            <a:lvl2pPr marL="169863" indent="-169863">
              <a:lnSpc>
                <a:spcPct val="90000"/>
              </a:lnSpc>
              <a:buFont typeface="Arial" panose="020B0604020202020204" pitchFamily="34" charset="0"/>
              <a:buChar char="•"/>
              <a:defRPr sz="1400"/>
            </a:lvl2pPr>
            <a:lvl3pPr marL="400050" indent="-169863">
              <a:lnSpc>
                <a:spcPct val="90000"/>
              </a:lnSpc>
              <a:buFont typeface="Calibri" panose="020F0502020204030204" pitchFamily="34" charset="0"/>
              <a:buChar char="–"/>
              <a:tabLst/>
              <a:defRPr sz="1400"/>
            </a:lvl3pPr>
            <a:lvl4pPr marL="627063" indent="-169863">
              <a:lnSpc>
                <a:spcPct val="90000"/>
              </a:lnSpc>
              <a:buFont typeface="Arial" panose="020B0604020202020204" pitchFamily="34" charset="0"/>
              <a:buChar char="•"/>
              <a:defRPr sz="1400"/>
            </a:lvl4pPr>
            <a:lvl5pPr marL="854075" indent="-169863">
              <a:lnSpc>
                <a:spcPct val="90000"/>
              </a:lnSpc>
              <a:buFont typeface="Calibri" panose="020F0502020204030204" pitchFamily="34" charset="0"/>
              <a:buChar cha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3"/>
          <p:cNvSpPr>
            <a:spLocks noGrp="1"/>
          </p:cNvSpPr>
          <p:nvPr>
            <p:ph type="body" sz="half" idx="14"/>
          </p:nvPr>
        </p:nvSpPr>
        <p:spPr>
          <a:xfrm>
            <a:off x="6279360" y="1813234"/>
            <a:ext cx="2511552" cy="526298"/>
          </a:xfrm>
        </p:spPr>
        <p:txBody>
          <a:bodyPr/>
          <a:lstStyle>
            <a:lvl1pPr marL="0" indent="0">
              <a:buNone/>
              <a:defRPr sz="1800" b="1"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3" name="Text Placeholder 4"/>
          <p:cNvSpPr>
            <a:spLocks noGrp="1"/>
          </p:cNvSpPr>
          <p:nvPr>
            <p:ph type="body" sz="quarter" idx="15"/>
          </p:nvPr>
        </p:nvSpPr>
        <p:spPr>
          <a:xfrm>
            <a:off x="9172448" y="2553899"/>
            <a:ext cx="2511552" cy="1304973"/>
          </a:xfrm>
        </p:spPr>
        <p:txBody>
          <a:bodyPr/>
          <a:lstStyle>
            <a:lvl1pPr marL="0" indent="0">
              <a:lnSpc>
                <a:spcPct val="90000"/>
              </a:lnSpc>
              <a:buNone/>
              <a:defRPr sz="1600"/>
            </a:lvl1pPr>
            <a:lvl2pPr marL="169863" indent="-169863">
              <a:lnSpc>
                <a:spcPct val="90000"/>
              </a:lnSpc>
              <a:buFont typeface="Arial" panose="020B0604020202020204" pitchFamily="34" charset="0"/>
              <a:buChar char="•"/>
              <a:defRPr sz="1400"/>
            </a:lvl2pPr>
            <a:lvl3pPr marL="400050" indent="-169863">
              <a:lnSpc>
                <a:spcPct val="90000"/>
              </a:lnSpc>
              <a:buFont typeface="Calibri" panose="020F0502020204030204" pitchFamily="34" charset="0"/>
              <a:buChar char="–"/>
              <a:tabLst/>
              <a:defRPr sz="1400"/>
            </a:lvl3pPr>
            <a:lvl4pPr marL="627063" indent="-169863">
              <a:lnSpc>
                <a:spcPct val="90000"/>
              </a:lnSpc>
              <a:buFont typeface="Arial" panose="020B0604020202020204" pitchFamily="34" charset="0"/>
              <a:buChar char="•"/>
              <a:defRPr sz="1400"/>
            </a:lvl4pPr>
            <a:lvl5pPr marL="854075" indent="-169863">
              <a:lnSpc>
                <a:spcPct val="90000"/>
              </a:lnSpc>
              <a:buFont typeface="Calibri" panose="020F0502020204030204" pitchFamily="34" charset="0"/>
              <a:buChar cha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3"/>
          <p:cNvSpPr>
            <a:spLocks noGrp="1"/>
          </p:cNvSpPr>
          <p:nvPr>
            <p:ph type="body" sz="half" idx="16"/>
          </p:nvPr>
        </p:nvSpPr>
        <p:spPr>
          <a:xfrm>
            <a:off x="9172448" y="1813234"/>
            <a:ext cx="2511552" cy="526298"/>
          </a:xfrm>
        </p:spPr>
        <p:txBody>
          <a:bodyPr/>
          <a:lstStyle>
            <a:lvl1pPr marL="0" indent="0">
              <a:buNone/>
              <a:defRPr sz="1800" b="1"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09146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11A_Title only – Teal">
    <p:bg>
      <p:bgPr>
        <a:solidFill>
          <a:schemeClr val="tx2"/>
        </a:solidFill>
        <a:effectLst/>
      </p:bgPr>
    </p:bg>
    <p:spTree>
      <p:nvGrpSpPr>
        <p:cNvPr id="1" name=""/>
        <p:cNvGrpSpPr/>
        <p:nvPr/>
      </p:nvGrpSpPr>
      <p:grpSpPr>
        <a:xfrm>
          <a:off x="0" y="0"/>
          <a:ext cx="0" cy="0"/>
          <a:chOff x="0" y="0"/>
          <a:chExt cx="0" cy="0"/>
        </a:xfrm>
      </p:grpSpPr>
      <p:sp>
        <p:nvSpPr>
          <p:cNvPr id="4" name="TextBox 3"/>
          <p:cNvSpPr txBox="1"/>
          <p:nvPr userDrawn="1"/>
        </p:nvSpPr>
        <p:spPr>
          <a:xfrm>
            <a:off x="11578203" y="6545840"/>
            <a:ext cx="105798" cy="107722"/>
          </a:xfrm>
          <a:prstGeom prst="rect">
            <a:avLst/>
          </a:prstGeom>
          <a:noFill/>
        </p:spPr>
        <p:txBody>
          <a:bodyPr wrap="none" lIns="0" tIns="0" rIns="0" bIns="0" rtlCol="0">
            <a:spAutoFit/>
          </a:bodyPr>
          <a:lstStyle/>
          <a:p>
            <a:pPr algn="r"/>
            <a:fld id="{64E82F17-3F64-496C-B918-AFC558CB18E6}" type="slidenum">
              <a:rPr lang="en-US" sz="700" smtClean="0">
                <a:solidFill>
                  <a:schemeClr val="accent3"/>
                </a:solidFill>
              </a:rPr>
              <a:pPr algn="r"/>
              <a:t>‹#›</a:t>
            </a:fld>
            <a:endParaRPr lang="en-US" sz="700" dirty="0">
              <a:solidFill>
                <a:schemeClr val="accent3"/>
              </a:solidFill>
            </a:endParaRPr>
          </a:p>
        </p:txBody>
      </p:sp>
      <p:sp>
        <p:nvSpPr>
          <p:cNvPr id="5" name="Rectangle 4"/>
          <p:cNvSpPr/>
          <p:nvPr userDrawn="1"/>
        </p:nvSpPr>
        <p:spPr>
          <a:xfrm>
            <a:off x="10184200" y="6545840"/>
            <a:ext cx="1158972" cy="107722"/>
          </a:xfrm>
          <a:prstGeom prst="rect">
            <a:avLst/>
          </a:prstGeom>
        </p:spPr>
        <p:txBody>
          <a:bodyPr wrap="none" lIns="0" tIns="0" rIns="0" bIns="0" anchor="b" anchorCtr="0">
            <a:spAutoFit/>
          </a:bodyPr>
          <a:lstStyle/>
          <a:p>
            <a:pPr algn="r"/>
            <a:r>
              <a:rPr lang="en-US" sz="700" dirty="0">
                <a:solidFill>
                  <a:schemeClr val="accent3"/>
                </a:solidFill>
              </a:rPr>
              <a:t>Confidential—Internal Use Only</a:t>
            </a:r>
          </a:p>
        </p:txBody>
      </p:sp>
      <p:sp>
        <p:nvSpPr>
          <p:cNvPr id="3" name="Title 2"/>
          <p:cNvSpPr>
            <a:spLocks noGrp="1"/>
          </p:cNvSpPr>
          <p:nvPr>
            <p:ph type="title"/>
          </p:nvPr>
        </p:nvSpPr>
        <p:spPr/>
        <p:txBody>
          <a:bodyPr/>
          <a:lstStyle>
            <a:lvl1pPr>
              <a:defRPr>
                <a:solidFill>
                  <a:schemeClr val="accent3"/>
                </a:solidFill>
              </a:defRPr>
            </a:lvl1pPr>
          </a:lstStyle>
          <a:p>
            <a:r>
              <a:rPr lang="en-US"/>
              <a:t>Click to edit Master title style</a:t>
            </a:r>
          </a:p>
        </p:txBody>
      </p:sp>
      <p:sp>
        <p:nvSpPr>
          <p:cNvPr id="8" name="Freeform 5"/>
          <p:cNvSpPr>
            <a:spLocks noChangeAspect="1" noEditPoints="1"/>
          </p:cNvSpPr>
          <p:nvPr userDrawn="1"/>
        </p:nvSpPr>
        <p:spPr bwMode="auto">
          <a:xfrm>
            <a:off x="493080" y="6367723"/>
            <a:ext cx="1197864" cy="371285"/>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338528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01C_Title Slide - Plum">
    <p:bg>
      <p:bgPr>
        <a:solidFill>
          <a:schemeClr val="accent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93186" y="522290"/>
            <a:ext cx="11239321" cy="837152"/>
          </a:xfrm>
        </p:spPr>
        <p:txBody>
          <a:bodyPr anchor="t" anchorCtr="0"/>
          <a:lstStyle>
            <a:lvl1pPr algn="l">
              <a:defRPr sz="6400">
                <a:solidFill>
                  <a:schemeClr val="accent3"/>
                </a:solidFill>
              </a:defRPr>
            </a:lvl1pPr>
          </a:lstStyle>
          <a:p>
            <a:r>
              <a:rPr lang="en-US"/>
              <a:t>Click to edit Master title style</a:t>
            </a:r>
            <a:endParaRPr lang="en-US" dirty="0"/>
          </a:p>
        </p:txBody>
      </p:sp>
      <p:sp>
        <p:nvSpPr>
          <p:cNvPr id="10" name="Text Placeholder 9"/>
          <p:cNvSpPr>
            <a:spLocks noGrp="1"/>
          </p:cNvSpPr>
          <p:nvPr>
            <p:ph type="body" sz="quarter" idx="10" hasCustomPrompt="1"/>
          </p:nvPr>
        </p:nvSpPr>
        <p:spPr>
          <a:xfrm>
            <a:off x="493184" y="4275139"/>
            <a:ext cx="11190816" cy="914096"/>
          </a:xfrm>
        </p:spPr>
        <p:txBody>
          <a:bodyPr/>
          <a:lstStyle>
            <a:lvl1pPr marL="0" indent="0">
              <a:buNone/>
              <a:defRPr sz="2000" b="1" baseline="0">
                <a:solidFill>
                  <a:schemeClr val="bg1"/>
                </a:solidFill>
              </a:defRPr>
            </a:lvl1pPr>
            <a:lvl2pPr marL="0" indent="0">
              <a:spcBef>
                <a:spcPts val="0"/>
              </a:spcBef>
              <a:buNone/>
              <a:defRPr baseline="0">
                <a:solidFill>
                  <a:schemeClr val="bg1"/>
                </a:solidFill>
              </a:defRPr>
            </a:lvl2pPr>
            <a:lvl3pPr marL="0" indent="0">
              <a:spcBef>
                <a:spcPts val="1200"/>
              </a:spcBef>
              <a:buNone/>
              <a:defRPr baseline="0">
                <a:solidFill>
                  <a:schemeClr val="bg1"/>
                </a:solidFill>
              </a:defRPr>
            </a:lvl3pPr>
            <a:lvl4pPr marL="687387" indent="0">
              <a:buNone/>
              <a:defRPr>
                <a:solidFill>
                  <a:schemeClr val="bg1"/>
                </a:solidFill>
              </a:defRPr>
            </a:lvl4pPr>
            <a:lvl5pPr marL="857250" indent="0">
              <a:buNone/>
              <a:defRPr>
                <a:solidFill>
                  <a:schemeClr val="bg1"/>
                </a:solidFill>
              </a:defRPr>
            </a:lvl5pPr>
          </a:lstStyle>
          <a:p>
            <a:pPr lvl="0"/>
            <a:r>
              <a:rPr lang="en-US" dirty="0"/>
              <a:t>Presenter Name – 1st level</a:t>
            </a:r>
          </a:p>
          <a:p>
            <a:pPr lvl="1"/>
            <a:r>
              <a:rPr lang="en-US" dirty="0"/>
              <a:t>Presenter Title – 2nd level</a:t>
            </a:r>
          </a:p>
          <a:p>
            <a:pPr lvl="2"/>
            <a:r>
              <a:rPr lang="en-US" dirty="0"/>
              <a:t>Date – 3rd level</a:t>
            </a:r>
          </a:p>
        </p:txBody>
      </p:sp>
      <p:sp>
        <p:nvSpPr>
          <p:cNvPr id="7" name="Freeform 6"/>
          <p:cNvSpPr>
            <a:spLocks noChangeAspect="1" noEditPoints="1"/>
          </p:cNvSpPr>
          <p:nvPr userDrawn="1"/>
        </p:nvSpPr>
        <p:spPr bwMode="auto">
          <a:xfrm>
            <a:off x="493184" y="5848858"/>
            <a:ext cx="2006066" cy="621792"/>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493065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11B_Title only – Indigo">
    <p:bg>
      <p:bgPr>
        <a:solidFill>
          <a:schemeClr val="accent2"/>
        </a:solidFill>
        <a:effectLst/>
      </p:bgPr>
    </p:bg>
    <p:spTree>
      <p:nvGrpSpPr>
        <p:cNvPr id="1" name=""/>
        <p:cNvGrpSpPr/>
        <p:nvPr/>
      </p:nvGrpSpPr>
      <p:grpSpPr>
        <a:xfrm>
          <a:off x="0" y="0"/>
          <a:ext cx="0" cy="0"/>
          <a:chOff x="0" y="0"/>
          <a:chExt cx="0" cy="0"/>
        </a:xfrm>
      </p:grpSpPr>
      <p:sp>
        <p:nvSpPr>
          <p:cNvPr id="4" name="TextBox 3"/>
          <p:cNvSpPr txBox="1"/>
          <p:nvPr userDrawn="1"/>
        </p:nvSpPr>
        <p:spPr>
          <a:xfrm>
            <a:off x="11578203" y="6545840"/>
            <a:ext cx="105798" cy="107722"/>
          </a:xfrm>
          <a:prstGeom prst="rect">
            <a:avLst/>
          </a:prstGeom>
          <a:noFill/>
        </p:spPr>
        <p:txBody>
          <a:bodyPr wrap="none" lIns="0" tIns="0" rIns="0" bIns="0" rtlCol="0">
            <a:spAutoFit/>
          </a:bodyPr>
          <a:lstStyle/>
          <a:p>
            <a:pPr algn="r"/>
            <a:fld id="{64E82F17-3F64-496C-B918-AFC558CB18E6}" type="slidenum">
              <a:rPr lang="en-US" sz="700" smtClean="0">
                <a:solidFill>
                  <a:schemeClr val="accent3"/>
                </a:solidFill>
              </a:rPr>
              <a:pPr algn="r"/>
              <a:t>‹#›</a:t>
            </a:fld>
            <a:endParaRPr lang="en-US" sz="700" dirty="0">
              <a:solidFill>
                <a:schemeClr val="accent3"/>
              </a:solidFill>
            </a:endParaRPr>
          </a:p>
        </p:txBody>
      </p:sp>
      <p:sp>
        <p:nvSpPr>
          <p:cNvPr id="5" name="Rectangle 4"/>
          <p:cNvSpPr/>
          <p:nvPr userDrawn="1"/>
        </p:nvSpPr>
        <p:spPr>
          <a:xfrm>
            <a:off x="10184200" y="6545840"/>
            <a:ext cx="1158972" cy="107722"/>
          </a:xfrm>
          <a:prstGeom prst="rect">
            <a:avLst/>
          </a:prstGeom>
        </p:spPr>
        <p:txBody>
          <a:bodyPr wrap="none" lIns="0" tIns="0" rIns="0" bIns="0" anchor="b" anchorCtr="0">
            <a:spAutoFit/>
          </a:bodyPr>
          <a:lstStyle/>
          <a:p>
            <a:pPr algn="r"/>
            <a:r>
              <a:rPr lang="en-US" sz="700" dirty="0">
                <a:solidFill>
                  <a:schemeClr val="accent3"/>
                </a:solidFill>
              </a:rPr>
              <a:t>Confidential—Internal Use Only</a:t>
            </a:r>
          </a:p>
        </p:txBody>
      </p:sp>
      <p:sp>
        <p:nvSpPr>
          <p:cNvPr id="3" name="Title 2"/>
          <p:cNvSpPr>
            <a:spLocks noGrp="1"/>
          </p:cNvSpPr>
          <p:nvPr>
            <p:ph type="title"/>
          </p:nvPr>
        </p:nvSpPr>
        <p:spPr/>
        <p:txBody>
          <a:bodyPr/>
          <a:lstStyle>
            <a:lvl1pPr>
              <a:defRPr>
                <a:solidFill>
                  <a:schemeClr val="accent3"/>
                </a:solidFill>
              </a:defRPr>
            </a:lvl1pPr>
          </a:lstStyle>
          <a:p>
            <a:r>
              <a:rPr lang="en-US"/>
              <a:t>Click to edit Master title style</a:t>
            </a:r>
          </a:p>
        </p:txBody>
      </p:sp>
      <p:sp>
        <p:nvSpPr>
          <p:cNvPr id="8" name="Freeform 5"/>
          <p:cNvSpPr>
            <a:spLocks noChangeAspect="1" noEditPoints="1"/>
          </p:cNvSpPr>
          <p:nvPr userDrawn="1"/>
        </p:nvSpPr>
        <p:spPr bwMode="auto">
          <a:xfrm>
            <a:off x="493080" y="6367723"/>
            <a:ext cx="1197864" cy="371285"/>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111359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11C_Title only – Plum">
    <p:bg>
      <p:bgPr>
        <a:solidFill>
          <a:schemeClr val="accent1"/>
        </a:solidFill>
        <a:effectLst/>
      </p:bgPr>
    </p:bg>
    <p:spTree>
      <p:nvGrpSpPr>
        <p:cNvPr id="1" name=""/>
        <p:cNvGrpSpPr/>
        <p:nvPr/>
      </p:nvGrpSpPr>
      <p:grpSpPr>
        <a:xfrm>
          <a:off x="0" y="0"/>
          <a:ext cx="0" cy="0"/>
          <a:chOff x="0" y="0"/>
          <a:chExt cx="0" cy="0"/>
        </a:xfrm>
      </p:grpSpPr>
      <p:sp>
        <p:nvSpPr>
          <p:cNvPr id="4" name="TextBox 3"/>
          <p:cNvSpPr txBox="1"/>
          <p:nvPr userDrawn="1"/>
        </p:nvSpPr>
        <p:spPr>
          <a:xfrm>
            <a:off x="11578203" y="6545840"/>
            <a:ext cx="105798" cy="107722"/>
          </a:xfrm>
          <a:prstGeom prst="rect">
            <a:avLst/>
          </a:prstGeom>
          <a:noFill/>
        </p:spPr>
        <p:txBody>
          <a:bodyPr wrap="none" lIns="0" tIns="0" rIns="0" bIns="0" rtlCol="0">
            <a:spAutoFit/>
          </a:bodyPr>
          <a:lstStyle/>
          <a:p>
            <a:pPr algn="r"/>
            <a:fld id="{64E82F17-3F64-496C-B918-AFC558CB18E6}" type="slidenum">
              <a:rPr lang="en-US" sz="700" smtClean="0">
                <a:solidFill>
                  <a:schemeClr val="accent3"/>
                </a:solidFill>
              </a:rPr>
              <a:pPr algn="r"/>
              <a:t>‹#›</a:t>
            </a:fld>
            <a:endParaRPr lang="en-US" sz="700" dirty="0">
              <a:solidFill>
                <a:schemeClr val="accent3"/>
              </a:solidFill>
            </a:endParaRPr>
          </a:p>
        </p:txBody>
      </p:sp>
      <p:sp>
        <p:nvSpPr>
          <p:cNvPr id="5" name="Rectangle 4"/>
          <p:cNvSpPr/>
          <p:nvPr userDrawn="1"/>
        </p:nvSpPr>
        <p:spPr>
          <a:xfrm>
            <a:off x="10184200" y="6545840"/>
            <a:ext cx="1158972" cy="107722"/>
          </a:xfrm>
          <a:prstGeom prst="rect">
            <a:avLst/>
          </a:prstGeom>
        </p:spPr>
        <p:txBody>
          <a:bodyPr wrap="none" lIns="0" tIns="0" rIns="0" bIns="0" anchor="b" anchorCtr="0">
            <a:spAutoFit/>
          </a:bodyPr>
          <a:lstStyle/>
          <a:p>
            <a:pPr algn="r"/>
            <a:r>
              <a:rPr lang="en-US" sz="700" dirty="0">
                <a:solidFill>
                  <a:schemeClr val="accent3"/>
                </a:solidFill>
              </a:rPr>
              <a:t>Confidential—Internal Use Only</a:t>
            </a:r>
          </a:p>
        </p:txBody>
      </p:sp>
      <p:sp>
        <p:nvSpPr>
          <p:cNvPr id="3" name="Title 2"/>
          <p:cNvSpPr>
            <a:spLocks noGrp="1"/>
          </p:cNvSpPr>
          <p:nvPr>
            <p:ph type="title"/>
          </p:nvPr>
        </p:nvSpPr>
        <p:spPr/>
        <p:txBody>
          <a:bodyPr/>
          <a:lstStyle>
            <a:lvl1pPr>
              <a:defRPr>
                <a:solidFill>
                  <a:schemeClr val="accent3"/>
                </a:solidFill>
              </a:defRPr>
            </a:lvl1pPr>
          </a:lstStyle>
          <a:p>
            <a:r>
              <a:rPr lang="en-US"/>
              <a:t>Click to edit Master title style</a:t>
            </a:r>
            <a:endParaRPr lang="en-US" dirty="0"/>
          </a:p>
        </p:txBody>
      </p:sp>
      <p:sp>
        <p:nvSpPr>
          <p:cNvPr id="8" name="Freeform 5"/>
          <p:cNvSpPr>
            <a:spLocks noChangeAspect="1" noEditPoints="1"/>
          </p:cNvSpPr>
          <p:nvPr userDrawn="1"/>
        </p:nvSpPr>
        <p:spPr bwMode="auto">
          <a:xfrm>
            <a:off x="493080" y="6367723"/>
            <a:ext cx="1197864" cy="371285"/>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380210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2A_Narrative - Medium Photo Right">
    <p:spTree>
      <p:nvGrpSpPr>
        <p:cNvPr id="1" name=""/>
        <p:cNvGrpSpPr/>
        <p:nvPr/>
      </p:nvGrpSpPr>
      <p:grpSpPr>
        <a:xfrm>
          <a:off x="0" y="0"/>
          <a:ext cx="0" cy="0"/>
          <a:chOff x="0" y="0"/>
          <a:chExt cx="0" cy="0"/>
        </a:xfrm>
      </p:grpSpPr>
      <p:sp>
        <p:nvSpPr>
          <p:cNvPr id="3" name="Rectangle 2"/>
          <p:cNvSpPr/>
          <p:nvPr userDrawn="1"/>
        </p:nvSpPr>
        <p:spPr>
          <a:xfrm>
            <a:off x="6197600" y="0"/>
            <a:ext cx="5994400" cy="6858000"/>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p>
        </p:txBody>
      </p:sp>
      <p:sp>
        <p:nvSpPr>
          <p:cNvPr id="4" name="Picture Placeholder 2"/>
          <p:cNvSpPr>
            <a:spLocks noGrp="1" noChangeAspect="1"/>
          </p:cNvSpPr>
          <p:nvPr>
            <p:ph type="pic" sz="quarter" idx="19" hasCustomPrompt="1"/>
          </p:nvPr>
        </p:nvSpPr>
        <p:spPr>
          <a:xfrm>
            <a:off x="6197604" y="237068"/>
            <a:ext cx="5757328" cy="6620932"/>
          </a:xfrm>
          <a:solidFill>
            <a:schemeClr val="tx2"/>
          </a:solidFill>
        </p:spPr>
        <p:txBody>
          <a:bodyPr lIns="0" tIns="2377440" bIns="0" anchor="t" anchorCtr="0">
            <a:noAutofit/>
          </a:bodyPr>
          <a:lstStyle>
            <a:lvl1pPr algn="ctr">
              <a:defRPr baseline="0">
                <a:solidFill>
                  <a:srgbClr val="99FFFF"/>
                </a:solidFill>
              </a:defRPr>
            </a:lvl1pPr>
          </a:lstStyle>
          <a:p>
            <a:r>
              <a:rPr lang="en-US" dirty="0"/>
              <a:t>Click on Icon below</a:t>
            </a:r>
            <a:br>
              <a:rPr lang="en-US" dirty="0"/>
            </a:br>
            <a:r>
              <a:rPr lang="en-US" dirty="0"/>
              <a:t>to insert image.</a:t>
            </a:r>
          </a:p>
        </p:txBody>
      </p:sp>
      <p:sp>
        <p:nvSpPr>
          <p:cNvPr id="6" name="Text Placeholder 4"/>
          <p:cNvSpPr>
            <a:spLocks noGrp="1"/>
          </p:cNvSpPr>
          <p:nvPr>
            <p:ph type="body" sz="quarter" idx="10"/>
          </p:nvPr>
        </p:nvSpPr>
        <p:spPr>
          <a:xfrm>
            <a:off x="493184" y="3429000"/>
            <a:ext cx="5425440" cy="1506566"/>
          </a:xfrm>
        </p:spPr>
        <p:txBody>
          <a:bodyPr anchor="t" anchorCtr="0"/>
          <a:lstStyle>
            <a:lvl1pPr marL="0" indent="0">
              <a:buNone/>
              <a:defRPr/>
            </a:lvl1pPr>
            <a:lvl2pPr marL="169863" indent="-169863">
              <a:buFont typeface="Arial" panose="020B0604020202020204" pitchFamily="34" charset="0"/>
              <a:buChar char="•"/>
              <a:defRPr/>
            </a:lvl2pPr>
            <a:lvl3pPr marL="400050" indent="-169863">
              <a:buFont typeface="Calibri" panose="020F0502020204030204" pitchFamily="34" charset="0"/>
              <a:buChar char="–"/>
              <a:tabLst/>
              <a:defRPr/>
            </a:lvl3pPr>
            <a:lvl4pPr marL="627063" indent="-169863">
              <a:buFont typeface="Arial" panose="020B0604020202020204" pitchFamily="34" charset="0"/>
              <a:buChar char="•"/>
              <a:defRPr/>
            </a:lvl4pPr>
            <a:lvl5pPr marL="854075" indent="-169863">
              <a:buFont typeface="Calibri" panose="020F050202020403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Box 6"/>
          <p:cNvSpPr txBox="1"/>
          <p:nvPr userDrawn="1"/>
        </p:nvSpPr>
        <p:spPr>
          <a:xfrm>
            <a:off x="11578203" y="6545840"/>
            <a:ext cx="105798" cy="107722"/>
          </a:xfrm>
          <a:prstGeom prst="rect">
            <a:avLst/>
          </a:prstGeom>
          <a:noFill/>
        </p:spPr>
        <p:txBody>
          <a:bodyPr wrap="none" lIns="0" tIns="0" rIns="0" bIns="0" rtlCol="0">
            <a:spAutoFit/>
          </a:bodyPr>
          <a:lstStyle/>
          <a:p>
            <a:pPr algn="r"/>
            <a:fld id="{64E82F17-3F64-496C-B918-AFC558CB18E6}" type="slidenum">
              <a:rPr lang="en-US" sz="700" smtClean="0">
                <a:solidFill>
                  <a:schemeClr val="accent3"/>
                </a:solidFill>
              </a:rPr>
              <a:pPr algn="r"/>
              <a:t>‹#›</a:t>
            </a:fld>
            <a:endParaRPr lang="en-US" sz="700" dirty="0">
              <a:solidFill>
                <a:schemeClr val="accent3"/>
              </a:solidFill>
            </a:endParaRPr>
          </a:p>
        </p:txBody>
      </p:sp>
      <p:sp>
        <p:nvSpPr>
          <p:cNvPr id="8" name="Rectangle 7"/>
          <p:cNvSpPr/>
          <p:nvPr userDrawn="1"/>
        </p:nvSpPr>
        <p:spPr>
          <a:xfrm>
            <a:off x="10184200" y="6545840"/>
            <a:ext cx="1158972" cy="107722"/>
          </a:xfrm>
          <a:prstGeom prst="rect">
            <a:avLst/>
          </a:prstGeom>
        </p:spPr>
        <p:txBody>
          <a:bodyPr wrap="none" lIns="0" tIns="0" rIns="0" bIns="0" anchor="b" anchorCtr="0">
            <a:spAutoFit/>
          </a:bodyPr>
          <a:lstStyle/>
          <a:p>
            <a:pPr algn="r"/>
            <a:r>
              <a:rPr lang="en-US" sz="700" dirty="0">
                <a:solidFill>
                  <a:schemeClr val="accent3"/>
                </a:solidFill>
              </a:rPr>
              <a:t>Confidential—Internal Use Only</a:t>
            </a:r>
          </a:p>
        </p:txBody>
      </p:sp>
      <p:sp>
        <p:nvSpPr>
          <p:cNvPr id="9" name="Title 8"/>
          <p:cNvSpPr>
            <a:spLocks noGrp="1"/>
          </p:cNvSpPr>
          <p:nvPr>
            <p:ph type="title"/>
          </p:nvPr>
        </p:nvSpPr>
        <p:spPr>
          <a:xfrm>
            <a:off x="493080" y="504009"/>
            <a:ext cx="5602920" cy="444737"/>
          </a:xfrm>
        </p:spPr>
        <p:txBody>
          <a:bodyPr anchor="t" anchorCtr="0"/>
          <a:lstStyle/>
          <a:p>
            <a:r>
              <a:rPr lang="en-US"/>
              <a:t>Click to edit Master title style</a:t>
            </a:r>
            <a:endParaRPr lang="en-US" dirty="0"/>
          </a:p>
        </p:txBody>
      </p:sp>
    </p:spTree>
    <p:extLst>
      <p:ext uri="{BB962C8B-B14F-4D97-AF65-F5344CB8AC3E}">
        <p14:creationId xmlns:p14="http://schemas.microsoft.com/office/powerpoint/2010/main" val="487189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2B_Narrative - Medium Photo Left">
    <p:spTree>
      <p:nvGrpSpPr>
        <p:cNvPr id="1" name=""/>
        <p:cNvGrpSpPr/>
        <p:nvPr/>
      </p:nvGrpSpPr>
      <p:grpSpPr>
        <a:xfrm>
          <a:off x="0" y="0"/>
          <a:ext cx="0" cy="0"/>
          <a:chOff x="0" y="0"/>
          <a:chExt cx="0" cy="0"/>
        </a:xfrm>
      </p:grpSpPr>
      <p:sp>
        <p:nvSpPr>
          <p:cNvPr id="3" name="Rectangle 2"/>
          <p:cNvSpPr/>
          <p:nvPr userDrawn="1"/>
        </p:nvSpPr>
        <p:spPr>
          <a:xfrm>
            <a:off x="0" y="0"/>
            <a:ext cx="5994400" cy="6858000"/>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p>
        </p:txBody>
      </p:sp>
      <p:sp>
        <p:nvSpPr>
          <p:cNvPr id="4" name="Picture Placeholder 2"/>
          <p:cNvSpPr>
            <a:spLocks noGrp="1" noChangeAspect="1"/>
          </p:cNvSpPr>
          <p:nvPr>
            <p:ph type="pic" sz="quarter" idx="19" hasCustomPrompt="1"/>
          </p:nvPr>
        </p:nvSpPr>
        <p:spPr>
          <a:xfrm>
            <a:off x="237068" y="0"/>
            <a:ext cx="5757334" cy="6620932"/>
          </a:xfrm>
          <a:solidFill>
            <a:schemeClr val="tx2"/>
          </a:solidFill>
        </p:spPr>
        <p:txBody>
          <a:bodyPr lIns="0" tIns="2377440" bIns="0" anchor="t" anchorCtr="0">
            <a:noAutofit/>
          </a:bodyPr>
          <a:lstStyle>
            <a:lvl1pPr algn="ctr">
              <a:defRPr baseline="0">
                <a:solidFill>
                  <a:srgbClr val="99FFFF"/>
                </a:solidFill>
              </a:defRPr>
            </a:lvl1pPr>
          </a:lstStyle>
          <a:p>
            <a:r>
              <a:rPr lang="en-US" dirty="0"/>
              <a:t>Click on Icon below</a:t>
            </a:r>
            <a:br>
              <a:rPr lang="en-US" dirty="0"/>
            </a:br>
            <a:r>
              <a:rPr lang="en-US" dirty="0"/>
              <a:t>to insert image.</a:t>
            </a:r>
          </a:p>
        </p:txBody>
      </p:sp>
      <p:sp>
        <p:nvSpPr>
          <p:cNvPr id="5" name="Title 1"/>
          <p:cNvSpPr>
            <a:spLocks noGrp="1"/>
          </p:cNvSpPr>
          <p:nvPr>
            <p:ph type="title" hasCustomPrompt="1"/>
          </p:nvPr>
        </p:nvSpPr>
        <p:spPr>
          <a:xfrm>
            <a:off x="6266688" y="502920"/>
            <a:ext cx="5602920" cy="837152"/>
          </a:xfrm>
        </p:spPr>
        <p:txBody>
          <a:bodyPr anchor="t" anchorCtr="0"/>
          <a:lstStyle>
            <a:lvl1pPr>
              <a:defRPr/>
            </a:lvl1pPr>
          </a:lstStyle>
          <a:p>
            <a:r>
              <a:rPr lang="en-US" dirty="0"/>
              <a:t>Click to edit Master</a:t>
            </a:r>
            <a:br>
              <a:rPr lang="en-US" dirty="0"/>
            </a:br>
            <a:r>
              <a:rPr lang="en-US" dirty="0"/>
              <a:t>title style</a:t>
            </a:r>
          </a:p>
        </p:txBody>
      </p:sp>
      <p:sp>
        <p:nvSpPr>
          <p:cNvPr id="6" name="Text Placeholder 4"/>
          <p:cNvSpPr>
            <a:spLocks noGrp="1"/>
          </p:cNvSpPr>
          <p:nvPr>
            <p:ph type="body" sz="quarter" idx="10"/>
          </p:nvPr>
        </p:nvSpPr>
        <p:spPr>
          <a:xfrm>
            <a:off x="6266688" y="3429000"/>
            <a:ext cx="5425440" cy="1506566"/>
          </a:xfrm>
        </p:spPr>
        <p:txBody>
          <a:bodyPr anchor="t" anchorCtr="0"/>
          <a:lstStyle>
            <a:lvl1pPr marL="0" indent="0">
              <a:buNone/>
              <a:defRPr/>
            </a:lvl1pPr>
            <a:lvl2pPr marL="169863" indent="-169863">
              <a:buFont typeface="Arial" panose="020B0604020202020204" pitchFamily="34" charset="0"/>
              <a:buChar char="•"/>
              <a:defRPr/>
            </a:lvl2pPr>
            <a:lvl3pPr marL="400050" indent="-169863">
              <a:buFont typeface="Calibri" panose="020F0502020204030204" pitchFamily="34" charset="0"/>
              <a:buChar char="–"/>
              <a:tabLst/>
              <a:defRPr/>
            </a:lvl3pPr>
            <a:lvl4pPr marL="627063" indent="-169863">
              <a:buFont typeface="Arial" panose="020B0604020202020204" pitchFamily="34" charset="0"/>
              <a:buChar char="•"/>
              <a:defRPr/>
            </a:lvl4pPr>
            <a:lvl5pPr marL="854075" indent="-169863">
              <a:buFont typeface="Calibri" panose="020F050202020403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08042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12C_Narrative - Small Photo Right">
    <p:bg>
      <p:bgPr>
        <a:solidFill>
          <a:schemeClr val="tx2"/>
        </a:solidFill>
        <a:effectLst/>
      </p:bgPr>
    </p:bg>
    <p:spTree>
      <p:nvGrpSpPr>
        <p:cNvPr id="1" name=""/>
        <p:cNvGrpSpPr/>
        <p:nvPr/>
      </p:nvGrpSpPr>
      <p:grpSpPr>
        <a:xfrm>
          <a:off x="0" y="0"/>
          <a:ext cx="0" cy="0"/>
          <a:chOff x="0" y="0"/>
          <a:chExt cx="0" cy="0"/>
        </a:xfrm>
      </p:grpSpPr>
      <p:sp>
        <p:nvSpPr>
          <p:cNvPr id="18" name="Rectangle 17"/>
          <p:cNvSpPr/>
          <p:nvPr userDrawn="1"/>
        </p:nvSpPr>
        <p:spPr>
          <a:xfrm>
            <a:off x="7321686" y="1"/>
            <a:ext cx="4866562" cy="3190481"/>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userDrawn="1">
            <p:ph type="ctrTitle"/>
          </p:nvPr>
        </p:nvSpPr>
        <p:spPr>
          <a:xfrm>
            <a:off x="438912" y="882048"/>
            <a:ext cx="5602816" cy="2511457"/>
          </a:xfrm>
        </p:spPr>
        <p:txBody>
          <a:bodyPr anchor="b" anchorCtr="0"/>
          <a:lstStyle>
            <a:lvl1pPr algn="l">
              <a:defRPr sz="6400">
                <a:solidFill>
                  <a:schemeClr val="accent3"/>
                </a:solidFill>
              </a:defRPr>
            </a:lvl1pPr>
          </a:lstStyle>
          <a:p>
            <a:r>
              <a:rPr lang="en-US"/>
              <a:t>Click to edit Master title style</a:t>
            </a:r>
            <a:endParaRPr lang="en-US" dirty="0"/>
          </a:p>
        </p:txBody>
      </p:sp>
      <p:sp>
        <p:nvSpPr>
          <p:cNvPr id="5" name="TextBox 4"/>
          <p:cNvSpPr txBox="1"/>
          <p:nvPr userDrawn="1"/>
        </p:nvSpPr>
        <p:spPr>
          <a:xfrm>
            <a:off x="11578203" y="6545840"/>
            <a:ext cx="105798" cy="107722"/>
          </a:xfrm>
          <a:prstGeom prst="rect">
            <a:avLst/>
          </a:prstGeom>
          <a:noFill/>
        </p:spPr>
        <p:txBody>
          <a:bodyPr wrap="none" lIns="0" tIns="0" rIns="0" bIns="0" rtlCol="0">
            <a:spAutoFit/>
          </a:bodyPr>
          <a:lstStyle/>
          <a:p>
            <a:pPr algn="r"/>
            <a:fld id="{64E82F17-3F64-496C-B918-AFC558CB18E6}" type="slidenum">
              <a:rPr lang="en-US" sz="700" smtClean="0">
                <a:solidFill>
                  <a:schemeClr val="accent3"/>
                </a:solidFill>
              </a:rPr>
              <a:pPr algn="r"/>
              <a:t>‹#›</a:t>
            </a:fld>
            <a:endParaRPr lang="en-US" sz="700" dirty="0">
              <a:solidFill>
                <a:schemeClr val="accent3"/>
              </a:solidFill>
            </a:endParaRPr>
          </a:p>
        </p:txBody>
      </p:sp>
      <p:sp>
        <p:nvSpPr>
          <p:cNvPr id="6" name="Rectangle 5"/>
          <p:cNvSpPr/>
          <p:nvPr userDrawn="1"/>
        </p:nvSpPr>
        <p:spPr>
          <a:xfrm>
            <a:off x="10184200" y="6545840"/>
            <a:ext cx="1158972" cy="107722"/>
          </a:xfrm>
          <a:prstGeom prst="rect">
            <a:avLst/>
          </a:prstGeom>
        </p:spPr>
        <p:txBody>
          <a:bodyPr wrap="none" lIns="0" tIns="0" rIns="0" bIns="0" anchor="b" anchorCtr="0">
            <a:spAutoFit/>
          </a:bodyPr>
          <a:lstStyle/>
          <a:p>
            <a:pPr algn="r"/>
            <a:r>
              <a:rPr lang="en-US" sz="700" dirty="0">
                <a:solidFill>
                  <a:schemeClr val="accent3"/>
                </a:solidFill>
              </a:rPr>
              <a:t>Confidential—Internal Use Only</a:t>
            </a:r>
          </a:p>
        </p:txBody>
      </p:sp>
      <p:sp>
        <p:nvSpPr>
          <p:cNvPr id="11" name="Text Placeholder 4"/>
          <p:cNvSpPr>
            <a:spLocks noGrp="1"/>
          </p:cNvSpPr>
          <p:nvPr userDrawn="1">
            <p:ph type="body" sz="quarter" idx="10"/>
          </p:nvPr>
        </p:nvSpPr>
        <p:spPr>
          <a:xfrm>
            <a:off x="493184" y="3566163"/>
            <a:ext cx="11190816" cy="1769715"/>
          </a:xfrm>
        </p:spPr>
        <p:txBody>
          <a:bodyPr/>
          <a:lstStyle>
            <a:lvl1pPr marL="0" indent="0">
              <a:buNone/>
              <a:defRPr sz="3600">
                <a:solidFill>
                  <a:schemeClr val="bg1"/>
                </a:solidFill>
              </a:defRPr>
            </a:lvl1pPr>
            <a:lvl2pPr marL="169863" indent="-169863">
              <a:buClr>
                <a:schemeClr val="bg1"/>
              </a:buClr>
              <a:buFont typeface="Arial" panose="020B0604020202020204" pitchFamily="34" charset="0"/>
              <a:buChar char="•"/>
              <a:defRPr>
                <a:solidFill>
                  <a:schemeClr val="bg1"/>
                </a:solidFill>
              </a:defRPr>
            </a:lvl2pPr>
            <a:lvl3pPr marL="400050" indent="-169863">
              <a:buClr>
                <a:schemeClr val="bg1"/>
              </a:buClr>
              <a:buFont typeface="Calibri" panose="020F0502020204030204" pitchFamily="34" charset="0"/>
              <a:buChar char="–"/>
              <a:tabLst/>
              <a:defRPr>
                <a:solidFill>
                  <a:schemeClr val="bg1"/>
                </a:solidFill>
              </a:defRPr>
            </a:lvl3pPr>
            <a:lvl4pPr marL="627063" indent="-169863">
              <a:buClr>
                <a:schemeClr val="bg1"/>
              </a:buClr>
              <a:buFont typeface="Arial" panose="020B0604020202020204" pitchFamily="34" charset="0"/>
              <a:buChar char="•"/>
              <a:defRPr>
                <a:solidFill>
                  <a:schemeClr val="bg1"/>
                </a:solidFill>
              </a:defRPr>
            </a:lvl4pPr>
            <a:lvl5pPr marL="854075" indent="-169863">
              <a:buClr>
                <a:schemeClr val="bg1"/>
              </a:buClr>
              <a:buFont typeface="Calibri" panose="020F0502020204030204" pitchFamily="34" charset="0"/>
              <a:buChar cha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Picture Placeholder 2"/>
          <p:cNvSpPr>
            <a:spLocks noGrp="1"/>
          </p:cNvSpPr>
          <p:nvPr userDrawn="1">
            <p:ph type="pic" sz="quarter" idx="19" hasCustomPrompt="1"/>
          </p:nvPr>
        </p:nvSpPr>
        <p:spPr>
          <a:xfrm>
            <a:off x="7558753" y="-1"/>
            <a:ext cx="4633248" cy="2953415"/>
          </a:xfrm>
          <a:solidFill>
            <a:schemeClr val="bg1"/>
          </a:solidFill>
          <a:ln>
            <a:noFill/>
          </a:ln>
        </p:spPr>
        <p:txBody>
          <a:bodyPr lIns="0" tIns="365760" rIns="0" bIns="0" anchor="t" anchorCtr="0">
            <a:noAutofit/>
          </a:bodyPr>
          <a:lstStyle>
            <a:lvl1pPr marL="0" indent="0" algn="ctr">
              <a:buNone/>
              <a:defRPr baseline="0">
                <a:solidFill>
                  <a:schemeClr val="tx2"/>
                </a:solidFill>
              </a:defRPr>
            </a:lvl1pPr>
          </a:lstStyle>
          <a:p>
            <a:r>
              <a:rPr lang="en-US" dirty="0"/>
              <a:t>Click on Icon below to insert image.</a:t>
            </a:r>
          </a:p>
        </p:txBody>
      </p:sp>
      <p:sp>
        <p:nvSpPr>
          <p:cNvPr id="23" name="Freeform 5"/>
          <p:cNvSpPr>
            <a:spLocks noChangeAspect="1" noEditPoints="1"/>
          </p:cNvSpPr>
          <p:nvPr userDrawn="1"/>
        </p:nvSpPr>
        <p:spPr bwMode="auto">
          <a:xfrm>
            <a:off x="493080" y="6367723"/>
            <a:ext cx="1197864" cy="371285"/>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125513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2D_Narrative - Large Photo Left – Cyan Fram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973057" y="502920"/>
            <a:ext cx="2033161" cy="470898"/>
          </a:xfrm>
        </p:spPr>
        <p:txBody>
          <a:bodyPr anchor="t" anchorCtr="0"/>
          <a:lstStyle>
            <a:lvl1pPr>
              <a:defRPr sz="1800">
                <a:solidFill>
                  <a:schemeClr val="tx2"/>
                </a:solidFill>
              </a:defRPr>
            </a:lvl1pPr>
          </a:lstStyle>
          <a:p>
            <a:r>
              <a:rPr lang="en-US"/>
              <a:t>Click to edit Master title style</a:t>
            </a:r>
            <a:endParaRPr lang="en-US" dirty="0"/>
          </a:p>
        </p:txBody>
      </p:sp>
      <p:sp>
        <p:nvSpPr>
          <p:cNvPr id="7" name="Picture Placeholder 2"/>
          <p:cNvSpPr>
            <a:spLocks noGrp="1" noChangeAspect="1"/>
          </p:cNvSpPr>
          <p:nvPr>
            <p:ph type="pic" sz="quarter" idx="20" hasCustomPrompt="1"/>
          </p:nvPr>
        </p:nvSpPr>
        <p:spPr>
          <a:xfrm>
            <a:off x="7" y="237068"/>
            <a:ext cx="9804399" cy="5935132"/>
          </a:xfrm>
          <a:noFill/>
        </p:spPr>
        <p:txBody>
          <a:bodyPr tIns="2103120" anchor="t" anchorCtr="0">
            <a:noAutofit/>
          </a:bodyPr>
          <a:lstStyle>
            <a:lvl1pPr marL="0" indent="0" algn="ctr">
              <a:buNone/>
              <a:defRPr baseline="0">
                <a:solidFill>
                  <a:srgbClr val="024552"/>
                </a:solidFill>
              </a:defRPr>
            </a:lvl1pPr>
          </a:lstStyle>
          <a:p>
            <a:r>
              <a:rPr lang="en-US" dirty="0"/>
              <a:t>Click on Icon below to insert image.</a:t>
            </a:r>
          </a:p>
        </p:txBody>
      </p:sp>
      <p:sp>
        <p:nvSpPr>
          <p:cNvPr id="8" name="Text Placeholder 4"/>
          <p:cNvSpPr>
            <a:spLocks noGrp="1"/>
          </p:cNvSpPr>
          <p:nvPr>
            <p:ph type="body" sz="quarter" idx="10"/>
          </p:nvPr>
        </p:nvSpPr>
        <p:spPr>
          <a:xfrm>
            <a:off x="9973056" y="1984250"/>
            <a:ext cx="1710944" cy="1594283"/>
          </a:xfrm>
        </p:spPr>
        <p:txBody>
          <a:bodyPr/>
          <a:lstStyle>
            <a:lvl1pPr marL="0" indent="0">
              <a:buNone/>
              <a:defRPr sz="1600"/>
            </a:lvl1pPr>
            <a:lvl2pPr marL="112713" indent="-112713">
              <a:buFont typeface="Arial" panose="020B0604020202020204" pitchFamily="34" charset="0"/>
              <a:buChar char="•"/>
              <a:defRPr sz="1400"/>
            </a:lvl2pPr>
            <a:lvl3pPr marL="227013" indent="-114300">
              <a:buFont typeface="Calibri" panose="020F0502020204030204" pitchFamily="34" charset="0"/>
              <a:buChar char="–"/>
              <a:tabLst/>
              <a:defRPr sz="1400"/>
            </a:lvl3pPr>
            <a:lvl4pPr marL="400050" indent="-112713">
              <a:buFont typeface="Arial" panose="020B0604020202020204" pitchFamily="34" charset="0"/>
              <a:buChar char="•"/>
              <a:tabLst/>
              <a:defRPr sz="1400"/>
            </a:lvl4pPr>
            <a:lvl5pPr marL="514350" indent="-114300">
              <a:buFont typeface="Calibri" panose="020F0502020204030204" pitchFamily="34" charset="0"/>
              <a:buChar cha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59768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2E_Narrative - Large Photo Left – Light Frame">
    <p:bg>
      <p:bgPr>
        <a:solidFill>
          <a:srgbClr val="E2F3F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973056" y="502920"/>
            <a:ext cx="2021549" cy="470898"/>
          </a:xfrm>
        </p:spPr>
        <p:txBody>
          <a:bodyPr anchor="t" anchorCtr="0"/>
          <a:lstStyle>
            <a:lvl1pPr>
              <a:defRPr sz="1800">
                <a:solidFill>
                  <a:schemeClr val="tx2"/>
                </a:solidFill>
              </a:defRPr>
            </a:lvl1pPr>
          </a:lstStyle>
          <a:p>
            <a:r>
              <a:rPr lang="en-US"/>
              <a:t>Click to edit Master title style</a:t>
            </a:r>
            <a:endParaRPr lang="en-US" dirty="0"/>
          </a:p>
        </p:txBody>
      </p:sp>
      <p:sp>
        <p:nvSpPr>
          <p:cNvPr id="7" name="Picture Placeholder 2"/>
          <p:cNvSpPr>
            <a:spLocks noGrp="1" noChangeAspect="1"/>
          </p:cNvSpPr>
          <p:nvPr>
            <p:ph type="pic" sz="quarter" idx="20" hasCustomPrompt="1"/>
          </p:nvPr>
        </p:nvSpPr>
        <p:spPr>
          <a:xfrm>
            <a:off x="7" y="237068"/>
            <a:ext cx="9804399" cy="5935132"/>
          </a:xfrm>
          <a:noFill/>
        </p:spPr>
        <p:txBody>
          <a:bodyPr tIns="2103120" anchor="t" anchorCtr="0">
            <a:noAutofit/>
          </a:bodyPr>
          <a:lstStyle>
            <a:lvl1pPr marL="0" indent="0" algn="ctr">
              <a:buNone/>
              <a:defRPr baseline="0">
                <a:solidFill>
                  <a:srgbClr val="024552"/>
                </a:solidFill>
              </a:defRPr>
            </a:lvl1pPr>
          </a:lstStyle>
          <a:p>
            <a:r>
              <a:rPr lang="en-US" dirty="0"/>
              <a:t>Click on Icon below to insert image.</a:t>
            </a:r>
          </a:p>
        </p:txBody>
      </p:sp>
      <p:sp>
        <p:nvSpPr>
          <p:cNvPr id="8" name="Text Placeholder 4"/>
          <p:cNvSpPr>
            <a:spLocks noGrp="1"/>
          </p:cNvSpPr>
          <p:nvPr>
            <p:ph type="body" sz="quarter" idx="10"/>
          </p:nvPr>
        </p:nvSpPr>
        <p:spPr>
          <a:xfrm>
            <a:off x="9973056" y="1984250"/>
            <a:ext cx="1710944" cy="1594283"/>
          </a:xfrm>
        </p:spPr>
        <p:txBody>
          <a:bodyPr/>
          <a:lstStyle>
            <a:lvl1pPr marL="0" indent="0">
              <a:buNone/>
              <a:defRPr sz="1600"/>
            </a:lvl1pPr>
            <a:lvl2pPr marL="112713" indent="-112713">
              <a:buFont typeface="Arial" panose="020B0604020202020204" pitchFamily="34" charset="0"/>
              <a:buChar char="•"/>
              <a:defRPr sz="1400"/>
            </a:lvl2pPr>
            <a:lvl3pPr marL="227013" indent="-114300">
              <a:buFont typeface="Calibri" panose="020F0502020204030204" pitchFamily="34" charset="0"/>
              <a:buChar char="–"/>
              <a:tabLst/>
              <a:defRPr sz="1400"/>
            </a:lvl3pPr>
            <a:lvl4pPr marL="400050" indent="-112713">
              <a:buFont typeface="Arial" panose="020B0604020202020204" pitchFamily="34" charset="0"/>
              <a:buChar char="•"/>
              <a:tabLst/>
              <a:defRPr sz="1400"/>
            </a:lvl4pPr>
            <a:lvl5pPr marL="514350" indent="-114300">
              <a:buFont typeface="Calibri" panose="020F0502020204030204" pitchFamily="34" charset="0"/>
              <a:buChar cha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91241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2F_Narrative - Large Photo Right  – Cyan Frame">
    <p:bg>
      <p:bgPr>
        <a:solidFill>
          <a:schemeClr val="accent3"/>
        </a:solidFill>
        <a:effectLst/>
      </p:bgPr>
    </p:bg>
    <p:spTree>
      <p:nvGrpSpPr>
        <p:cNvPr id="1" name=""/>
        <p:cNvGrpSpPr/>
        <p:nvPr/>
      </p:nvGrpSpPr>
      <p:grpSpPr>
        <a:xfrm>
          <a:off x="0" y="0"/>
          <a:ext cx="0" cy="0"/>
          <a:chOff x="0" y="0"/>
          <a:chExt cx="0" cy="0"/>
        </a:xfrm>
      </p:grpSpPr>
      <p:sp>
        <p:nvSpPr>
          <p:cNvPr id="7" name="Picture Placeholder 2"/>
          <p:cNvSpPr>
            <a:spLocks noGrp="1" noChangeAspect="1"/>
          </p:cNvSpPr>
          <p:nvPr>
            <p:ph type="pic" sz="quarter" idx="20" hasCustomPrompt="1"/>
          </p:nvPr>
        </p:nvSpPr>
        <p:spPr>
          <a:xfrm>
            <a:off x="2387603" y="237068"/>
            <a:ext cx="9804399" cy="5919892"/>
          </a:xfrm>
          <a:noFill/>
        </p:spPr>
        <p:txBody>
          <a:bodyPr tIns="2103120" anchor="t" anchorCtr="0">
            <a:noAutofit/>
          </a:bodyPr>
          <a:lstStyle>
            <a:lvl1pPr marL="0" indent="0" algn="ctr">
              <a:buNone/>
              <a:defRPr baseline="0">
                <a:solidFill>
                  <a:schemeClr val="tx2"/>
                </a:solidFill>
              </a:defRPr>
            </a:lvl1pPr>
          </a:lstStyle>
          <a:p>
            <a:r>
              <a:rPr lang="en-US" dirty="0"/>
              <a:t>Click on Icon below to insert image.</a:t>
            </a:r>
          </a:p>
        </p:txBody>
      </p:sp>
      <p:sp>
        <p:nvSpPr>
          <p:cNvPr id="2" name="Title 1"/>
          <p:cNvSpPr>
            <a:spLocks noGrp="1"/>
          </p:cNvSpPr>
          <p:nvPr>
            <p:ph type="title"/>
          </p:nvPr>
        </p:nvSpPr>
        <p:spPr>
          <a:xfrm>
            <a:off x="493185" y="502920"/>
            <a:ext cx="1894417" cy="470898"/>
          </a:xfrm>
        </p:spPr>
        <p:txBody>
          <a:bodyPr anchor="t" anchorCtr="0"/>
          <a:lstStyle>
            <a:lvl1pPr>
              <a:defRPr sz="1800">
                <a:solidFill>
                  <a:schemeClr val="tx2"/>
                </a:solidFill>
              </a:defRPr>
            </a:lvl1pPr>
          </a:lstStyle>
          <a:p>
            <a:r>
              <a:rPr lang="en-US"/>
              <a:t>Click to edit Master title style</a:t>
            </a:r>
            <a:endParaRPr lang="en-US" dirty="0"/>
          </a:p>
        </p:txBody>
      </p:sp>
      <p:sp>
        <p:nvSpPr>
          <p:cNvPr id="8" name="Text Placeholder 4"/>
          <p:cNvSpPr>
            <a:spLocks noGrp="1"/>
          </p:cNvSpPr>
          <p:nvPr>
            <p:ph type="body" sz="quarter" idx="10"/>
          </p:nvPr>
        </p:nvSpPr>
        <p:spPr>
          <a:xfrm>
            <a:off x="493184" y="1984250"/>
            <a:ext cx="1894416" cy="1594283"/>
          </a:xfrm>
        </p:spPr>
        <p:txBody>
          <a:bodyPr/>
          <a:lstStyle>
            <a:lvl1pPr marL="0" indent="0">
              <a:buNone/>
              <a:defRPr sz="1600"/>
            </a:lvl1pPr>
            <a:lvl2pPr marL="112713" indent="-112713">
              <a:buFont typeface="Arial" panose="020B0604020202020204" pitchFamily="34" charset="0"/>
              <a:buChar char="•"/>
              <a:defRPr sz="1400"/>
            </a:lvl2pPr>
            <a:lvl3pPr marL="227013" indent="-114300">
              <a:buFont typeface="Calibri" panose="020F0502020204030204" pitchFamily="34" charset="0"/>
              <a:buChar char="–"/>
              <a:tabLst/>
              <a:defRPr sz="1400"/>
            </a:lvl3pPr>
            <a:lvl4pPr marL="400050" indent="-112713">
              <a:buFont typeface="Arial" panose="020B0604020202020204" pitchFamily="34" charset="0"/>
              <a:buChar char="•"/>
              <a:tabLst/>
              <a:defRPr sz="1400"/>
            </a:lvl4pPr>
            <a:lvl5pPr marL="514350" indent="-114300">
              <a:buFont typeface="Calibri" panose="020F0502020204030204" pitchFamily="34" charset="0"/>
              <a:buChar cha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69307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2G_Narrative - Large Photo Right  – Light Frame">
    <p:bg>
      <p:bgPr>
        <a:solidFill>
          <a:srgbClr val="E2F3F9"/>
        </a:solidFill>
        <a:effectLst/>
      </p:bgPr>
    </p:bg>
    <p:spTree>
      <p:nvGrpSpPr>
        <p:cNvPr id="1" name=""/>
        <p:cNvGrpSpPr/>
        <p:nvPr/>
      </p:nvGrpSpPr>
      <p:grpSpPr>
        <a:xfrm>
          <a:off x="0" y="0"/>
          <a:ext cx="0" cy="0"/>
          <a:chOff x="0" y="0"/>
          <a:chExt cx="0" cy="0"/>
        </a:xfrm>
      </p:grpSpPr>
      <p:sp>
        <p:nvSpPr>
          <p:cNvPr id="7" name="Picture Placeholder 2"/>
          <p:cNvSpPr>
            <a:spLocks noGrp="1" noChangeAspect="1"/>
          </p:cNvSpPr>
          <p:nvPr>
            <p:ph type="pic" sz="quarter" idx="20" hasCustomPrompt="1"/>
          </p:nvPr>
        </p:nvSpPr>
        <p:spPr>
          <a:xfrm>
            <a:off x="2387603" y="237068"/>
            <a:ext cx="9804399" cy="5919892"/>
          </a:xfrm>
          <a:noFill/>
        </p:spPr>
        <p:txBody>
          <a:bodyPr tIns="2103120" anchor="t" anchorCtr="0">
            <a:noAutofit/>
          </a:bodyPr>
          <a:lstStyle>
            <a:lvl1pPr marL="0" indent="0" algn="ctr">
              <a:buNone/>
              <a:defRPr baseline="0">
                <a:solidFill>
                  <a:schemeClr val="tx2"/>
                </a:solidFill>
              </a:defRPr>
            </a:lvl1pPr>
          </a:lstStyle>
          <a:p>
            <a:r>
              <a:rPr lang="en-US" dirty="0"/>
              <a:t>Click on Icon below to insert image.</a:t>
            </a:r>
          </a:p>
        </p:txBody>
      </p:sp>
      <p:sp>
        <p:nvSpPr>
          <p:cNvPr id="2" name="Title 1"/>
          <p:cNvSpPr>
            <a:spLocks noGrp="1"/>
          </p:cNvSpPr>
          <p:nvPr>
            <p:ph type="title"/>
          </p:nvPr>
        </p:nvSpPr>
        <p:spPr>
          <a:xfrm>
            <a:off x="493185" y="502920"/>
            <a:ext cx="1894417" cy="470898"/>
          </a:xfrm>
        </p:spPr>
        <p:txBody>
          <a:bodyPr anchor="t" anchorCtr="0"/>
          <a:lstStyle>
            <a:lvl1pPr>
              <a:defRPr sz="1800">
                <a:solidFill>
                  <a:schemeClr val="tx2"/>
                </a:solidFill>
              </a:defRPr>
            </a:lvl1pPr>
          </a:lstStyle>
          <a:p>
            <a:r>
              <a:rPr lang="en-US"/>
              <a:t>Click to edit Master title style</a:t>
            </a:r>
            <a:endParaRPr lang="en-US" dirty="0"/>
          </a:p>
        </p:txBody>
      </p:sp>
      <p:sp>
        <p:nvSpPr>
          <p:cNvPr id="8" name="Text Placeholder 4"/>
          <p:cNvSpPr>
            <a:spLocks noGrp="1"/>
          </p:cNvSpPr>
          <p:nvPr>
            <p:ph type="body" sz="quarter" idx="10"/>
          </p:nvPr>
        </p:nvSpPr>
        <p:spPr>
          <a:xfrm>
            <a:off x="493184" y="1984250"/>
            <a:ext cx="1894416" cy="1594283"/>
          </a:xfrm>
        </p:spPr>
        <p:txBody>
          <a:bodyPr/>
          <a:lstStyle>
            <a:lvl1pPr marL="0" indent="0">
              <a:buNone/>
              <a:defRPr sz="1600"/>
            </a:lvl1pPr>
            <a:lvl2pPr marL="112713" indent="-112713">
              <a:buFont typeface="Arial" panose="020B0604020202020204" pitchFamily="34" charset="0"/>
              <a:buChar char="•"/>
              <a:defRPr sz="1400"/>
            </a:lvl2pPr>
            <a:lvl3pPr marL="227013" indent="-114300">
              <a:buFont typeface="Calibri" panose="020F0502020204030204" pitchFamily="34" charset="0"/>
              <a:buChar char="–"/>
              <a:tabLst/>
              <a:defRPr sz="1400"/>
            </a:lvl3pPr>
            <a:lvl4pPr marL="400050" indent="-112713">
              <a:buFont typeface="Arial" panose="020B0604020202020204" pitchFamily="34" charset="0"/>
              <a:buChar char="•"/>
              <a:tabLst/>
              <a:defRPr sz="1400"/>
            </a:lvl4pPr>
            <a:lvl5pPr marL="514350" indent="-114300">
              <a:buFont typeface="Calibri" panose="020F0502020204030204" pitchFamily="34" charset="0"/>
              <a:buChar cha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34928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2H_Narrative - Large Image Only – Cyan Frame">
    <p:bg>
      <p:bgPr>
        <a:solidFill>
          <a:schemeClr val="accent3"/>
        </a:solidFill>
        <a:effectLst/>
      </p:bgPr>
    </p:bg>
    <p:spTree>
      <p:nvGrpSpPr>
        <p:cNvPr id="1" name=""/>
        <p:cNvGrpSpPr/>
        <p:nvPr/>
      </p:nvGrpSpPr>
      <p:grpSpPr>
        <a:xfrm>
          <a:off x="0" y="0"/>
          <a:ext cx="0" cy="0"/>
          <a:chOff x="0" y="0"/>
          <a:chExt cx="0" cy="0"/>
        </a:xfrm>
      </p:grpSpPr>
      <p:sp>
        <p:nvSpPr>
          <p:cNvPr id="8" name="Picture Placeholder 2"/>
          <p:cNvSpPr>
            <a:spLocks noGrp="1" noChangeAspect="1"/>
          </p:cNvSpPr>
          <p:nvPr>
            <p:ph type="pic" sz="quarter" idx="20" hasCustomPrompt="1"/>
          </p:nvPr>
        </p:nvSpPr>
        <p:spPr>
          <a:xfrm>
            <a:off x="2" y="0"/>
            <a:ext cx="11802537" cy="6172200"/>
          </a:xfrm>
          <a:noFill/>
        </p:spPr>
        <p:txBody>
          <a:bodyPr tIns="1828800" anchor="t" anchorCtr="0">
            <a:noAutofit/>
          </a:bodyPr>
          <a:lstStyle>
            <a:lvl1pPr marL="0" indent="0" algn="ctr">
              <a:buNone/>
              <a:defRPr baseline="0">
                <a:solidFill>
                  <a:srgbClr val="024552"/>
                </a:solidFill>
              </a:defRPr>
            </a:lvl1pPr>
          </a:lstStyle>
          <a:p>
            <a:r>
              <a:rPr lang="en-US" dirty="0"/>
              <a:t>Layout name:</a:t>
            </a:r>
            <a:br>
              <a:rPr lang="en-US" dirty="0"/>
            </a:br>
            <a:r>
              <a:rPr lang="en-US" dirty="0"/>
              <a:t>12H_Narrative - Large Image Only – Cyan Frame</a:t>
            </a:r>
            <a:br>
              <a:rPr lang="en-US" dirty="0"/>
            </a:br>
            <a:r>
              <a:rPr lang="en-US" dirty="0"/>
              <a:t>Click on Icon below to insert image.</a:t>
            </a:r>
          </a:p>
        </p:txBody>
      </p:sp>
    </p:spTree>
    <p:extLst>
      <p:ext uri="{BB962C8B-B14F-4D97-AF65-F5344CB8AC3E}">
        <p14:creationId xmlns:p14="http://schemas.microsoft.com/office/powerpoint/2010/main" val="1265340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01D_Title Slide - Light">
    <p:bg>
      <p:bgPr>
        <a:solidFill>
          <a:srgbClr val="E2F3F9"/>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93186" y="522290"/>
            <a:ext cx="11239321" cy="837152"/>
          </a:xfrm>
        </p:spPr>
        <p:txBody>
          <a:bodyPr anchor="t" anchorCtr="0"/>
          <a:lstStyle>
            <a:lvl1pPr algn="l">
              <a:defRPr sz="6400">
                <a:solidFill>
                  <a:schemeClr val="tx2"/>
                </a:solidFill>
              </a:defRPr>
            </a:lvl1pPr>
          </a:lstStyle>
          <a:p>
            <a:r>
              <a:rPr lang="en-US"/>
              <a:t>Click to edit Master title style</a:t>
            </a:r>
            <a:endParaRPr lang="en-US" dirty="0"/>
          </a:p>
        </p:txBody>
      </p:sp>
      <p:sp>
        <p:nvSpPr>
          <p:cNvPr id="8" name="Text Placeholder 9"/>
          <p:cNvSpPr>
            <a:spLocks noGrp="1"/>
          </p:cNvSpPr>
          <p:nvPr>
            <p:ph type="body" sz="quarter" idx="10" hasCustomPrompt="1"/>
          </p:nvPr>
        </p:nvSpPr>
        <p:spPr>
          <a:xfrm>
            <a:off x="493184" y="4275139"/>
            <a:ext cx="11190816" cy="914096"/>
          </a:xfrm>
        </p:spPr>
        <p:txBody>
          <a:bodyPr/>
          <a:lstStyle>
            <a:lvl1pPr marL="0" indent="0">
              <a:buNone/>
              <a:defRPr sz="2000" b="1" baseline="0">
                <a:solidFill>
                  <a:schemeClr val="tx2"/>
                </a:solidFill>
              </a:defRPr>
            </a:lvl1pPr>
            <a:lvl2pPr marL="0" indent="0">
              <a:spcBef>
                <a:spcPts val="0"/>
              </a:spcBef>
              <a:buNone/>
              <a:defRPr baseline="0">
                <a:solidFill>
                  <a:schemeClr val="tx2"/>
                </a:solidFill>
              </a:defRPr>
            </a:lvl2pPr>
            <a:lvl3pPr marL="0" indent="0">
              <a:spcBef>
                <a:spcPts val="1200"/>
              </a:spcBef>
              <a:buNone/>
              <a:defRPr baseline="0">
                <a:solidFill>
                  <a:schemeClr val="tx2"/>
                </a:solidFill>
              </a:defRPr>
            </a:lvl3pPr>
            <a:lvl4pPr marL="687387" indent="0">
              <a:buNone/>
              <a:defRPr>
                <a:solidFill>
                  <a:schemeClr val="bg1"/>
                </a:solidFill>
              </a:defRPr>
            </a:lvl4pPr>
            <a:lvl5pPr marL="857250" indent="0">
              <a:buNone/>
              <a:defRPr>
                <a:solidFill>
                  <a:schemeClr val="bg1"/>
                </a:solidFill>
              </a:defRPr>
            </a:lvl5pPr>
          </a:lstStyle>
          <a:p>
            <a:pPr lvl="0"/>
            <a:r>
              <a:rPr lang="en-US" dirty="0"/>
              <a:t>Presenter Name – 1st level</a:t>
            </a:r>
          </a:p>
          <a:p>
            <a:pPr lvl="1"/>
            <a:r>
              <a:rPr lang="en-US" dirty="0"/>
              <a:t>Presenter Title – 2nd level</a:t>
            </a:r>
          </a:p>
          <a:p>
            <a:pPr lvl="2"/>
            <a:r>
              <a:rPr lang="en-US" dirty="0"/>
              <a:t>Date – 3rd level</a:t>
            </a:r>
          </a:p>
        </p:txBody>
      </p:sp>
      <p:sp>
        <p:nvSpPr>
          <p:cNvPr id="6" name="Freeform 5"/>
          <p:cNvSpPr>
            <a:spLocks noChangeAspect="1" noEditPoints="1"/>
          </p:cNvSpPr>
          <p:nvPr userDrawn="1"/>
        </p:nvSpPr>
        <p:spPr bwMode="auto">
          <a:xfrm>
            <a:off x="493184" y="5848858"/>
            <a:ext cx="2006066" cy="621792"/>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744306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2I_Narrative - Large Image Only  – Light Frame">
    <p:bg>
      <p:bgPr>
        <a:solidFill>
          <a:srgbClr val="E2F3F9"/>
        </a:solidFill>
        <a:effectLst/>
      </p:bgPr>
    </p:bg>
    <p:spTree>
      <p:nvGrpSpPr>
        <p:cNvPr id="1" name=""/>
        <p:cNvGrpSpPr/>
        <p:nvPr/>
      </p:nvGrpSpPr>
      <p:grpSpPr>
        <a:xfrm>
          <a:off x="0" y="0"/>
          <a:ext cx="0" cy="0"/>
          <a:chOff x="0" y="0"/>
          <a:chExt cx="0" cy="0"/>
        </a:xfrm>
      </p:grpSpPr>
      <p:sp>
        <p:nvSpPr>
          <p:cNvPr id="8" name="Picture Placeholder 2"/>
          <p:cNvSpPr>
            <a:spLocks noGrp="1" noChangeAspect="1"/>
          </p:cNvSpPr>
          <p:nvPr>
            <p:ph type="pic" sz="quarter" idx="20" hasCustomPrompt="1"/>
          </p:nvPr>
        </p:nvSpPr>
        <p:spPr>
          <a:xfrm>
            <a:off x="2" y="0"/>
            <a:ext cx="11802537" cy="6172200"/>
          </a:xfrm>
          <a:noFill/>
        </p:spPr>
        <p:txBody>
          <a:bodyPr tIns="1828800" anchor="t" anchorCtr="0">
            <a:noAutofit/>
          </a:bodyPr>
          <a:lstStyle>
            <a:lvl1pPr marL="0" indent="0" algn="ctr">
              <a:buNone/>
              <a:defRPr baseline="0">
                <a:solidFill>
                  <a:srgbClr val="024552"/>
                </a:solidFill>
              </a:defRPr>
            </a:lvl1pPr>
          </a:lstStyle>
          <a:p>
            <a:r>
              <a:rPr lang="en-US" dirty="0"/>
              <a:t>Layout name:</a:t>
            </a:r>
            <a:br>
              <a:rPr lang="en-US" dirty="0"/>
            </a:br>
            <a:r>
              <a:rPr lang="en-US" dirty="0"/>
              <a:t>12I_Narrative - Large Image Only  – Light Frame</a:t>
            </a:r>
            <a:br>
              <a:rPr lang="en-US" dirty="0"/>
            </a:br>
            <a:r>
              <a:rPr lang="en-US" dirty="0"/>
              <a:t>Click on Icon below to insert image.</a:t>
            </a:r>
          </a:p>
        </p:txBody>
      </p:sp>
    </p:spTree>
    <p:extLst>
      <p:ext uri="{BB962C8B-B14F-4D97-AF65-F5344CB8AC3E}">
        <p14:creationId xmlns:p14="http://schemas.microsoft.com/office/powerpoint/2010/main" val="1890134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2J_Narrative - Focused Center - Image Background – Cyan">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noChangeAspect="1"/>
          </p:cNvSpPr>
          <p:nvPr>
            <p:ph type="ctrTitle"/>
          </p:nvPr>
        </p:nvSpPr>
        <p:spPr>
          <a:xfrm>
            <a:off x="4004733" y="800100"/>
            <a:ext cx="4572000" cy="4572000"/>
          </a:xfrm>
          <a:prstGeom prst="ellipse">
            <a:avLst/>
          </a:prstGeom>
          <a:solidFill>
            <a:schemeClr val="bg1"/>
          </a:solidFill>
        </p:spPr>
        <p:txBody>
          <a:bodyPr wrap="none" anchor="ctr" anchorCtr="1">
            <a:noAutofit/>
          </a:bodyPr>
          <a:lstStyle>
            <a:lvl1pPr algn="ctr">
              <a:defRPr sz="3400">
                <a:solidFill>
                  <a:schemeClr val="tx2"/>
                </a:solidFill>
              </a:defRPr>
            </a:lvl1pPr>
          </a:lstStyle>
          <a:p>
            <a:r>
              <a:rPr lang="en-US"/>
              <a:t>Click to edit Master title style</a:t>
            </a:r>
            <a:endParaRPr lang="en-US" dirty="0"/>
          </a:p>
        </p:txBody>
      </p:sp>
      <p:sp>
        <p:nvSpPr>
          <p:cNvPr id="8" name="Picture Placeholder 2"/>
          <p:cNvSpPr>
            <a:spLocks noGrp="1" noChangeAspect="1"/>
          </p:cNvSpPr>
          <p:nvPr>
            <p:ph type="pic" sz="quarter" idx="20" hasCustomPrompt="1"/>
          </p:nvPr>
        </p:nvSpPr>
        <p:spPr>
          <a:xfrm>
            <a:off x="389465" y="0"/>
            <a:ext cx="11802537" cy="6172200"/>
          </a:xfrm>
          <a:noFill/>
        </p:spPr>
        <p:txBody>
          <a:bodyPr tIns="365760" anchor="t" anchorCtr="0">
            <a:noAutofit/>
          </a:bodyPr>
          <a:lstStyle>
            <a:lvl1pPr marL="0" indent="0" algn="l">
              <a:buNone/>
              <a:defRPr baseline="0">
                <a:solidFill>
                  <a:srgbClr val="024552"/>
                </a:solidFill>
              </a:defRPr>
            </a:lvl1pPr>
          </a:lstStyle>
          <a:p>
            <a:r>
              <a:rPr lang="en-US" dirty="0"/>
              <a:t>Click on Icon below to insert image. Send the image to back after importing</a:t>
            </a:r>
          </a:p>
        </p:txBody>
      </p:sp>
    </p:spTree>
    <p:extLst>
      <p:ext uri="{BB962C8B-B14F-4D97-AF65-F5344CB8AC3E}">
        <p14:creationId xmlns:p14="http://schemas.microsoft.com/office/powerpoint/2010/main" val="880317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2K_Narrative - Focused Center - Image Background – Light">
    <p:bg>
      <p:bgPr>
        <a:solidFill>
          <a:srgbClr val="E2F3F9"/>
        </a:solidFill>
        <a:effectLst/>
      </p:bgPr>
    </p:bg>
    <p:spTree>
      <p:nvGrpSpPr>
        <p:cNvPr id="1" name=""/>
        <p:cNvGrpSpPr/>
        <p:nvPr/>
      </p:nvGrpSpPr>
      <p:grpSpPr>
        <a:xfrm>
          <a:off x="0" y="0"/>
          <a:ext cx="0" cy="0"/>
          <a:chOff x="0" y="0"/>
          <a:chExt cx="0" cy="0"/>
        </a:xfrm>
      </p:grpSpPr>
      <p:sp>
        <p:nvSpPr>
          <p:cNvPr id="2" name="Title 1"/>
          <p:cNvSpPr>
            <a:spLocks noGrp="1" noChangeAspect="1"/>
          </p:cNvSpPr>
          <p:nvPr>
            <p:ph type="ctrTitle"/>
          </p:nvPr>
        </p:nvSpPr>
        <p:spPr>
          <a:xfrm>
            <a:off x="4004733" y="800100"/>
            <a:ext cx="4572000" cy="4572000"/>
          </a:xfrm>
          <a:prstGeom prst="ellipse">
            <a:avLst/>
          </a:prstGeom>
          <a:solidFill>
            <a:schemeClr val="bg1"/>
          </a:solidFill>
        </p:spPr>
        <p:txBody>
          <a:bodyPr wrap="none" anchor="ctr" anchorCtr="1">
            <a:noAutofit/>
          </a:bodyPr>
          <a:lstStyle>
            <a:lvl1pPr algn="ctr">
              <a:defRPr sz="3400">
                <a:solidFill>
                  <a:schemeClr val="tx2"/>
                </a:solidFill>
              </a:defRPr>
            </a:lvl1pPr>
          </a:lstStyle>
          <a:p>
            <a:r>
              <a:rPr lang="en-US"/>
              <a:t>Click to edit Master title style</a:t>
            </a:r>
            <a:endParaRPr lang="en-US" dirty="0"/>
          </a:p>
        </p:txBody>
      </p:sp>
      <p:sp>
        <p:nvSpPr>
          <p:cNvPr id="8" name="Picture Placeholder 2"/>
          <p:cNvSpPr>
            <a:spLocks noGrp="1" noChangeAspect="1"/>
          </p:cNvSpPr>
          <p:nvPr>
            <p:ph type="pic" sz="quarter" idx="20" hasCustomPrompt="1"/>
          </p:nvPr>
        </p:nvSpPr>
        <p:spPr>
          <a:xfrm>
            <a:off x="389465" y="0"/>
            <a:ext cx="11802537" cy="6172200"/>
          </a:xfrm>
          <a:noFill/>
        </p:spPr>
        <p:txBody>
          <a:bodyPr tIns="365760" anchor="t" anchorCtr="0">
            <a:noAutofit/>
          </a:bodyPr>
          <a:lstStyle>
            <a:lvl1pPr marL="0" indent="0" algn="l">
              <a:buNone/>
              <a:defRPr baseline="0">
                <a:solidFill>
                  <a:srgbClr val="024552"/>
                </a:solidFill>
              </a:defRPr>
            </a:lvl1pPr>
          </a:lstStyle>
          <a:p>
            <a:r>
              <a:rPr lang="en-US" dirty="0"/>
              <a:t>Click on Icon below to insert image. Send the image to back after importing</a:t>
            </a:r>
          </a:p>
        </p:txBody>
      </p:sp>
    </p:spTree>
    <p:extLst>
      <p:ext uri="{BB962C8B-B14F-4D97-AF65-F5344CB8AC3E}">
        <p14:creationId xmlns:p14="http://schemas.microsoft.com/office/powerpoint/2010/main" val="2320414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13A_Narrative - Focused Center - Inside Border Teal">
    <p:bg>
      <p:bgPr>
        <a:solidFill>
          <a:schemeClr val="tx2"/>
        </a:solidFill>
        <a:effectLst/>
      </p:bgPr>
    </p:bg>
    <p:spTree>
      <p:nvGrpSpPr>
        <p:cNvPr id="1" name=""/>
        <p:cNvGrpSpPr/>
        <p:nvPr/>
      </p:nvGrpSpPr>
      <p:grpSpPr>
        <a:xfrm>
          <a:off x="0" y="0"/>
          <a:ext cx="0" cy="0"/>
          <a:chOff x="0" y="0"/>
          <a:chExt cx="0" cy="0"/>
        </a:xfrm>
      </p:grpSpPr>
      <p:sp>
        <p:nvSpPr>
          <p:cNvPr id="2" name="Title 1"/>
          <p:cNvSpPr>
            <a:spLocks noGrp="1" noChangeAspect="1"/>
          </p:cNvSpPr>
          <p:nvPr>
            <p:ph type="ctrTitle"/>
          </p:nvPr>
        </p:nvSpPr>
        <p:spPr>
          <a:xfrm>
            <a:off x="3352800" y="685800"/>
            <a:ext cx="5486400" cy="5486400"/>
          </a:xfrm>
          <a:prstGeom prst="ellipse">
            <a:avLst/>
          </a:prstGeom>
          <a:solidFill>
            <a:schemeClr val="bg1"/>
          </a:solidFill>
        </p:spPr>
        <p:txBody>
          <a:bodyPr wrap="none" anchor="ctr" anchorCtr="1">
            <a:noAutofit/>
          </a:bodyPr>
          <a:lstStyle>
            <a:lvl1pPr algn="ctr">
              <a:defRPr sz="3400">
                <a:solidFill>
                  <a:schemeClr val="tx2"/>
                </a:solidFill>
              </a:defRPr>
            </a:lvl1pPr>
          </a:lstStyle>
          <a:p>
            <a:r>
              <a:rPr lang="en-US"/>
              <a:t>Click to edit Master title style</a:t>
            </a:r>
            <a:endParaRPr lang="en-US" dirty="0"/>
          </a:p>
        </p:txBody>
      </p:sp>
      <p:sp>
        <p:nvSpPr>
          <p:cNvPr id="10" name="TextBox 9"/>
          <p:cNvSpPr txBox="1"/>
          <p:nvPr userDrawn="1"/>
        </p:nvSpPr>
        <p:spPr>
          <a:xfrm>
            <a:off x="11578203" y="6545840"/>
            <a:ext cx="105798" cy="107722"/>
          </a:xfrm>
          <a:prstGeom prst="rect">
            <a:avLst/>
          </a:prstGeom>
          <a:noFill/>
        </p:spPr>
        <p:txBody>
          <a:bodyPr wrap="none" lIns="0" tIns="0" rIns="0" bIns="0" rtlCol="0">
            <a:spAutoFit/>
          </a:bodyPr>
          <a:lstStyle/>
          <a:p>
            <a:pPr algn="r"/>
            <a:fld id="{64E82F17-3F64-496C-B918-AFC558CB18E6}" type="slidenum">
              <a:rPr lang="en-US" sz="700" smtClean="0">
                <a:solidFill>
                  <a:schemeClr val="accent3"/>
                </a:solidFill>
              </a:rPr>
              <a:pPr algn="r"/>
              <a:t>‹#›</a:t>
            </a:fld>
            <a:endParaRPr lang="en-US" sz="700" dirty="0">
              <a:solidFill>
                <a:schemeClr val="accent3"/>
              </a:solidFill>
            </a:endParaRPr>
          </a:p>
        </p:txBody>
      </p:sp>
      <p:sp>
        <p:nvSpPr>
          <p:cNvPr id="11" name="Rectangle 10"/>
          <p:cNvSpPr/>
          <p:nvPr userDrawn="1"/>
        </p:nvSpPr>
        <p:spPr>
          <a:xfrm>
            <a:off x="10184200" y="6545840"/>
            <a:ext cx="1158972" cy="107722"/>
          </a:xfrm>
          <a:prstGeom prst="rect">
            <a:avLst/>
          </a:prstGeom>
        </p:spPr>
        <p:txBody>
          <a:bodyPr wrap="none" lIns="0" tIns="0" rIns="0" bIns="0" anchor="b" anchorCtr="0">
            <a:spAutoFit/>
          </a:bodyPr>
          <a:lstStyle/>
          <a:p>
            <a:pPr algn="r"/>
            <a:r>
              <a:rPr lang="en-US" sz="700" dirty="0">
                <a:solidFill>
                  <a:schemeClr val="accent3"/>
                </a:solidFill>
              </a:rPr>
              <a:t>Confidential—Internal Use Only</a:t>
            </a:r>
          </a:p>
        </p:txBody>
      </p:sp>
      <p:sp>
        <p:nvSpPr>
          <p:cNvPr id="7" name="Freeform 5"/>
          <p:cNvSpPr>
            <a:spLocks noChangeAspect="1" noEditPoints="1"/>
          </p:cNvSpPr>
          <p:nvPr userDrawn="1"/>
        </p:nvSpPr>
        <p:spPr bwMode="auto">
          <a:xfrm>
            <a:off x="493080" y="6367723"/>
            <a:ext cx="1197864" cy="371285"/>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750738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3B_Narrative - Focused Center - Inside Border - Light">
    <p:bg>
      <p:bgPr>
        <a:solidFill>
          <a:srgbClr val="E2F3F9"/>
        </a:solidFill>
        <a:effectLst/>
      </p:bgPr>
    </p:bg>
    <p:spTree>
      <p:nvGrpSpPr>
        <p:cNvPr id="1" name=""/>
        <p:cNvGrpSpPr/>
        <p:nvPr/>
      </p:nvGrpSpPr>
      <p:grpSpPr>
        <a:xfrm>
          <a:off x="0" y="0"/>
          <a:ext cx="0" cy="0"/>
          <a:chOff x="0" y="0"/>
          <a:chExt cx="0" cy="0"/>
        </a:xfrm>
      </p:grpSpPr>
      <p:sp>
        <p:nvSpPr>
          <p:cNvPr id="2" name="Title 1"/>
          <p:cNvSpPr>
            <a:spLocks noGrp="1" noChangeAspect="1"/>
          </p:cNvSpPr>
          <p:nvPr>
            <p:ph type="ctrTitle"/>
          </p:nvPr>
        </p:nvSpPr>
        <p:spPr>
          <a:xfrm>
            <a:off x="3354171" y="685800"/>
            <a:ext cx="5483658" cy="5486400"/>
          </a:xfrm>
          <a:prstGeom prst="ellipse">
            <a:avLst/>
          </a:prstGeom>
          <a:solidFill>
            <a:schemeClr val="bg1"/>
          </a:solidFill>
        </p:spPr>
        <p:txBody>
          <a:bodyPr wrap="none" anchor="ctr" anchorCtr="1">
            <a:noAutofit/>
          </a:bodyPr>
          <a:lstStyle>
            <a:lvl1pPr algn="ctr">
              <a:defRPr sz="34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260890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3C_Narrative - Focused Center - Breaking Border">
    <p:bg>
      <p:bgPr>
        <a:solidFill>
          <a:srgbClr val="E2F3F9"/>
        </a:solidFill>
        <a:effectLst/>
      </p:bgPr>
    </p:bg>
    <p:spTree>
      <p:nvGrpSpPr>
        <p:cNvPr id="1" name=""/>
        <p:cNvGrpSpPr/>
        <p:nvPr/>
      </p:nvGrpSpPr>
      <p:grpSpPr>
        <a:xfrm>
          <a:off x="0" y="0"/>
          <a:ext cx="0" cy="0"/>
          <a:chOff x="0" y="0"/>
          <a:chExt cx="0" cy="0"/>
        </a:xfrm>
      </p:grpSpPr>
      <p:sp>
        <p:nvSpPr>
          <p:cNvPr id="3" name="Oval 2"/>
          <p:cNvSpPr>
            <a:spLocks noChangeAspect="1"/>
          </p:cNvSpPr>
          <p:nvPr userDrawn="1"/>
        </p:nvSpPr>
        <p:spPr>
          <a:xfrm>
            <a:off x="3354171" y="685800"/>
            <a:ext cx="5483658" cy="5486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1800"/>
          </a:p>
        </p:txBody>
      </p:sp>
      <p:sp>
        <p:nvSpPr>
          <p:cNvPr id="4" name="Text Placeholder 4"/>
          <p:cNvSpPr>
            <a:spLocks noGrp="1"/>
          </p:cNvSpPr>
          <p:nvPr>
            <p:ph type="body" sz="quarter" idx="10"/>
          </p:nvPr>
        </p:nvSpPr>
        <p:spPr>
          <a:xfrm>
            <a:off x="508000" y="2187891"/>
            <a:ext cx="11176000" cy="2482218"/>
          </a:xfrm>
        </p:spPr>
        <p:txBody>
          <a:bodyPr anchor="ctr" anchorCtr="1"/>
          <a:lstStyle>
            <a:lvl1pPr marL="0" indent="0" algn="ctr">
              <a:lnSpc>
                <a:spcPct val="85000"/>
              </a:lnSpc>
              <a:spcBef>
                <a:spcPts val="1200"/>
              </a:spcBef>
              <a:buNone/>
              <a:defRPr sz="8000" b="1"/>
            </a:lvl1pPr>
            <a:lvl2pPr marL="0" indent="0" algn="ctr">
              <a:lnSpc>
                <a:spcPct val="85000"/>
              </a:lnSpc>
              <a:spcBef>
                <a:spcPts val="1200"/>
              </a:spcBef>
              <a:buFont typeface="Arial" panose="020B0604020202020204" pitchFamily="34" charset="0"/>
              <a:buNone/>
              <a:defRPr sz="1800" b="1"/>
            </a:lvl2pPr>
            <a:lvl3pPr marL="400050" indent="-169863">
              <a:buFont typeface="Calibri" panose="020F0502020204030204" pitchFamily="34" charset="0"/>
              <a:buChar char="–"/>
              <a:tabLst/>
              <a:defRPr sz="1400"/>
            </a:lvl3pPr>
            <a:lvl4pPr marL="627063" indent="-169863">
              <a:buFont typeface="Arial" panose="020B0604020202020204" pitchFamily="34" charset="0"/>
              <a:buChar char="•"/>
              <a:defRPr sz="1400"/>
            </a:lvl4pPr>
            <a:lvl5pPr marL="854075" indent="-169863">
              <a:buFont typeface="Calibri" panose="020F0502020204030204" pitchFamily="34" charset="0"/>
              <a:buChar char="–"/>
              <a:defRPr sz="14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288742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14A_Grad 2, Big Moment - Small Type">
    <p:bg>
      <p:bgPr>
        <a:gradFill>
          <a:gsLst>
            <a:gs pos="69000">
              <a:srgbClr val="5AB2B7"/>
            </a:gs>
            <a:gs pos="40000">
              <a:srgbClr val="307E87"/>
            </a:gs>
            <a:gs pos="0">
              <a:schemeClr val="tx2"/>
            </a:gs>
            <a:gs pos="100000">
              <a:schemeClr val="accent3"/>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8348" y="495300"/>
            <a:ext cx="8641188" cy="1261243"/>
          </a:xfrm>
        </p:spPr>
        <p:txBody>
          <a:bodyPr anchor="t" anchorCtr="0"/>
          <a:lstStyle>
            <a:lvl1pPr algn="l">
              <a:defRPr sz="4800">
                <a:solidFill>
                  <a:schemeClr val="accent3"/>
                </a:solidFill>
              </a:defRPr>
            </a:lvl1pPr>
          </a:lstStyle>
          <a:p>
            <a:r>
              <a:rPr lang="en-US" dirty="0"/>
              <a:t>Big Moment Quote or Statement Page</a:t>
            </a:r>
          </a:p>
        </p:txBody>
      </p:sp>
      <p:sp>
        <p:nvSpPr>
          <p:cNvPr id="7" name="Subtitle 2"/>
          <p:cNvSpPr>
            <a:spLocks noGrp="1"/>
          </p:cNvSpPr>
          <p:nvPr>
            <p:ph type="subTitle" idx="1" hasCustomPrompt="1"/>
          </p:nvPr>
        </p:nvSpPr>
        <p:spPr>
          <a:xfrm>
            <a:off x="493184" y="5486400"/>
            <a:ext cx="8606352" cy="292388"/>
          </a:xfrm>
        </p:spPr>
        <p:txBody>
          <a:bodyPr anchor="t" anchorCtr="0"/>
          <a:lstStyle>
            <a:lvl1pPr marL="0" indent="0" algn="l">
              <a:buNone/>
              <a:defRPr sz="20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Description or Name for Quote</a:t>
            </a:r>
          </a:p>
        </p:txBody>
      </p:sp>
      <p:sp>
        <p:nvSpPr>
          <p:cNvPr id="10" name="TextBox 9"/>
          <p:cNvSpPr txBox="1"/>
          <p:nvPr userDrawn="1"/>
        </p:nvSpPr>
        <p:spPr>
          <a:xfrm>
            <a:off x="11578203" y="6545840"/>
            <a:ext cx="105798" cy="107722"/>
          </a:xfrm>
          <a:prstGeom prst="rect">
            <a:avLst/>
          </a:prstGeom>
          <a:noFill/>
        </p:spPr>
        <p:txBody>
          <a:bodyPr wrap="none" lIns="0" tIns="0" rIns="0" bIns="0" rtlCol="0">
            <a:spAutoFit/>
          </a:bodyPr>
          <a:lstStyle/>
          <a:p>
            <a:pPr algn="r"/>
            <a:fld id="{64E82F17-3F64-496C-B918-AFC558CB18E6}" type="slidenum">
              <a:rPr lang="en-US" sz="700" smtClean="0">
                <a:solidFill>
                  <a:schemeClr val="tx2"/>
                </a:solidFill>
              </a:rPr>
              <a:pPr algn="r"/>
              <a:t>‹#›</a:t>
            </a:fld>
            <a:endParaRPr lang="en-US" sz="700" dirty="0">
              <a:solidFill>
                <a:schemeClr val="tx2"/>
              </a:solidFill>
            </a:endParaRPr>
          </a:p>
        </p:txBody>
      </p:sp>
      <p:sp>
        <p:nvSpPr>
          <p:cNvPr id="11" name="Rectangle 10"/>
          <p:cNvSpPr/>
          <p:nvPr userDrawn="1"/>
        </p:nvSpPr>
        <p:spPr>
          <a:xfrm>
            <a:off x="10184200" y="6545840"/>
            <a:ext cx="1158972" cy="107722"/>
          </a:xfrm>
          <a:prstGeom prst="rect">
            <a:avLst/>
          </a:prstGeom>
        </p:spPr>
        <p:txBody>
          <a:bodyPr wrap="none" lIns="0" tIns="0" rIns="0" bIns="0" anchor="b" anchorCtr="0">
            <a:spAutoFit/>
          </a:bodyPr>
          <a:lstStyle/>
          <a:p>
            <a:pPr algn="r"/>
            <a:r>
              <a:rPr lang="en-US" sz="700" dirty="0">
                <a:solidFill>
                  <a:schemeClr val="tx2"/>
                </a:solidFill>
              </a:rPr>
              <a:t>Confidential—Internal Use Only</a:t>
            </a:r>
          </a:p>
        </p:txBody>
      </p:sp>
      <p:sp>
        <p:nvSpPr>
          <p:cNvPr id="9" name="Freeform 5"/>
          <p:cNvSpPr>
            <a:spLocks noChangeAspect="1" noEditPoints="1"/>
          </p:cNvSpPr>
          <p:nvPr userDrawn="1"/>
        </p:nvSpPr>
        <p:spPr bwMode="auto">
          <a:xfrm>
            <a:off x="493080" y="6367723"/>
            <a:ext cx="1197864" cy="371285"/>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41550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14B_Grad 2, Big Moment - Medium Type">
    <p:bg>
      <p:bgPr>
        <a:gradFill>
          <a:gsLst>
            <a:gs pos="88000">
              <a:srgbClr val="79CBD3"/>
            </a:gs>
            <a:gs pos="68000">
              <a:srgbClr val="5895A5"/>
            </a:gs>
            <a:gs pos="36000">
              <a:srgbClr val="375F77"/>
            </a:gs>
            <a:gs pos="0">
              <a:schemeClr val="accent2"/>
            </a:gs>
            <a:gs pos="100000">
              <a:schemeClr val="accent3"/>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0168" y="495300"/>
            <a:ext cx="8649368" cy="1621982"/>
          </a:xfrm>
        </p:spPr>
        <p:txBody>
          <a:bodyPr anchor="t" anchorCtr="0"/>
          <a:lstStyle>
            <a:lvl1pPr algn="l">
              <a:defRPr sz="6200">
                <a:solidFill>
                  <a:schemeClr val="accent3"/>
                </a:solidFill>
              </a:defRPr>
            </a:lvl1pPr>
          </a:lstStyle>
          <a:p>
            <a:r>
              <a:rPr lang="en-US" dirty="0"/>
              <a:t>Big Moment Quote or Statement Page</a:t>
            </a:r>
          </a:p>
        </p:txBody>
      </p:sp>
      <p:sp>
        <p:nvSpPr>
          <p:cNvPr id="7" name="Subtitle 2"/>
          <p:cNvSpPr>
            <a:spLocks noGrp="1"/>
          </p:cNvSpPr>
          <p:nvPr>
            <p:ph type="subTitle" idx="1" hasCustomPrompt="1"/>
          </p:nvPr>
        </p:nvSpPr>
        <p:spPr>
          <a:xfrm>
            <a:off x="493184" y="5486400"/>
            <a:ext cx="8606352" cy="292388"/>
          </a:xfrm>
        </p:spPr>
        <p:txBody>
          <a:bodyPr anchor="t" anchorCtr="0"/>
          <a:lstStyle>
            <a:lvl1pPr marL="0" indent="0" algn="l">
              <a:buNone/>
              <a:defRPr sz="20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Description or Name for Quote</a:t>
            </a:r>
          </a:p>
        </p:txBody>
      </p:sp>
      <p:sp>
        <p:nvSpPr>
          <p:cNvPr id="10" name="TextBox 9"/>
          <p:cNvSpPr txBox="1"/>
          <p:nvPr userDrawn="1"/>
        </p:nvSpPr>
        <p:spPr>
          <a:xfrm>
            <a:off x="11578203" y="6545840"/>
            <a:ext cx="105798" cy="107722"/>
          </a:xfrm>
          <a:prstGeom prst="rect">
            <a:avLst/>
          </a:prstGeom>
          <a:noFill/>
        </p:spPr>
        <p:txBody>
          <a:bodyPr wrap="none" lIns="0" tIns="0" rIns="0" bIns="0" rtlCol="0">
            <a:spAutoFit/>
          </a:bodyPr>
          <a:lstStyle/>
          <a:p>
            <a:pPr algn="r"/>
            <a:fld id="{64E82F17-3F64-496C-B918-AFC558CB18E6}" type="slidenum">
              <a:rPr lang="en-US" sz="700" smtClean="0">
                <a:solidFill>
                  <a:schemeClr val="tx2"/>
                </a:solidFill>
              </a:rPr>
              <a:pPr algn="r"/>
              <a:t>‹#›</a:t>
            </a:fld>
            <a:endParaRPr lang="en-US" sz="700" dirty="0">
              <a:solidFill>
                <a:schemeClr val="tx2"/>
              </a:solidFill>
            </a:endParaRPr>
          </a:p>
        </p:txBody>
      </p:sp>
      <p:sp>
        <p:nvSpPr>
          <p:cNvPr id="11" name="Rectangle 10"/>
          <p:cNvSpPr/>
          <p:nvPr userDrawn="1"/>
        </p:nvSpPr>
        <p:spPr>
          <a:xfrm>
            <a:off x="10184200" y="6545840"/>
            <a:ext cx="1158972" cy="107722"/>
          </a:xfrm>
          <a:prstGeom prst="rect">
            <a:avLst/>
          </a:prstGeom>
        </p:spPr>
        <p:txBody>
          <a:bodyPr wrap="none" lIns="0" tIns="0" rIns="0" bIns="0" anchor="b" anchorCtr="0">
            <a:spAutoFit/>
          </a:bodyPr>
          <a:lstStyle/>
          <a:p>
            <a:pPr algn="r"/>
            <a:r>
              <a:rPr lang="en-US" sz="700" dirty="0">
                <a:solidFill>
                  <a:schemeClr val="tx2"/>
                </a:solidFill>
              </a:rPr>
              <a:t>Confidential—Internal Use Only</a:t>
            </a:r>
          </a:p>
        </p:txBody>
      </p:sp>
      <p:sp>
        <p:nvSpPr>
          <p:cNvPr id="9" name="Freeform 5"/>
          <p:cNvSpPr>
            <a:spLocks noChangeAspect="1" noEditPoints="1"/>
          </p:cNvSpPr>
          <p:nvPr userDrawn="1"/>
        </p:nvSpPr>
        <p:spPr bwMode="auto">
          <a:xfrm>
            <a:off x="493080" y="6367723"/>
            <a:ext cx="1197864" cy="371285"/>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635419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14C_Grad 2, Big Moment - Large Type">
    <p:bg>
      <p:bgPr>
        <a:gradFill>
          <a:gsLst>
            <a:gs pos="0">
              <a:schemeClr val="accent1"/>
            </a:gs>
            <a:gs pos="73000">
              <a:srgbClr val="6D8497"/>
            </a:gs>
            <a:gs pos="51000">
              <a:srgbClr val="594C68"/>
            </a:gs>
            <a:gs pos="100000">
              <a:schemeClr val="accent3"/>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29768" y="495300"/>
            <a:ext cx="8669768" cy="2982355"/>
          </a:xfrm>
        </p:spPr>
        <p:txBody>
          <a:bodyPr anchor="t" anchorCtr="0"/>
          <a:lstStyle>
            <a:lvl1pPr algn="l">
              <a:defRPr sz="7600">
                <a:solidFill>
                  <a:schemeClr val="accent3"/>
                </a:solidFill>
              </a:defRPr>
            </a:lvl1pPr>
          </a:lstStyle>
          <a:p>
            <a:r>
              <a:rPr lang="en-US" dirty="0"/>
              <a:t>Big Moment Quote or Statement Page</a:t>
            </a:r>
          </a:p>
        </p:txBody>
      </p:sp>
      <p:sp>
        <p:nvSpPr>
          <p:cNvPr id="7" name="Subtitle 2"/>
          <p:cNvSpPr>
            <a:spLocks noGrp="1"/>
          </p:cNvSpPr>
          <p:nvPr>
            <p:ph type="subTitle" idx="1" hasCustomPrompt="1"/>
          </p:nvPr>
        </p:nvSpPr>
        <p:spPr>
          <a:xfrm>
            <a:off x="493184" y="5486400"/>
            <a:ext cx="8606352" cy="292388"/>
          </a:xfrm>
        </p:spPr>
        <p:txBody>
          <a:bodyPr anchor="t" anchorCtr="0"/>
          <a:lstStyle>
            <a:lvl1pPr marL="0" indent="0" algn="l">
              <a:buNone/>
              <a:defRPr sz="20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Description or Name for Quote</a:t>
            </a:r>
          </a:p>
        </p:txBody>
      </p:sp>
      <p:sp>
        <p:nvSpPr>
          <p:cNvPr id="10" name="TextBox 9"/>
          <p:cNvSpPr txBox="1"/>
          <p:nvPr userDrawn="1"/>
        </p:nvSpPr>
        <p:spPr>
          <a:xfrm>
            <a:off x="11578203" y="6545840"/>
            <a:ext cx="105798" cy="107722"/>
          </a:xfrm>
          <a:prstGeom prst="rect">
            <a:avLst/>
          </a:prstGeom>
          <a:noFill/>
        </p:spPr>
        <p:txBody>
          <a:bodyPr wrap="none" lIns="0" tIns="0" rIns="0" bIns="0" rtlCol="0">
            <a:spAutoFit/>
          </a:bodyPr>
          <a:lstStyle/>
          <a:p>
            <a:pPr algn="r"/>
            <a:fld id="{64E82F17-3F64-496C-B918-AFC558CB18E6}" type="slidenum">
              <a:rPr lang="en-US" sz="700" smtClean="0">
                <a:solidFill>
                  <a:schemeClr val="tx2"/>
                </a:solidFill>
              </a:rPr>
              <a:pPr algn="r"/>
              <a:t>‹#›</a:t>
            </a:fld>
            <a:endParaRPr lang="en-US" sz="700" dirty="0">
              <a:solidFill>
                <a:schemeClr val="tx2"/>
              </a:solidFill>
            </a:endParaRPr>
          </a:p>
        </p:txBody>
      </p:sp>
      <p:sp>
        <p:nvSpPr>
          <p:cNvPr id="11" name="Rectangle 10"/>
          <p:cNvSpPr/>
          <p:nvPr userDrawn="1"/>
        </p:nvSpPr>
        <p:spPr>
          <a:xfrm>
            <a:off x="10184200" y="6545840"/>
            <a:ext cx="1158972" cy="107722"/>
          </a:xfrm>
          <a:prstGeom prst="rect">
            <a:avLst/>
          </a:prstGeom>
        </p:spPr>
        <p:txBody>
          <a:bodyPr wrap="none" lIns="0" tIns="0" rIns="0" bIns="0" anchor="b" anchorCtr="0">
            <a:spAutoFit/>
          </a:bodyPr>
          <a:lstStyle/>
          <a:p>
            <a:pPr algn="r"/>
            <a:r>
              <a:rPr lang="en-US" sz="700" dirty="0">
                <a:solidFill>
                  <a:schemeClr val="tx2"/>
                </a:solidFill>
              </a:rPr>
              <a:t>Confidential—Internal Use Only</a:t>
            </a:r>
          </a:p>
        </p:txBody>
      </p:sp>
      <p:sp>
        <p:nvSpPr>
          <p:cNvPr id="9" name="Freeform 5"/>
          <p:cNvSpPr>
            <a:spLocks noChangeAspect="1" noEditPoints="1"/>
          </p:cNvSpPr>
          <p:nvPr userDrawn="1"/>
        </p:nvSpPr>
        <p:spPr bwMode="auto">
          <a:xfrm>
            <a:off x="493080" y="6367723"/>
            <a:ext cx="1197864" cy="371285"/>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949907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14D_Big Moment - Small Type – Grad Alt">
    <p:bg>
      <p:bgPr>
        <a:gradFill>
          <a:gsLst>
            <a:gs pos="0">
              <a:schemeClr val="tx2"/>
            </a:gs>
            <a:gs pos="100000">
              <a:schemeClr val="accent2"/>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8876" y="495300"/>
            <a:ext cx="8640659" cy="1261243"/>
          </a:xfrm>
        </p:spPr>
        <p:txBody>
          <a:bodyPr anchor="t" anchorCtr="0"/>
          <a:lstStyle>
            <a:lvl1pPr algn="l">
              <a:defRPr sz="4800">
                <a:solidFill>
                  <a:schemeClr val="accent3"/>
                </a:solidFill>
              </a:defRPr>
            </a:lvl1pPr>
          </a:lstStyle>
          <a:p>
            <a:r>
              <a:rPr lang="en-US" dirty="0"/>
              <a:t>Big Moment Quote or Statement Page</a:t>
            </a:r>
          </a:p>
        </p:txBody>
      </p:sp>
      <p:sp>
        <p:nvSpPr>
          <p:cNvPr id="7" name="Subtitle 2"/>
          <p:cNvSpPr>
            <a:spLocks noGrp="1"/>
          </p:cNvSpPr>
          <p:nvPr>
            <p:ph type="subTitle" idx="1" hasCustomPrompt="1"/>
          </p:nvPr>
        </p:nvSpPr>
        <p:spPr>
          <a:xfrm>
            <a:off x="493184" y="5486400"/>
            <a:ext cx="8606352" cy="292388"/>
          </a:xfrm>
        </p:spPr>
        <p:txBody>
          <a:bodyPr anchor="t" anchorCtr="0"/>
          <a:lstStyle>
            <a:lvl1pPr marL="0" indent="0" algn="l">
              <a:buNone/>
              <a:defRPr sz="20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Description or Name for Quote</a:t>
            </a:r>
          </a:p>
        </p:txBody>
      </p:sp>
      <p:sp>
        <p:nvSpPr>
          <p:cNvPr id="10" name="TextBox 9"/>
          <p:cNvSpPr txBox="1"/>
          <p:nvPr userDrawn="1"/>
        </p:nvSpPr>
        <p:spPr>
          <a:xfrm>
            <a:off x="11578203" y="6545840"/>
            <a:ext cx="105798" cy="107722"/>
          </a:xfrm>
          <a:prstGeom prst="rect">
            <a:avLst/>
          </a:prstGeom>
          <a:noFill/>
        </p:spPr>
        <p:txBody>
          <a:bodyPr wrap="none" lIns="0" tIns="0" rIns="0" bIns="0" rtlCol="0">
            <a:spAutoFit/>
          </a:bodyPr>
          <a:lstStyle/>
          <a:p>
            <a:pPr algn="r"/>
            <a:fld id="{64E82F17-3F64-496C-B918-AFC558CB18E6}" type="slidenum">
              <a:rPr lang="en-US" sz="700" smtClean="0">
                <a:solidFill>
                  <a:schemeClr val="accent3"/>
                </a:solidFill>
              </a:rPr>
              <a:pPr algn="r"/>
              <a:t>‹#›</a:t>
            </a:fld>
            <a:endParaRPr lang="en-US" sz="700" dirty="0">
              <a:solidFill>
                <a:schemeClr val="accent3"/>
              </a:solidFill>
            </a:endParaRPr>
          </a:p>
        </p:txBody>
      </p:sp>
      <p:sp>
        <p:nvSpPr>
          <p:cNvPr id="11" name="Rectangle 10"/>
          <p:cNvSpPr/>
          <p:nvPr userDrawn="1"/>
        </p:nvSpPr>
        <p:spPr>
          <a:xfrm>
            <a:off x="10184200" y="6545840"/>
            <a:ext cx="1158972" cy="107722"/>
          </a:xfrm>
          <a:prstGeom prst="rect">
            <a:avLst/>
          </a:prstGeom>
        </p:spPr>
        <p:txBody>
          <a:bodyPr wrap="none" lIns="0" tIns="0" rIns="0" bIns="0" anchor="b" anchorCtr="0">
            <a:spAutoFit/>
          </a:bodyPr>
          <a:lstStyle/>
          <a:p>
            <a:pPr algn="r"/>
            <a:r>
              <a:rPr lang="en-US" sz="700" dirty="0">
                <a:solidFill>
                  <a:schemeClr val="accent3"/>
                </a:solidFill>
              </a:rPr>
              <a:t>Confidential—Internal Use Only</a:t>
            </a:r>
          </a:p>
        </p:txBody>
      </p:sp>
      <p:sp>
        <p:nvSpPr>
          <p:cNvPr id="9" name="Freeform 5"/>
          <p:cNvSpPr>
            <a:spLocks noChangeAspect="1" noEditPoints="1"/>
          </p:cNvSpPr>
          <p:nvPr userDrawn="1"/>
        </p:nvSpPr>
        <p:spPr bwMode="auto">
          <a:xfrm>
            <a:off x="493080" y="6367723"/>
            <a:ext cx="1197864" cy="371285"/>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337074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01E_Title Slide - White for 3RD Party Logo">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93186" y="522290"/>
            <a:ext cx="11239321" cy="837152"/>
          </a:xfrm>
        </p:spPr>
        <p:txBody>
          <a:bodyPr anchor="t" anchorCtr="0"/>
          <a:lstStyle>
            <a:lvl1pPr algn="l">
              <a:defRPr sz="6400">
                <a:solidFill>
                  <a:schemeClr val="tx2"/>
                </a:solidFill>
              </a:defRPr>
            </a:lvl1pPr>
          </a:lstStyle>
          <a:p>
            <a:r>
              <a:rPr lang="en-US"/>
              <a:t>Click to edit Master title style</a:t>
            </a:r>
            <a:endParaRPr lang="en-US" dirty="0"/>
          </a:p>
        </p:txBody>
      </p:sp>
      <p:sp>
        <p:nvSpPr>
          <p:cNvPr id="8" name="Text Placeholder 9"/>
          <p:cNvSpPr>
            <a:spLocks noGrp="1"/>
          </p:cNvSpPr>
          <p:nvPr>
            <p:ph type="body" sz="quarter" idx="10" hasCustomPrompt="1"/>
          </p:nvPr>
        </p:nvSpPr>
        <p:spPr>
          <a:xfrm>
            <a:off x="493184" y="4275139"/>
            <a:ext cx="11190816" cy="914096"/>
          </a:xfrm>
        </p:spPr>
        <p:txBody>
          <a:bodyPr/>
          <a:lstStyle>
            <a:lvl1pPr marL="0" indent="0">
              <a:buNone/>
              <a:defRPr sz="2000" b="1" baseline="0">
                <a:solidFill>
                  <a:schemeClr val="tx2"/>
                </a:solidFill>
              </a:defRPr>
            </a:lvl1pPr>
            <a:lvl2pPr marL="0" indent="0">
              <a:spcBef>
                <a:spcPts val="0"/>
              </a:spcBef>
              <a:buNone/>
              <a:defRPr baseline="0">
                <a:solidFill>
                  <a:schemeClr val="tx2"/>
                </a:solidFill>
              </a:defRPr>
            </a:lvl2pPr>
            <a:lvl3pPr marL="0" indent="0">
              <a:spcBef>
                <a:spcPts val="1200"/>
              </a:spcBef>
              <a:buNone/>
              <a:defRPr baseline="0">
                <a:solidFill>
                  <a:schemeClr val="tx2"/>
                </a:solidFill>
              </a:defRPr>
            </a:lvl3pPr>
            <a:lvl4pPr marL="687387" indent="0">
              <a:buNone/>
              <a:defRPr>
                <a:solidFill>
                  <a:schemeClr val="bg1"/>
                </a:solidFill>
              </a:defRPr>
            </a:lvl4pPr>
            <a:lvl5pPr marL="857250" indent="0">
              <a:buNone/>
              <a:defRPr>
                <a:solidFill>
                  <a:schemeClr val="bg1"/>
                </a:solidFill>
              </a:defRPr>
            </a:lvl5pPr>
          </a:lstStyle>
          <a:p>
            <a:pPr lvl="0"/>
            <a:r>
              <a:rPr lang="en-US" dirty="0"/>
              <a:t>Presenter Name – 1st level</a:t>
            </a:r>
          </a:p>
          <a:p>
            <a:pPr lvl="1"/>
            <a:r>
              <a:rPr lang="en-US" dirty="0"/>
              <a:t>Presenter Title – 2nd level</a:t>
            </a:r>
          </a:p>
          <a:p>
            <a:pPr lvl="2"/>
            <a:r>
              <a:rPr lang="en-US" dirty="0"/>
              <a:t>Date – 3rd level</a:t>
            </a:r>
          </a:p>
        </p:txBody>
      </p:sp>
      <p:cxnSp>
        <p:nvCxnSpPr>
          <p:cNvPr id="9" name="Straight Connector 8"/>
          <p:cNvCxnSpPr/>
          <p:nvPr userDrawn="1"/>
        </p:nvCxnSpPr>
        <p:spPr>
          <a:xfrm>
            <a:off x="2839767" y="5849952"/>
            <a:ext cx="0" cy="620698"/>
          </a:xfrm>
          <a:prstGeom prst="line">
            <a:avLst/>
          </a:prstGeom>
          <a:ln w="19050" cap="rnd">
            <a:solidFill>
              <a:schemeClr val="tx2"/>
            </a:solidFill>
            <a:round/>
          </a:ln>
        </p:spPr>
        <p:style>
          <a:lnRef idx="1">
            <a:schemeClr val="accent1"/>
          </a:lnRef>
          <a:fillRef idx="0">
            <a:schemeClr val="accent1"/>
          </a:fillRef>
          <a:effectRef idx="0">
            <a:schemeClr val="accent1"/>
          </a:effectRef>
          <a:fontRef idx="minor">
            <a:schemeClr val="tx1"/>
          </a:fontRef>
        </p:style>
      </p:cxnSp>
      <p:sp>
        <p:nvSpPr>
          <p:cNvPr id="10" name="Freeform 9"/>
          <p:cNvSpPr>
            <a:spLocks noChangeAspect="1" noEditPoints="1"/>
          </p:cNvSpPr>
          <p:nvPr userDrawn="1"/>
        </p:nvSpPr>
        <p:spPr bwMode="auto">
          <a:xfrm>
            <a:off x="493184" y="5848858"/>
            <a:ext cx="2006066" cy="621792"/>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581281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792" userDrawn="1">
          <p15:clr>
            <a:srgbClr val="FBAE40"/>
          </p15:clr>
        </p15:guide>
        <p15:guide id="2" orient="horz" pos="3960" userDrawn="1">
          <p15:clr>
            <a:srgbClr val="FBAE40"/>
          </p15:clr>
        </p15:guide>
        <p15:guide id="3" pos="2000" userDrawn="1">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14E_Big Moment - Medium Type  – Grad Alt">
    <p:bg>
      <p:bgPr>
        <a:gradFill>
          <a:gsLst>
            <a:gs pos="0">
              <a:schemeClr val="accent2"/>
            </a:gs>
            <a:gs pos="100000">
              <a:schemeClr val="accent1"/>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0168" y="495300"/>
            <a:ext cx="8649368" cy="1621982"/>
          </a:xfrm>
        </p:spPr>
        <p:txBody>
          <a:bodyPr anchor="t" anchorCtr="0"/>
          <a:lstStyle>
            <a:lvl1pPr algn="l">
              <a:defRPr sz="6200">
                <a:solidFill>
                  <a:schemeClr val="accent3"/>
                </a:solidFill>
              </a:defRPr>
            </a:lvl1pPr>
          </a:lstStyle>
          <a:p>
            <a:r>
              <a:rPr lang="en-US" dirty="0"/>
              <a:t>Big Moment Quote or Statement Page</a:t>
            </a:r>
          </a:p>
        </p:txBody>
      </p:sp>
      <p:sp>
        <p:nvSpPr>
          <p:cNvPr id="7" name="Subtitle 2"/>
          <p:cNvSpPr>
            <a:spLocks noGrp="1"/>
          </p:cNvSpPr>
          <p:nvPr>
            <p:ph type="subTitle" idx="1" hasCustomPrompt="1"/>
          </p:nvPr>
        </p:nvSpPr>
        <p:spPr>
          <a:xfrm>
            <a:off x="493184" y="5486400"/>
            <a:ext cx="8606352" cy="292388"/>
          </a:xfrm>
        </p:spPr>
        <p:txBody>
          <a:bodyPr anchor="t" anchorCtr="0"/>
          <a:lstStyle>
            <a:lvl1pPr marL="0" indent="0" algn="l">
              <a:buNone/>
              <a:defRPr sz="20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Description or Name for Quote</a:t>
            </a:r>
          </a:p>
        </p:txBody>
      </p:sp>
      <p:sp>
        <p:nvSpPr>
          <p:cNvPr id="10" name="TextBox 9"/>
          <p:cNvSpPr txBox="1"/>
          <p:nvPr userDrawn="1"/>
        </p:nvSpPr>
        <p:spPr>
          <a:xfrm>
            <a:off x="11578203" y="6545840"/>
            <a:ext cx="105798" cy="107722"/>
          </a:xfrm>
          <a:prstGeom prst="rect">
            <a:avLst/>
          </a:prstGeom>
          <a:noFill/>
        </p:spPr>
        <p:txBody>
          <a:bodyPr wrap="none" lIns="0" tIns="0" rIns="0" bIns="0" rtlCol="0">
            <a:spAutoFit/>
          </a:bodyPr>
          <a:lstStyle/>
          <a:p>
            <a:pPr algn="r"/>
            <a:fld id="{64E82F17-3F64-496C-B918-AFC558CB18E6}" type="slidenum">
              <a:rPr lang="en-US" sz="700" smtClean="0">
                <a:solidFill>
                  <a:schemeClr val="accent3"/>
                </a:solidFill>
              </a:rPr>
              <a:pPr algn="r"/>
              <a:t>‹#›</a:t>
            </a:fld>
            <a:endParaRPr lang="en-US" sz="700" dirty="0">
              <a:solidFill>
                <a:schemeClr val="accent3"/>
              </a:solidFill>
            </a:endParaRPr>
          </a:p>
        </p:txBody>
      </p:sp>
      <p:sp>
        <p:nvSpPr>
          <p:cNvPr id="11" name="Rectangle 10"/>
          <p:cNvSpPr/>
          <p:nvPr userDrawn="1"/>
        </p:nvSpPr>
        <p:spPr>
          <a:xfrm>
            <a:off x="10184200" y="6545840"/>
            <a:ext cx="1158972" cy="107722"/>
          </a:xfrm>
          <a:prstGeom prst="rect">
            <a:avLst/>
          </a:prstGeom>
        </p:spPr>
        <p:txBody>
          <a:bodyPr wrap="none" lIns="0" tIns="0" rIns="0" bIns="0" anchor="b" anchorCtr="0">
            <a:spAutoFit/>
          </a:bodyPr>
          <a:lstStyle/>
          <a:p>
            <a:pPr algn="r"/>
            <a:r>
              <a:rPr lang="en-US" sz="700" dirty="0">
                <a:solidFill>
                  <a:schemeClr val="accent3"/>
                </a:solidFill>
              </a:rPr>
              <a:t>Confidential—Internal Use Only</a:t>
            </a:r>
          </a:p>
        </p:txBody>
      </p:sp>
      <p:sp>
        <p:nvSpPr>
          <p:cNvPr id="9" name="Freeform 5"/>
          <p:cNvSpPr>
            <a:spLocks noChangeAspect="1" noEditPoints="1"/>
          </p:cNvSpPr>
          <p:nvPr userDrawn="1"/>
        </p:nvSpPr>
        <p:spPr bwMode="auto">
          <a:xfrm>
            <a:off x="493080" y="6367723"/>
            <a:ext cx="1197864" cy="371285"/>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434871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14F_Big Moment - Large Type – Grad Alt">
    <p:bg>
      <p:bgPr>
        <a:gradFill>
          <a:gsLst>
            <a:gs pos="0">
              <a:schemeClr val="accent1"/>
            </a:gs>
            <a:gs pos="100000">
              <a:schemeClr val="tx2"/>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32750" y="503785"/>
            <a:ext cx="8666786" cy="2982355"/>
          </a:xfrm>
        </p:spPr>
        <p:txBody>
          <a:bodyPr anchor="t" anchorCtr="0"/>
          <a:lstStyle>
            <a:lvl1pPr algn="l">
              <a:defRPr sz="7600">
                <a:solidFill>
                  <a:schemeClr val="accent3"/>
                </a:solidFill>
              </a:defRPr>
            </a:lvl1pPr>
          </a:lstStyle>
          <a:p>
            <a:r>
              <a:rPr lang="en-US" dirty="0"/>
              <a:t>Big Moment Quote or Statement Page</a:t>
            </a:r>
          </a:p>
        </p:txBody>
      </p:sp>
      <p:sp>
        <p:nvSpPr>
          <p:cNvPr id="7" name="Subtitle 2"/>
          <p:cNvSpPr>
            <a:spLocks noGrp="1"/>
          </p:cNvSpPr>
          <p:nvPr>
            <p:ph type="subTitle" idx="1" hasCustomPrompt="1"/>
          </p:nvPr>
        </p:nvSpPr>
        <p:spPr>
          <a:xfrm>
            <a:off x="493184" y="5486400"/>
            <a:ext cx="8606352" cy="292388"/>
          </a:xfrm>
        </p:spPr>
        <p:txBody>
          <a:bodyPr anchor="t" anchorCtr="0"/>
          <a:lstStyle>
            <a:lvl1pPr marL="0" indent="0" algn="l">
              <a:buNone/>
              <a:defRPr sz="20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Description or Name for Quote</a:t>
            </a:r>
          </a:p>
        </p:txBody>
      </p:sp>
      <p:sp>
        <p:nvSpPr>
          <p:cNvPr id="10" name="TextBox 9"/>
          <p:cNvSpPr txBox="1"/>
          <p:nvPr userDrawn="1"/>
        </p:nvSpPr>
        <p:spPr>
          <a:xfrm>
            <a:off x="11578203" y="6545840"/>
            <a:ext cx="105798" cy="107722"/>
          </a:xfrm>
          <a:prstGeom prst="rect">
            <a:avLst/>
          </a:prstGeom>
          <a:noFill/>
        </p:spPr>
        <p:txBody>
          <a:bodyPr wrap="none" lIns="0" tIns="0" rIns="0" bIns="0" rtlCol="0">
            <a:spAutoFit/>
          </a:bodyPr>
          <a:lstStyle/>
          <a:p>
            <a:pPr algn="r"/>
            <a:fld id="{64E82F17-3F64-496C-B918-AFC558CB18E6}" type="slidenum">
              <a:rPr lang="en-US" sz="700" smtClean="0">
                <a:solidFill>
                  <a:schemeClr val="accent3"/>
                </a:solidFill>
              </a:rPr>
              <a:pPr algn="r"/>
              <a:t>‹#›</a:t>
            </a:fld>
            <a:endParaRPr lang="en-US" sz="700" dirty="0">
              <a:solidFill>
                <a:schemeClr val="accent3"/>
              </a:solidFill>
            </a:endParaRPr>
          </a:p>
        </p:txBody>
      </p:sp>
      <p:sp>
        <p:nvSpPr>
          <p:cNvPr id="11" name="Rectangle 10"/>
          <p:cNvSpPr/>
          <p:nvPr userDrawn="1"/>
        </p:nvSpPr>
        <p:spPr>
          <a:xfrm>
            <a:off x="10184200" y="6545840"/>
            <a:ext cx="1158972" cy="107722"/>
          </a:xfrm>
          <a:prstGeom prst="rect">
            <a:avLst/>
          </a:prstGeom>
        </p:spPr>
        <p:txBody>
          <a:bodyPr wrap="none" lIns="0" tIns="0" rIns="0" bIns="0" anchor="b" anchorCtr="0">
            <a:spAutoFit/>
          </a:bodyPr>
          <a:lstStyle/>
          <a:p>
            <a:pPr algn="r"/>
            <a:r>
              <a:rPr lang="en-US" sz="700" dirty="0">
                <a:solidFill>
                  <a:schemeClr val="accent3"/>
                </a:solidFill>
              </a:rPr>
              <a:t>Confidential—Internal Use Only</a:t>
            </a:r>
          </a:p>
        </p:txBody>
      </p:sp>
      <p:sp>
        <p:nvSpPr>
          <p:cNvPr id="9" name="Freeform 5"/>
          <p:cNvSpPr>
            <a:spLocks noChangeAspect="1" noEditPoints="1"/>
          </p:cNvSpPr>
          <p:nvPr userDrawn="1"/>
        </p:nvSpPr>
        <p:spPr bwMode="auto">
          <a:xfrm>
            <a:off x="493080" y="6367723"/>
            <a:ext cx="1197864" cy="371285"/>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514711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15_Thank you">
    <p:bg>
      <p:bgPr>
        <a:solidFill>
          <a:schemeClr val="tx2"/>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93184" y="2606043"/>
            <a:ext cx="11190816" cy="1400383"/>
          </a:xfrm>
        </p:spPr>
        <p:txBody>
          <a:bodyPr/>
          <a:lstStyle>
            <a:lvl1pPr marL="0" indent="0">
              <a:spcBef>
                <a:spcPts val="600"/>
              </a:spcBef>
              <a:buNone/>
              <a:defRPr sz="2000" b="0" baseline="0">
                <a:solidFill>
                  <a:schemeClr val="bg1"/>
                </a:solidFill>
              </a:defRPr>
            </a:lvl1pPr>
            <a:lvl2pPr marL="0" indent="0">
              <a:spcBef>
                <a:spcPts val="0"/>
              </a:spcBef>
              <a:buNone/>
              <a:defRPr baseline="0">
                <a:solidFill>
                  <a:schemeClr val="bg1"/>
                </a:solidFill>
              </a:defRPr>
            </a:lvl2pPr>
            <a:lvl3pPr marL="0" indent="0">
              <a:spcBef>
                <a:spcPts val="1200"/>
              </a:spcBef>
              <a:buNone/>
              <a:defRPr baseline="0">
                <a:solidFill>
                  <a:schemeClr val="bg1"/>
                </a:solidFill>
              </a:defRPr>
            </a:lvl3pPr>
            <a:lvl4pPr marL="687387" indent="0">
              <a:buNone/>
              <a:defRPr>
                <a:solidFill>
                  <a:schemeClr val="bg1"/>
                </a:solidFill>
              </a:defRPr>
            </a:lvl4pPr>
            <a:lvl5pPr marL="857250" indent="0">
              <a:buNone/>
              <a:defRPr>
                <a:solidFill>
                  <a:schemeClr val="bg1"/>
                </a:solidFill>
              </a:defRPr>
            </a:lvl5pPr>
          </a:lstStyle>
          <a:p>
            <a:pPr lvl="0"/>
            <a:r>
              <a:rPr lang="en-US" dirty="0"/>
              <a:t>Contact Information</a:t>
            </a:r>
          </a:p>
          <a:p>
            <a:pPr lvl="0"/>
            <a:r>
              <a:rPr lang="en-US" dirty="0"/>
              <a:t>Name </a:t>
            </a:r>
          </a:p>
          <a:p>
            <a:r>
              <a:rPr lang="en-US" dirty="0"/>
              <a:t>Contact Number</a:t>
            </a:r>
          </a:p>
          <a:p>
            <a:r>
              <a:rPr lang="en-US" dirty="0"/>
              <a:t>E-Mail Address</a:t>
            </a:r>
          </a:p>
        </p:txBody>
      </p:sp>
      <p:sp>
        <p:nvSpPr>
          <p:cNvPr id="3" name="TextBox 2"/>
          <p:cNvSpPr txBox="1"/>
          <p:nvPr userDrawn="1"/>
        </p:nvSpPr>
        <p:spPr>
          <a:xfrm>
            <a:off x="493713" y="495300"/>
            <a:ext cx="9539091" cy="844527"/>
          </a:xfrm>
          <a:prstGeom prst="rect">
            <a:avLst/>
          </a:prstGeom>
          <a:noFill/>
        </p:spPr>
        <p:txBody>
          <a:bodyPr wrap="square" lIns="0" tIns="0" rIns="0" bIns="0" rtlCol="0">
            <a:spAutoFit/>
          </a:bodyPr>
          <a:lstStyle/>
          <a:p>
            <a:pPr>
              <a:lnSpc>
                <a:spcPct val="85000"/>
              </a:lnSpc>
            </a:pPr>
            <a:r>
              <a:rPr lang="en-US" sz="6400" b="1" dirty="0">
                <a:solidFill>
                  <a:schemeClr val="accent3"/>
                </a:solidFill>
              </a:rPr>
              <a:t>Thank You</a:t>
            </a:r>
          </a:p>
        </p:txBody>
      </p:sp>
      <p:sp>
        <p:nvSpPr>
          <p:cNvPr id="6" name="Freeform 5"/>
          <p:cNvSpPr>
            <a:spLocks noChangeAspect="1" noEditPoints="1"/>
          </p:cNvSpPr>
          <p:nvPr userDrawn="1"/>
        </p:nvSpPr>
        <p:spPr bwMode="auto">
          <a:xfrm>
            <a:off x="493080" y="6367723"/>
            <a:ext cx="1197864" cy="371285"/>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657406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16A_White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30144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blank" preserve="1">
  <p:cSld name="16B_Teal Blank">
    <p:bg>
      <p:bgPr>
        <a:solidFill>
          <a:schemeClr val="tx2"/>
        </a:solidFill>
        <a:effectLst/>
      </p:bgPr>
    </p:bg>
    <p:spTree>
      <p:nvGrpSpPr>
        <p:cNvPr id="1" name=""/>
        <p:cNvGrpSpPr/>
        <p:nvPr/>
      </p:nvGrpSpPr>
      <p:grpSpPr>
        <a:xfrm>
          <a:off x="0" y="0"/>
          <a:ext cx="0" cy="0"/>
          <a:chOff x="0" y="0"/>
          <a:chExt cx="0" cy="0"/>
        </a:xfrm>
      </p:grpSpPr>
      <p:sp>
        <p:nvSpPr>
          <p:cNvPr id="2" name="TextBox 1"/>
          <p:cNvSpPr txBox="1"/>
          <p:nvPr userDrawn="1"/>
        </p:nvSpPr>
        <p:spPr>
          <a:xfrm>
            <a:off x="11578203" y="6545840"/>
            <a:ext cx="105798" cy="107722"/>
          </a:xfrm>
          <a:prstGeom prst="rect">
            <a:avLst/>
          </a:prstGeom>
          <a:noFill/>
        </p:spPr>
        <p:txBody>
          <a:bodyPr wrap="none" lIns="0" tIns="0" rIns="0" bIns="0" rtlCol="0">
            <a:spAutoFit/>
          </a:bodyPr>
          <a:lstStyle/>
          <a:p>
            <a:pPr algn="r"/>
            <a:fld id="{64E82F17-3F64-496C-B918-AFC558CB18E6}" type="slidenum">
              <a:rPr lang="en-US" sz="700" smtClean="0">
                <a:solidFill>
                  <a:schemeClr val="accent3"/>
                </a:solidFill>
              </a:rPr>
              <a:pPr algn="r"/>
              <a:t>‹#›</a:t>
            </a:fld>
            <a:endParaRPr lang="en-US" sz="700" dirty="0">
              <a:solidFill>
                <a:schemeClr val="accent3"/>
              </a:solidFill>
            </a:endParaRPr>
          </a:p>
        </p:txBody>
      </p:sp>
      <p:sp>
        <p:nvSpPr>
          <p:cNvPr id="3" name="Rectangle 2"/>
          <p:cNvSpPr/>
          <p:nvPr userDrawn="1"/>
        </p:nvSpPr>
        <p:spPr>
          <a:xfrm>
            <a:off x="10184200" y="6545840"/>
            <a:ext cx="1158972" cy="107722"/>
          </a:xfrm>
          <a:prstGeom prst="rect">
            <a:avLst/>
          </a:prstGeom>
        </p:spPr>
        <p:txBody>
          <a:bodyPr wrap="none" lIns="0" tIns="0" rIns="0" bIns="0" anchor="b" anchorCtr="0">
            <a:spAutoFit/>
          </a:bodyPr>
          <a:lstStyle/>
          <a:p>
            <a:pPr algn="r"/>
            <a:r>
              <a:rPr lang="en-US" sz="700" dirty="0">
                <a:solidFill>
                  <a:schemeClr val="accent3"/>
                </a:solidFill>
              </a:rPr>
              <a:t>Confidential—Internal Use Only</a:t>
            </a:r>
          </a:p>
        </p:txBody>
      </p:sp>
      <p:sp>
        <p:nvSpPr>
          <p:cNvPr id="6" name="Freeform 5"/>
          <p:cNvSpPr>
            <a:spLocks noChangeAspect="1" noEditPoints="1"/>
          </p:cNvSpPr>
          <p:nvPr userDrawn="1"/>
        </p:nvSpPr>
        <p:spPr bwMode="auto">
          <a:xfrm>
            <a:off x="493080" y="6367723"/>
            <a:ext cx="1197864" cy="371285"/>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272360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blank" preserve="1">
  <p:cSld name="16C_Indigo Blank">
    <p:bg>
      <p:bgPr>
        <a:solidFill>
          <a:schemeClr val="accent2"/>
        </a:solidFill>
        <a:effectLst/>
      </p:bgPr>
    </p:bg>
    <p:spTree>
      <p:nvGrpSpPr>
        <p:cNvPr id="1" name=""/>
        <p:cNvGrpSpPr/>
        <p:nvPr/>
      </p:nvGrpSpPr>
      <p:grpSpPr>
        <a:xfrm>
          <a:off x="0" y="0"/>
          <a:ext cx="0" cy="0"/>
          <a:chOff x="0" y="0"/>
          <a:chExt cx="0" cy="0"/>
        </a:xfrm>
      </p:grpSpPr>
      <p:sp>
        <p:nvSpPr>
          <p:cNvPr id="2" name="TextBox 1"/>
          <p:cNvSpPr txBox="1"/>
          <p:nvPr userDrawn="1"/>
        </p:nvSpPr>
        <p:spPr>
          <a:xfrm>
            <a:off x="11578203" y="6545840"/>
            <a:ext cx="105798" cy="107722"/>
          </a:xfrm>
          <a:prstGeom prst="rect">
            <a:avLst/>
          </a:prstGeom>
          <a:noFill/>
        </p:spPr>
        <p:txBody>
          <a:bodyPr wrap="none" lIns="0" tIns="0" rIns="0" bIns="0" rtlCol="0">
            <a:spAutoFit/>
          </a:bodyPr>
          <a:lstStyle/>
          <a:p>
            <a:pPr algn="r"/>
            <a:fld id="{64E82F17-3F64-496C-B918-AFC558CB18E6}" type="slidenum">
              <a:rPr lang="en-US" sz="700" smtClean="0">
                <a:solidFill>
                  <a:schemeClr val="accent3"/>
                </a:solidFill>
              </a:rPr>
              <a:pPr algn="r"/>
              <a:t>‹#›</a:t>
            </a:fld>
            <a:endParaRPr lang="en-US" sz="700" dirty="0">
              <a:solidFill>
                <a:schemeClr val="accent3"/>
              </a:solidFill>
            </a:endParaRPr>
          </a:p>
        </p:txBody>
      </p:sp>
      <p:sp>
        <p:nvSpPr>
          <p:cNvPr id="3" name="Rectangle 2"/>
          <p:cNvSpPr/>
          <p:nvPr userDrawn="1"/>
        </p:nvSpPr>
        <p:spPr>
          <a:xfrm>
            <a:off x="10184200" y="6545840"/>
            <a:ext cx="1158972" cy="107722"/>
          </a:xfrm>
          <a:prstGeom prst="rect">
            <a:avLst/>
          </a:prstGeom>
        </p:spPr>
        <p:txBody>
          <a:bodyPr wrap="none" lIns="0" tIns="0" rIns="0" bIns="0" anchor="b" anchorCtr="0">
            <a:spAutoFit/>
          </a:bodyPr>
          <a:lstStyle/>
          <a:p>
            <a:pPr algn="r"/>
            <a:r>
              <a:rPr lang="en-US" sz="700" dirty="0">
                <a:solidFill>
                  <a:schemeClr val="accent3"/>
                </a:solidFill>
              </a:rPr>
              <a:t>Confidential—Internal Use Only</a:t>
            </a:r>
          </a:p>
        </p:txBody>
      </p:sp>
      <p:sp>
        <p:nvSpPr>
          <p:cNvPr id="6" name="Freeform 5"/>
          <p:cNvSpPr>
            <a:spLocks noChangeAspect="1" noEditPoints="1"/>
          </p:cNvSpPr>
          <p:nvPr userDrawn="1"/>
        </p:nvSpPr>
        <p:spPr bwMode="auto">
          <a:xfrm>
            <a:off x="493080" y="6367723"/>
            <a:ext cx="1197864" cy="371285"/>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277287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blank" preserve="1">
  <p:cSld name="16D_Plum Blank">
    <p:bg>
      <p:bgPr>
        <a:solidFill>
          <a:schemeClr val="accent1"/>
        </a:solidFill>
        <a:effectLst/>
      </p:bgPr>
    </p:bg>
    <p:spTree>
      <p:nvGrpSpPr>
        <p:cNvPr id="1" name=""/>
        <p:cNvGrpSpPr/>
        <p:nvPr/>
      </p:nvGrpSpPr>
      <p:grpSpPr>
        <a:xfrm>
          <a:off x="0" y="0"/>
          <a:ext cx="0" cy="0"/>
          <a:chOff x="0" y="0"/>
          <a:chExt cx="0" cy="0"/>
        </a:xfrm>
      </p:grpSpPr>
      <p:sp>
        <p:nvSpPr>
          <p:cNvPr id="2" name="TextBox 1"/>
          <p:cNvSpPr txBox="1"/>
          <p:nvPr userDrawn="1"/>
        </p:nvSpPr>
        <p:spPr>
          <a:xfrm>
            <a:off x="11578203" y="6545840"/>
            <a:ext cx="105798" cy="107722"/>
          </a:xfrm>
          <a:prstGeom prst="rect">
            <a:avLst/>
          </a:prstGeom>
          <a:noFill/>
        </p:spPr>
        <p:txBody>
          <a:bodyPr wrap="none" lIns="0" tIns="0" rIns="0" bIns="0" rtlCol="0">
            <a:spAutoFit/>
          </a:bodyPr>
          <a:lstStyle/>
          <a:p>
            <a:pPr algn="r"/>
            <a:fld id="{64E82F17-3F64-496C-B918-AFC558CB18E6}" type="slidenum">
              <a:rPr lang="en-US" sz="700" smtClean="0">
                <a:solidFill>
                  <a:schemeClr val="accent3"/>
                </a:solidFill>
              </a:rPr>
              <a:pPr algn="r"/>
              <a:t>‹#›</a:t>
            </a:fld>
            <a:endParaRPr lang="en-US" sz="700" dirty="0">
              <a:solidFill>
                <a:schemeClr val="accent3"/>
              </a:solidFill>
            </a:endParaRPr>
          </a:p>
        </p:txBody>
      </p:sp>
      <p:sp>
        <p:nvSpPr>
          <p:cNvPr id="3" name="Rectangle 2"/>
          <p:cNvSpPr/>
          <p:nvPr userDrawn="1"/>
        </p:nvSpPr>
        <p:spPr>
          <a:xfrm>
            <a:off x="10184200" y="6545840"/>
            <a:ext cx="1158972" cy="107722"/>
          </a:xfrm>
          <a:prstGeom prst="rect">
            <a:avLst/>
          </a:prstGeom>
        </p:spPr>
        <p:txBody>
          <a:bodyPr wrap="none" lIns="0" tIns="0" rIns="0" bIns="0" anchor="b" anchorCtr="0">
            <a:spAutoFit/>
          </a:bodyPr>
          <a:lstStyle/>
          <a:p>
            <a:pPr algn="r"/>
            <a:r>
              <a:rPr lang="en-US" sz="700" dirty="0">
                <a:solidFill>
                  <a:schemeClr val="accent3"/>
                </a:solidFill>
              </a:rPr>
              <a:t>Confidential—Internal Use Only</a:t>
            </a:r>
          </a:p>
        </p:txBody>
      </p:sp>
      <p:sp>
        <p:nvSpPr>
          <p:cNvPr id="6" name="Freeform 5"/>
          <p:cNvSpPr>
            <a:spLocks noChangeAspect="1" noEditPoints="1"/>
          </p:cNvSpPr>
          <p:nvPr userDrawn="1"/>
        </p:nvSpPr>
        <p:spPr bwMode="auto">
          <a:xfrm>
            <a:off x="493080" y="6367723"/>
            <a:ext cx="1197864" cy="371285"/>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365582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blank" preserve="1">
  <p:cSld name="17_Teal Blank_No Logo">
    <p:bg>
      <p:bgPr>
        <a:solidFill>
          <a:schemeClr val="tx2"/>
        </a:solidFill>
        <a:effectLst/>
      </p:bgPr>
    </p:bg>
    <p:spTree>
      <p:nvGrpSpPr>
        <p:cNvPr id="1" name=""/>
        <p:cNvGrpSpPr/>
        <p:nvPr/>
      </p:nvGrpSpPr>
      <p:grpSpPr>
        <a:xfrm>
          <a:off x="0" y="0"/>
          <a:ext cx="0" cy="0"/>
          <a:chOff x="0" y="0"/>
          <a:chExt cx="0" cy="0"/>
        </a:xfrm>
      </p:grpSpPr>
      <p:sp>
        <p:nvSpPr>
          <p:cNvPr id="2" name="TextBox 1"/>
          <p:cNvSpPr txBox="1"/>
          <p:nvPr userDrawn="1"/>
        </p:nvSpPr>
        <p:spPr>
          <a:xfrm>
            <a:off x="11578203" y="6545840"/>
            <a:ext cx="105798" cy="107722"/>
          </a:xfrm>
          <a:prstGeom prst="rect">
            <a:avLst/>
          </a:prstGeom>
          <a:noFill/>
        </p:spPr>
        <p:txBody>
          <a:bodyPr wrap="none" lIns="0" tIns="0" rIns="0" bIns="0" rtlCol="0">
            <a:spAutoFit/>
          </a:bodyPr>
          <a:lstStyle/>
          <a:p>
            <a:pPr algn="r"/>
            <a:fld id="{64E82F17-3F64-496C-B918-AFC558CB18E6}" type="slidenum">
              <a:rPr lang="en-US" sz="700" smtClean="0">
                <a:solidFill>
                  <a:schemeClr val="accent3"/>
                </a:solidFill>
              </a:rPr>
              <a:pPr algn="r"/>
              <a:t>‹#›</a:t>
            </a:fld>
            <a:endParaRPr lang="en-US" sz="700" dirty="0">
              <a:solidFill>
                <a:schemeClr val="accent3"/>
              </a:solidFill>
            </a:endParaRPr>
          </a:p>
        </p:txBody>
      </p:sp>
      <p:sp>
        <p:nvSpPr>
          <p:cNvPr id="3" name="Rectangle 2"/>
          <p:cNvSpPr/>
          <p:nvPr userDrawn="1"/>
        </p:nvSpPr>
        <p:spPr>
          <a:xfrm>
            <a:off x="10184200" y="6545840"/>
            <a:ext cx="1158972" cy="107722"/>
          </a:xfrm>
          <a:prstGeom prst="rect">
            <a:avLst/>
          </a:prstGeom>
        </p:spPr>
        <p:txBody>
          <a:bodyPr wrap="none" lIns="0" tIns="0" rIns="0" bIns="0" anchor="b" anchorCtr="0">
            <a:spAutoFit/>
          </a:bodyPr>
          <a:lstStyle/>
          <a:p>
            <a:pPr algn="r"/>
            <a:r>
              <a:rPr lang="en-US" sz="700" dirty="0">
                <a:solidFill>
                  <a:schemeClr val="accent3"/>
                </a:solidFill>
              </a:rPr>
              <a:t>Confidential—Internal Use Only</a:t>
            </a:r>
          </a:p>
        </p:txBody>
      </p:sp>
    </p:spTree>
    <p:extLst>
      <p:ext uri="{BB962C8B-B14F-4D97-AF65-F5344CB8AC3E}">
        <p14:creationId xmlns:p14="http://schemas.microsoft.com/office/powerpoint/2010/main" val="4115883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01F_Title Slide and Image - Teal">
    <p:bg>
      <p:bgPr>
        <a:solidFill>
          <a:schemeClr val="tx2"/>
        </a:solidFill>
        <a:effectLst/>
      </p:bgPr>
    </p:bg>
    <p:spTree>
      <p:nvGrpSpPr>
        <p:cNvPr id="1" name=""/>
        <p:cNvGrpSpPr/>
        <p:nvPr/>
      </p:nvGrpSpPr>
      <p:grpSpPr>
        <a:xfrm>
          <a:off x="0" y="0"/>
          <a:ext cx="0" cy="0"/>
          <a:chOff x="0" y="0"/>
          <a:chExt cx="0" cy="0"/>
        </a:xfrm>
      </p:grpSpPr>
      <p:sp>
        <p:nvSpPr>
          <p:cNvPr id="5" name="Picture Placeholder 6">
            <a:extLst>
              <a:ext uri="{FF2B5EF4-FFF2-40B4-BE49-F238E27FC236}">
                <a16:creationId xmlns:a16="http://schemas.microsoft.com/office/drawing/2014/main" id="{BE71A723-ECFF-BA4C-8EF5-F0C703661A92}"/>
              </a:ext>
            </a:extLst>
          </p:cNvPr>
          <p:cNvSpPr>
            <a:spLocks noGrp="1" noChangeAspect="1"/>
          </p:cNvSpPr>
          <p:nvPr>
            <p:ph type="pic" sz="quarter" idx="10" hasCustomPrompt="1"/>
          </p:nvPr>
        </p:nvSpPr>
        <p:spPr>
          <a:xfrm>
            <a:off x="6197600" y="685800"/>
            <a:ext cx="5486400" cy="5486400"/>
          </a:xfrm>
          <a:prstGeom prst="ellipse">
            <a:avLst/>
          </a:prstGeom>
          <a:solidFill>
            <a:schemeClr val="accent2"/>
          </a:solidFill>
          <a:ln>
            <a:noFill/>
          </a:ln>
          <a:effectLst/>
        </p:spPr>
        <p:txBody>
          <a:bodyPr tIns="548640" bIns="0" anchor="t" anchorCtr="0">
            <a:noAutofit/>
          </a:bodyPr>
          <a:lstStyle>
            <a:lvl1pPr marL="0" indent="0" algn="ctr">
              <a:buNone/>
              <a:defRPr>
                <a:solidFill>
                  <a:schemeClr val="bg1"/>
                </a:solidFill>
              </a:defRPr>
            </a:lvl1pPr>
          </a:lstStyle>
          <a:p>
            <a:r>
              <a:rPr lang="en-US" dirty="0"/>
              <a:t>Click on Icon below</a:t>
            </a:r>
            <a:br>
              <a:rPr lang="en-US" dirty="0"/>
            </a:br>
            <a:r>
              <a:rPr lang="en-US" dirty="0"/>
              <a:t>to insert image.</a:t>
            </a:r>
          </a:p>
        </p:txBody>
      </p:sp>
      <p:sp>
        <p:nvSpPr>
          <p:cNvPr id="2" name="Title 1"/>
          <p:cNvSpPr>
            <a:spLocks noGrp="1"/>
          </p:cNvSpPr>
          <p:nvPr>
            <p:ph type="ctrTitle"/>
          </p:nvPr>
        </p:nvSpPr>
        <p:spPr>
          <a:xfrm>
            <a:off x="493185" y="522291"/>
            <a:ext cx="6339840" cy="1674305"/>
          </a:xfrm>
        </p:spPr>
        <p:txBody>
          <a:bodyPr anchor="t" anchorCtr="0"/>
          <a:lstStyle>
            <a:lvl1pPr algn="l">
              <a:defRPr sz="6400">
                <a:solidFill>
                  <a:schemeClr val="accent3"/>
                </a:solidFill>
              </a:defRPr>
            </a:lvl1pPr>
          </a:lstStyle>
          <a:p>
            <a:r>
              <a:rPr lang="en-US"/>
              <a:t>Click to edit Master title style</a:t>
            </a:r>
            <a:endParaRPr lang="en-US" dirty="0"/>
          </a:p>
        </p:txBody>
      </p:sp>
      <p:sp>
        <p:nvSpPr>
          <p:cNvPr id="9" name="Text Placeholder 9"/>
          <p:cNvSpPr>
            <a:spLocks noGrp="1"/>
          </p:cNvSpPr>
          <p:nvPr>
            <p:ph type="body" sz="quarter" idx="11" hasCustomPrompt="1"/>
          </p:nvPr>
        </p:nvSpPr>
        <p:spPr>
          <a:xfrm>
            <a:off x="493184" y="4275139"/>
            <a:ext cx="5602816" cy="914096"/>
          </a:xfrm>
        </p:spPr>
        <p:txBody>
          <a:bodyPr/>
          <a:lstStyle>
            <a:lvl1pPr marL="0" indent="0">
              <a:buNone/>
              <a:defRPr sz="2000" b="1" baseline="0">
                <a:solidFill>
                  <a:schemeClr val="bg1"/>
                </a:solidFill>
              </a:defRPr>
            </a:lvl1pPr>
            <a:lvl2pPr marL="0" indent="0">
              <a:spcBef>
                <a:spcPts val="0"/>
              </a:spcBef>
              <a:buNone/>
              <a:defRPr baseline="0">
                <a:solidFill>
                  <a:schemeClr val="bg1"/>
                </a:solidFill>
              </a:defRPr>
            </a:lvl2pPr>
            <a:lvl3pPr marL="0" indent="0">
              <a:spcBef>
                <a:spcPts val="1200"/>
              </a:spcBef>
              <a:buNone/>
              <a:defRPr baseline="0">
                <a:solidFill>
                  <a:schemeClr val="bg1"/>
                </a:solidFill>
              </a:defRPr>
            </a:lvl3pPr>
            <a:lvl4pPr marL="687387" indent="0">
              <a:buNone/>
              <a:defRPr>
                <a:solidFill>
                  <a:schemeClr val="bg1"/>
                </a:solidFill>
              </a:defRPr>
            </a:lvl4pPr>
            <a:lvl5pPr marL="857250" indent="0">
              <a:buNone/>
              <a:defRPr>
                <a:solidFill>
                  <a:schemeClr val="bg1"/>
                </a:solidFill>
              </a:defRPr>
            </a:lvl5pPr>
          </a:lstStyle>
          <a:p>
            <a:pPr lvl="0"/>
            <a:r>
              <a:rPr lang="en-US" dirty="0"/>
              <a:t>Presenter Name – 1st level</a:t>
            </a:r>
          </a:p>
          <a:p>
            <a:pPr lvl="1"/>
            <a:r>
              <a:rPr lang="en-US" dirty="0"/>
              <a:t>Presenter Title – 2nd level</a:t>
            </a:r>
          </a:p>
          <a:p>
            <a:pPr lvl="2"/>
            <a:r>
              <a:rPr lang="en-US" dirty="0"/>
              <a:t>Date – 3rd level</a:t>
            </a:r>
          </a:p>
        </p:txBody>
      </p:sp>
      <p:sp>
        <p:nvSpPr>
          <p:cNvPr id="6" name="Freeform 5"/>
          <p:cNvSpPr>
            <a:spLocks noChangeAspect="1" noEditPoints="1"/>
          </p:cNvSpPr>
          <p:nvPr userDrawn="1"/>
        </p:nvSpPr>
        <p:spPr bwMode="auto">
          <a:xfrm>
            <a:off x="493184" y="5848858"/>
            <a:ext cx="2006066" cy="621792"/>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940620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01G_Title Slide and Image – Indigo">
    <p:bg>
      <p:bgPr>
        <a:solidFill>
          <a:schemeClr val="accent2"/>
        </a:solidFill>
        <a:effectLst/>
      </p:bgPr>
    </p:bg>
    <p:spTree>
      <p:nvGrpSpPr>
        <p:cNvPr id="1" name=""/>
        <p:cNvGrpSpPr/>
        <p:nvPr/>
      </p:nvGrpSpPr>
      <p:grpSpPr>
        <a:xfrm>
          <a:off x="0" y="0"/>
          <a:ext cx="0" cy="0"/>
          <a:chOff x="0" y="0"/>
          <a:chExt cx="0" cy="0"/>
        </a:xfrm>
      </p:grpSpPr>
      <p:sp>
        <p:nvSpPr>
          <p:cNvPr id="5" name="Picture Placeholder 6">
            <a:extLst>
              <a:ext uri="{FF2B5EF4-FFF2-40B4-BE49-F238E27FC236}">
                <a16:creationId xmlns:a16="http://schemas.microsoft.com/office/drawing/2014/main" id="{BE71A723-ECFF-BA4C-8EF5-F0C703661A92}"/>
              </a:ext>
            </a:extLst>
          </p:cNvPr>
          <p:cNvSpPr>
            <a:spLocks noGrp="1" noChangeAspect="1"/>
          </p:cNvSpPr>
          <p:nvPr>
            <p:ph type="pic" sz="quarter" idx="10" hasCustomPrompt="1"/>
          </p:nvPr>
        </p:nvSpPr>
        <p:spPr>
          <a:xfrm>
            <a:off x="6197600" y="685800"/>
            <a:ext cx="5486400" cy="5486400"/>
          </a:xfrm>
          <a:prstGeom prst="ellipse">
            <a:avLst/>
          </a:prstGeom>
          <a:solidFill>
            <a:schemeClr val="accent1"/>
          </a:solidFill>
          <a:ln>
            <a:noFill/>
          </a:ln>
          <a:effectLst/>
        </p:spPr>
        <p:txBody>
          <a:bodyPr tIns="548640" bIns="0" anchor="t" anchorCtr="0">
            <a:noAutofit/>
          </a:bodyPr>
          <a:lstStyle>
            <a:lvl1pPr marL="0" indent="0" algn="ctr">
              <a:buNone/>
              <a:defRPr>
                <a:solidFill>
                  <a:schemeClr val="bg1"/>
                </a:solidFill>
              </a:defRPr>
            </a:lvl1pPr>
          </a:lstStyle>
          <a:p>
            <a:r>
              <a:rPr lang="en-US" dirty="0"/>
              <a:t>Click on Icon below</a:t>
            </a:r>
            <a:br>
              <a:rPr lang="en-US" dirty="0"/>
            </a:br>
            <a:r>
              <a:rPr lang="en-US" dirty="0"/>
              <a:t>to insert image.</a:t>
            </a:r>
          </a:p>
        </p:txBody>
      </p:sp>
      <p:sp>
        <p:nvSpPr>
          <p:cNvPr id="2" name="Title 1"/>
          <p:cNvSpPr>
            <a:spLocks noGrp="1"/>
          </p:cNvSpPr>
          <p:nvPr>
            <p:ph type="ctrTitle"/>
          </p:nvPr>
        </p:nvSpPr>
        <p:spPr>
          <a:xfrm>
            <a:off x="493185" y="522291"/>
            <a:ext cx="6339840" cy="1674305"/>
          </a:xfrm>
        </p:spPr>
        <p:txBody>
          <a:bodyPr anchor="t" anchorCtr="0"/>
          <a:lstStyle>
            <a:lvl1pPr algn="l">
              <a:defRPr sz="6400">
                <a:solidFill>
                  <a:schemeClr val="accent3"/>
                </a:solidFill>
              </a:defRPr>
            </a:lvl1pPr>
          </a:lstStyle>
          <a:p>
            <a:r>
              <a:rPr lang="en-US"/>
              <a:t>Click to edit Master title style</a:t>
            </a:r>
            <a:endParaRPr lang="en-US" dirty="0"/>
          </a:p>
        </p:txBody>
      </p:sp>
      <p:sp>
        <p:nvSpPr>
          <p:cNvPr id="9" name="Text Placeholder 9"/>
          <p:cNvSpPr>
            <a:spLocks noGrp="1"/>
          </p:cNvSpPr>
          <p:nvPr>
            <p:ph type="body" sz="quarter" idx="11" hasCustomPrompt="1"/>
          </p:nvPr>
        </p:nvSpPr>
        <p:spPr>
          <a:xfrm>
            <a:off x="493184" y="4275139"/>
            <a:ext cx="5602816" cy="914096"/>
          </a:xfrm>
        </p:spPr>
        <p:txBody>
          <a:bodyPr/>
          <a:lstStyle>
            <a:lvl1pPr marL="0" indent="0">
              <a:buNone/>
              <a:defRPr sz="2000" b="1" baseline="0">
                <a:solidFill>
                  <a:schemeClr val="bg1"/>
                </a:solidFill>
              </a:defRPr>
            </a:lvl1pPr>
            <a:lvl2pPr marL="0" indent="0">
              <a:spcBef>
                <a:spcPts val="0"/>
              </a:spcBef>
              <a:buNone/>
              <a:defRPr baseline="0">
                <a:solidFill>
                  <a:schemeClr val="bg1"/>
                </a:solidFill>
              </a:defRPr>
            </a:lvl2pPr>
            <a:lvl3pPr marL="0" indent="0">
              <a:spcBef>
                <a:spcPts val="1200"/>
              </a:spcBef>
              <a:buNone/>
              <a:defRPr baseline="0">
                <a:solidFill>
                  <a:schemeClr val="bg1"/>
                </a:solidFill>
              </a:defRPr>
            </a:lvl3pPr>
            <a:lvl4pPr marL="687387" indent="0">
              <a:buNone/>
              <a:defRPr>
                <a:solidFill>
                  <a:schemeClr val="bg1"/>
                </a:solidFill>
              </a:defRPr>
            </a:lvl4pPr>
            <a:lvl5pPr marL="857250" indent="0">
              <a:buNone/>
              <a:defRPr>
                <a:solidFill>
                  <a:schemeClr val="bg1"/>
                </a:solidFill>
              </a:defRPr>
            </a:lvl5pPr>
          </a:lstStyle>
          <a:p>
            <a:pPr lvl="0"/>
            <a:r>
              <a:rPr lang="en-US" dirty="0"/>
              <a:t>Presenter Name – 1st level</a:t>
            </a:r>
          </a:p>
          <a:p>
            <a:pPr lvl="1"/>
            <a:r>
              <a:rPr lang="en-US" dirty="0"/>
              <a:t>Presenter Title – 2nd level</a:t>
            </a:r>
          </a:p>
          <a:p>
            <a:pPr lvl="2"/>
            <a:r>
              <a:rPr lang="en-US" dirty="0"/>
              <a:t>Date – 3rd level</a:t>
            </a:r>
          </a:p>
        </p:txBody>
      </p:sp>
      <p:sp>
        <p:nvSpPr>
          <p:cNvPr id="7" name="Freeform 6"/>
          <p:cNvSpPr>
            <a:spLocks noChangeAspect="1" noEditPoints="1"/>
          </p:cNvSpPr>
          <p:nvPr userDrawn="1"/>
        </p:nvSpPr>
        <p:spPr bwMode="auto">
          <a:xfrm>
            <a:off x="493184" y="5848858"/>
            <a:ext cx="2006066" cy="621792"/>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236122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01H_Title Slide and Image - Plum">
    <p:bg>
      <p:bgPr>
        <a:solidFill>
          <a:schemeClr val="accent1"/>
        </a:solidFill>
        <a:effectLst/>
      </p:bgPr>
    </p:bg>
    <p:spTree>
      <p:nvGrpSpPr>
        <p:cNvPr id="1" name=""/>
        <p:cNvGrpSpPr/>
        <p:nvPr/>
      </p:nvGrpSpPr>
      <p:grpSpPr>
        <a:xfrm>
          <a:off x="0" y="0"/>
          <a:ext cx="0" cy="0"/>
          <a:chOff x="0" y="0"/>
          <a:chExt cx="0" cy="0"/>
        </a:xfrm>
      </p:grpSpPr>
      <p:sp>
        <p:nvSpPr>
          <p:cNvPr id="5" name="Picture Placeholder 6">
            <a:extLst>
              <a:ext uri="{FF2B5EF4-FFF2-40B4-BE49-F238E27FC236}">
                <a16:creationId xmlns:a16="http://schemas.microsoft.com/office/drawing/2014/main" id="{BE71A723-ECFF-BA4C-8EF5-F0C703661A92}"/>
              </a:ext>
            </a:extLst>
          </p:cNvPr>
          <p:cNvSpPr>
            <a:spLocks noGrp="1" noChangeAspect="1"/>
          </p:cNvSpPr>
          <p:nvPr>
            <p:ph type="pic" sz="quarter" idx="10" hasCustomPrompt="1"/>
          </p:nvPr>
        </p:nvSpPr>
        <p:spPr>
          <a:xfrm>
            <a:off x="6197600" y="685800"/>
            <a:ext cx="5486400" cy="5486400"/>
          </a:xfrm>
          <a:prstGeom prst="ellipse">
            <a:avLst/>
          </a:prstGeom>
          <a:solidFill>
            <a:schemeClr val="tx2"/>
          </a:solidFill>
          <a:ln>
            <a:noFill/>
          </a:ln>
          <a:effectLst/>
        </p:spPr>
        <p:txBody>
          <a:bodyPr tIns="548640" bIns="0" anchor="t" anchorCtr="0">
            <a:noAutofit/>
          </a:bodyPr>
          <a:lstStyle>
            <a:lvl1pPr marL="0" indent="0" algn="ctr">
              <a:buNone/>
              <a:defRPr>
                <a:solidFill>
                  <a:schemeClr val="bg1"/>
                </a:solidFill>
              </a:defRPr>
            </a:lvl1pPr>
          </a:lstStyle>
          <a:p>
            <a:r>
              <a:rPr lang="en-US" dirty="0"/>
              <a:t>Click on Icon below</a:t>
            </a:r>
            <a:br>
              <a:rPr lang="en-US" dirty="0"/>
            </a:br>
            <a:r>
              <a:rPr lang="en-US" dirty="0"/>
              <a:t>to insert image.</a:t>
            </a:r>
          </a:p>
        </p:txBody>
      </p:sp>
      <p:sp>
        <p:nvSpPr>
          <p:cNvPr id="2" name="Title 1"/>
          <p:cNvSpPr>
            <a:spLocks noGrp="1"/>
          </p:cNvSpPr>
          <p:nvPr>
            <p:ph type="ctrTitle"/>
          </p:nvPr>
        </p:nvSpPr>
        <p:spPr>
          <a:xfrm>
            <a:off x="493185" y="522291"/>
            <a:ext cx="6339840" cy="1674305"/>
          </a:xfrm>
        </p:spPr>
        <p:txBody>
          <a:bodyPr anchor="t" anchorCtr="0"/>
          <a:lstStyle>
            <a:lvl1pPr algn="l">
              <a:defRPr sz="6400">
                <a:solidFill>
                  <a:schemeClr val="accent3"/>
                </a:solidFill>
              </a:defRPr>
            </a:lvl1pPr>
          </a:lstStyle>
          <a:p>
            <a:r>
              <a:rPr lang="en-US"/>
              <a:t>Click to edit Master title style</a:t>
            </a:r>
            <a:endParaRPr lang="en-US" dirty="0"/>
          </a:p>
        </p:txBody>
      </p:sp>
      <p:sp>
        <p:nvSpPr>
          <p:cNvPr id="9" name="Text Placeholder 9"/>
          <p:cNvSpPr>
            <a:spLocks noGrp="1"/>
          </p:cNvSpPr>
          <p:nvPr>
            <p:ph type="body" sz="quarter" idx="11" hasCustomPrompt="1"/>
          </p:nvPr>
        </p:nvSpPr>
        <p:spPr>
          <a:xfrm>
            <a:off x="493184" y="4275139"/>
            <a:ext cx="5602816" cy="914096"/>
          </a:xfrm>
        </p:spPr>
        <p:txBody>
          <a:bodyPr/>
          <a:lstStyle>
            <a:lvl1pPr marL="0" indent="0">
              <a:buNone/>
              <a:defRPr sz="2000" b="1" baseline="0">
                <a:solidFill>
                  <a:schemeClr val="bg1"/>
                </a:solidFill>
              </a:defRPr>
            </a:lvl1pPr>
            <a:lvl2pPr marL="0" indent="0">
              <a:spcBef>
                <a:spcPts val="0"/>
              </a:spcBef>
              <a:buNone/>
              <a:defRPr baseline="0">
                <a:solidFill>
                  <a:schemeClr val="bg1"/>
                </a:solidFill>
              </a:defRPr>
            </a:lvl2pPr>
            <a:lvl3pPr marL="0" indent="0">
              <a:spcBef>
                <a:spcPts val="1200"/>
              </a:spcBef>
              <a:buNone/>
              <a:defRPr baseline="0">
                <a:solidFill>
                  <a:schemeClr val="bg1"/>
                </a:solidFill>
              </a:defRPr>
            </a:lvl3pPr>
            <a:lvl4pPr marL="687387" indent="0">
              <a:buNone/>
              <a:defRPr>
                <a:solidFill>
                  <a:schemeClr val="bg1"/>
                </a:solidFill>
              </a:defRPr>
            </a:lvl4pPr>
            <a:lvl5pPr marL="857250" indent="0">
              <a:buNone/>
              <a:defRPr>
                <a:solidFill>
                  <a:schemeClr val="bg1"/>
                </a:solidFill>
              </a:defRPr>
            </a:lvl5pPr>
          </a:lstStyle>
          <a:p>
            <a:pPr lvl="0"/>
            <a:r>
              <a:rPr lang="en-US" dirty="0"/>
              <a:t>Presenter Name – 1st level</a:t>
            </a:r>
          </a:p>
          <a:p>
            <a:pPr lvl="1"/>
            <a:r>
              <a:rPr lang="en-US" dirty="0"/>
              <a:t>Presenter Title – 2nd level</a:t>
            </a:r>
          </a:p>
          <a:p>
            <a:pPr lvl="2"/>
            <a:r>
              <a:rPr lang="en-US" dirty="0"/>
              <a:t>Date – 3rd level</a:t>
            </a:r>
          </a:p>
        </p:txBody>
      </p:sp>
      <p:sp>
        <p:nvSpPr>
          <p:cNvPr id="7" name="Freeform 6"/>
          <p:cNvSpPr>
            <a:spLocks noChangeAspect="1" noEditPoints="1"/>
          </p:cNvSpPr>
          <p:nvPr userDrawn="1"/>
        </p:nvSpPr>
        <p:spPr bwMode="auto">
          <a:xfrm>
            <a:off x="493184" y="5848858"/>
            <a:ext cx="2006066" cy="621792"/>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5302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01I_Title Slide and Image - Light">
    <p:bg>
      <p:bgPr>
        <a:solidFill>
          <a:srgbClr val="E2F3F9"/>
        </a:solidFill>
        <a:effectLst/>
      </p:bgPr>
    </p:bg>
    <p:spTree>
      <p:nvGrpSpPr>
        <p:cNvPr id="1" name=""/>
        <p:cNvGrpSpPr/>
        <p:nvPr/>
      </p:nvGrpSpPr>
      <p:grpSpPr>
        <a:xfrm>
          <a:off x="0" y="0"/>
          <a:ext cx="0" cy="0"/>
          <a:chOff x="0" y="0"/>
          <a:chExt cx="0" cy="0"/>
        </a:xfrm>
      </p:grpSpPr>
      <p:sp>
        <p:nvSpPr>
          <p:cNvPr id="5" name="Picture Placeholder 6">
            <a:extLst>
              <a:ext uri="{FF2B5EF4-FFF2-40B4-BE49-F238E27FC236}">
                <a16:creationId xmlns:a16="http://schemas.microsoft.com/office/drawing/2014/main" id="{BE71A723-ECFF-BA4C-8EF5-F0C703661A92}"/>
              </a:ext>
            </a:extLst>
          </p:cNvPr>
          <p:cNvSpPr>
            <a:spLocks noGrp="1" noChangeAspect="1"/>
          </p:cNvSpPr>
          <p:nvPr>
            <p:ph type="pic" sz="quarter" idx="10" hasCustomPrompt="1"/>
          </p:nvPr>
        </p:nvSpPr>
        <p:spPr>
          <a:xfrm>
            <a:off x="6197600" y="685800"/>
            <a:ext cx="5486400" cy="5486400"/>
          </a:xfrm>
          <a:prstGeom prst="ellipse">
            <a:avLst/>
          </a:prstGeom>
          <a:solidFill>
            <a:schemeClr val="accent3"/>
          </a:solidFill>
          <a:ln>
            <a:noFill/>
          </a:ln>
          <a:effectLst/>
        </p:spPr>
        <p:txBody>
          <a:bodyPr tIns="548640" rIns="0" bIns="0" anchor="t" anchorCtr="0">
            <a:noAutofit/>
          </a:bodyPr>
          <a:lstStyle>
            <a:lvl1pPr marL="0" indent="0" algn="ctr">
              <a:buNone/>
              <a:defRPr>
                <a:solidFill>
                  <a:schemeClr val="tx2"/>
                </a:solidFill>
              </a:defRPr>
            </a:lvl1pPr>
          </a:lstStyle>
          <a:p>
            <a:r>
              <a:rPr lang="en-US" dirty="0"/>
              <a:t>Click on Icon below</a:t>
            </a:r>
            <a:br>
              <a:rPr lang="en-US" dirty="0"/>
            </a:br>
            <a:r>
              <a:rPr lang="en-US" dirty="0"/>
              <a:t>to insert image.</a:t>
            </a:r>
          </a:p>
        </p:txBody>
      </p:sp>
      <p:sp>
        <p:nvSpPr>
          <p:cNvPr id="2" name="Title 1"/>
          <p:cNvSpPr>
            <a:spLocks noGrp="1"/>
          </p:cNvSpPr>
          <p:nvPr>
            <p:ph type="ctrTitle"/>
          </p:nvPr>
        </p:nvSpPr>
        <p:spPr>
          <a:xfrm>
            <a:off x="493185" y="522291"/>
            <a:ext cx="6339840" cy="1674305"/>
          </a:xfrm>
        </p:spPr>
        <p:txBody>
          <a:bodyPr anchor="t" anchorCtr="0"/>
          <a:lstStyle>
            <a:lvl1pPr algn="l">
              <a:defRPr sz="6400">
                <a:solidFill>
                  <a:schemeClr val="tx2"/>
                </a:solidFill>
              </a:defRPr>
            </a:lvl1pPr>
          </a:lstStyle>
          <a:p>
            <a:r>
              <a:rPr lang="en-US"/>
              <a:t>Click to edit Master title style</a:t>
            </a:r>
            <a:endParaRPr lang="en-US" dirty="0"/>
          </a:p>
        </p:txBody>
      </p:sp>
      <p:sp>
        <p:nvSpPr>
          <p:cNvPr id="9" name="Text Placeholder 9"/>
          <p:cNvSpPr>
            <a:spLocks noGrp="1"/>
          </p:cNvSpPr>
          <p:nvPr>
            <p:ph type="body" sz="quarter" idx="11" hasCustomPrompt="1"/>
          </p:nvPr>
        </p:nvSpPr>
        <p:spPr>
          <a:xfrm>
            <a:off x="493184" y="4275139"/>
            <a:ext cx="5602816" cy="914096"/>
          </a:xfrm>
        </p:spPr>
        <p:txBody>
          <a:bodyPr/>
          <a:lstStyle>
            <a:lvl1pPr marL="0" indent="0">
              <a:buNone/>
              <a:defRPr sz="2000" b="1" baseline="0">
                <a:solidFill>
                  <a:schemeClr val="tx2"/>
                </a:solidFill>
              </a:defRPr>
            </a:lvl1pPr>
            <a:lvl2pPr marL="0" indent="0">
              <a:spcBef>
                <a:spcPts val="0"/>
              </a:spcBef>
              <a:buNone/>
              <a:defRPr baseline="0">
                <a:solidFill>
                  <a:schemeClr val="tx2"/>
                </a:solidFill>
              </a:defRPr>
            </a:lvl2pPr>
            <a:lvl3pPr marL="0" indent="0">
              <a:spcBef>
                <a:spcPts val="1200"/>
              </a:spcBef>
              <a:buNone/>
              <a:defRPr baseline="0">
                <a:solidFill>
                  <a:schemeClr val="tx2"/>
                </a:solidFill>
              </a:defRPr>
            </a:lvl3pPr>
            <a:lvl4pPr marL="687387" indent="0">
              <a:buNone/>
              <a:defRPr>
                <a:solidFill>
                  <a:schemeClr val="bg1"/>
                </a:solidFill>
              </a:defRPr>
            </a:lvl4pPr>
            <a:lvl5pPr marL="857250" indent="0">
              <a:buNone/>
              <a:defRPr>
                <a:solidFill>
                  <a:schemeClr val="bg1"/>
                </a:solidFill>
              </a:defRPr>
            </a:lvl5pPr>
          </a:lstStyle>
          <a:p>
            <a:pPr lvl="0"/>
            <a:r>
              <a:rPr lang="en-US" dirty="0"/>
              <a:t>Presenter Name – 1st level</a:t>
            </a:r>
          </a:p>
          <a:p>
            <a:pPr lvl="1"/>
            <a:r>
              <a:rPr lang="en-US" dirty="0"/>
              <a:t>Presenter Title – 2nd level</a:t>
            </a:r>
          </a:p>
          <a:p>
            <a:pPr lvl="2"/>
            <a:r>
              <a:rPr lang="en-US" dirty="0"/>
              <a:t>Date – 3rd level</a:t>
            </a:r>
          </a:p>
        </p:txBody>
      </p:sp>
      <p:sp>
        <p:nvSpPr>
          <p:cNvPr id="7" name="Freeform 6"/>
          <p:cNvSpPr>
            <a:spLocks noChangeAspect="1" noEditPoints="1"/>
          </p:cNvSpPr>
          <p:nvPr userDrawn="1"/>
        </p:nvSpPr>
        <p:spPr bwMode="auto">
          <a:xfrm>
            <a:off x="493184" y="5848858"/>
            <a:ext cx="2006066" cy="621792"/>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364670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93080" y="1828800"/>
            <a:ext cx="11190920" cy="1565044"/>
          </a:xfrm>
          <a:prstGeom prst="rect">
            <a:avLst/>
          </a:prstGeom>
        </p:spPr>
        <p:txBody>
          <a:bodyPr vert="horz" wrap="square"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493080" y="500482"/>
            <a:ext cx="11196320" cy="444737"/>
          </a:xfrm>
          <a:prstGeom prst="rect">
            <a:avLst/>
          </a:prstGeom>
        </p:spPr>
        <p:txBody>
          <a:bodyPr vert="horz" wrap="square" lIns="0" tIns="0" rIns="0" bIns="0" rtlCol="0" anchor="b" anchorCtr="0">
            <a:spAutoFit/>
          </a:bodyPr>
          <a:lstStyle/>
          <a:p>
            <a:r>
              <a:rPr lang="en-US"/>
              <a:t>Click to edit Master title style</a:t>
            </a:r>
            <a:endParaRPr lang="en-US" dirty="0"/>
          </a:p>
        </p:txBody>
      </p:sp>
      <p:sp>
        <p:nvSpPr>
          <p:cNvPr id="8" name="TextBox 7"/>
          <p:cNvSpPr txBox="1"/>
          <p:nvPr userDrawn="1"/>
        </p:nvSpPr>
        <p:spPr>
          <a:xfrm>
            <a:off x="11578203" y="6545840"/>
            <a:ext cx="105798" cy="107722"/>
          </a:xfrm>
          <a:prstGeom prst="rect">
            <a:avLst/>
          </a:prstGeom>
          <a:noFill/>
        </p:spPr>
        <p:txBody>
          <a:bodyPr wrap="none" lIns="0" tIns="0" rIns="0" bIns="0" rtlCol="0">
            <a:spAutoFit/>
          </a:bodyPr>
          <a:lstStyle/>
          <a:p>
            <a:pPr algn="r"/>
            <a:fld id="{64E82F17-3F64-496C-B918-AFC558CB18E6}" type="slidenum">
              <a:rPr lang="en-US" sz="700" smtClean="0">
                <a:solidFill>
                  <a:schemeClr val="tx2"/>
                </a:solidFill>
              </a:rPr>
              <a:pPr algn="r"/>
              <a:t>‹#›</a:t>
            </a:fld>
            <a:endParaRPr lang="en-US" sz="700" dirty="0">
              <a:solidFill>
                <a:schemeClr val="tx2"/>
              </a:solidFill>
            </a:endParaRPr>
          </a:p>
        </p:txBody>
      </p:sp>
      <p:sp>
        <p:nvSpPr>
          <p:cNvPr id="9" name="Rectangle 8"/>
          <p:cNvSpPr/>
          <p:nvPr userDrawn="1"/>
        </p:nvSpPr>
        <p:spPr>
          <a:xfrm>
            <a:off x="10184200" y="6545840"/>
            <a:ext cx="1158972" cy="107722"/>
          </a:xfrm>
          <a:prstGeom prst="rect">
            <a:avLst/>
          </a:prstGeom>
        </p:spPr>
        <p:txBody>
          <a:bodyPr wrap="none" lIns="0" tIns="0" rIns="0" bIns="0" anchor="b" anchorCtr="0">
            <a:spAutoFit/>
          </a:bodyPr>
          <a:lstStyle/>
          <a:p>
            <a:pPr algn="r"/>
            <a:r>
              <a:rPr lang="en-US" sz="700" dirty="0">
                <a:solidFill>
                  <a:schemeClr val="tx2"/>
                </a:solidFill>
              </a:rPr>
              <a:t>Confidential—Internal Use Only</a:t>
            </a:r>
          </a:p>
        </p:txBody>
      </p:sp>
      <p:sp>
        <p:nvSpPr>
          <p:cNvPr id="7" name="Freeform 5"/>
          <p:cNvSpPr>
            <a:spLocks noChangeAspect="1" noEditPoints="1"/>
          </p:cNvSpPr>
          <p:nvPr userDrawn="1"/>
        </p:nvSpPr>
        <p:spPr bwMode="auto">
          <a:xfrm>
            <a:off x="493080" y="6367723"/>
            <a:ext cx="1197864" cy="371285"/>
          </a:xfrm>
          <a:custGeom>
            <a:avLst/>
            <a:gdLst>
              <a:gd name="T0" fmla="*/ 506 w 1724"/>
              <a:gd name="T1" fmla="*/ 300 h 532"/>
              <a:gd name="T2" fmla="*/ 739 w 1724"/>
              <a:gd name="T3" fmla="*/ 190 h 532"/>
              <a:gd name="T4" fmla="*/ 271 w 1724"/>
              <a:gd name="T5" fmla="*/ 254 h 532"/>
              <a:gd name="T6" fmla="*/ 926 w 1724"/>
              <a:gd name="T7" fmla="*/ 236 h 532"/>
              <a:gd name="T8" fmla="*/ 887 w 1724"/>
              <a:gd name="T9" fmla="*/ 246 h 532"/>
              <a:gd name="T10" fmla="*/ 962 w 1724"/>
              <a:gd name="T11" fmla="*/ 225 h 532"/>
              <a:gd name="T12" fmla="*/ 911 w 1724"/>
              <a:gd name="T13" fmla="*/ 172 h 532"/>
              <a:gd name="T14" fmla="*/ 946 w 1724"/>
              <a:gd name="T15" fmla="*/ 176 h 532"/>
              <a:gd name="T16" fmla="*/ 895 w 1724"/>
              <a:gd name="T17" fmla="*/ 156 h 532"/>
              <a:gd name="T18" fmla="*/ 931 w 1724"/>
              <a:gd name="T19" fmla="*/ 215 h 532"/>
              <a:gd name="T20" fmla="*/ 618 w 1724"/>
              <a:gd name="T21" fmla="*/ 266 h 532"/>
              <a:gd name="T22" fmla="*/ 751 w 1724"/>
              <a:gd name="T23" fmla="*/ 330 h 532"/>
              <a:gd name="T24" fmla="*/ 1329 w 1724"/>
              <a:gd name="T25" fmla="*/ 197 h 532"/>
              <a:gd name="T26" fmla="*/ 1273 w 1724"/>
              <a:gd name="T27" fmla="*/ 233 h 532"/>
              <a:gd name="T28" fmla="*/ 1284 w 1724"/>
              <a:gd name="T29" fmla="*/ 168 h 532"/>
              <a:gd name="T30" fmla="*/ 1244 w 1724"/>
              <a:gd name="T31" fmla="*/ 162 h 532"/>
              <a:gd name="T32" fmla="*/ 1384 w 1724"/>
              <a:gd name="T33" fmla="*/ 258 h 532"/>
              <a:gd name="T34" fmla="*/ 1405 w 1724"/>
              <a:gd name="T35" fmla="*/ 212 h 532"/>
              <a:gd name="T36" fmla="*/ 1365 w 1724"/>
              <a:gd name="T37" fmla="*/ 221 h 532"/>
              <a:gd name="T38" fmla="*/ 1226 w 1724"/>
              <a:gd name="T39" fmla="*/ 234 h 532"/>
              <a:gd name="T40" fmla="*/ 1223 w 1724"/>
              <a:gd name="T41" fmla="*/ 171 h 532"/>
              <a:gd name="T42" fmla="*/ 1093 w 1724"/>
              <a:gd name="T43" fmla="*/ 215 h 532"/>
              <a:gd name="T44" fmla="*/ 1070 w 1724"/>
              <a:gd name="T45" fmla="*/ 150 h 532"/>
              <a:gd name="T46" fmla="*/ 133 w 1724"/>
              <a:gd name="T47" fmla="*/ 266 h 532"/>
              <a:gd name="T48" fmla="*/ 1 w 1724"/>
              <a:gd name="T49" fmla="*/ 202 h 532"/>
              <a:gd name="T50" fmla="*/ 1404 w 1724"/>
              <a:gd name="T51" fmla="*/ 361 h 532"/>
              <a:gd name="T52" fmla="*/ 1575 w 1724"/>
              <a:gd name="T53" fmla="*/ 150 h 532"/>
              <a:gd name="T54" fmla="*/ 1618 w 1724"/>
              <a:gd name="T55" fmla="*/ 255 h 532"/>
              <a:gd name="T56" fmla="*/ 1573 w 1724"/>
              <a:gd name="T57" fmla="*/ 169 h 532"/>
              <a:gd name="T58" fmla="*/ 1301 w 1724"/>
              <a:gd name="T59" fmla="*/ 358 h 532"/>
              <a:gd name="T60" fmla="*/ 1320 w 1724"/>
              <a:gd name="T61" fmla="*/ 300 h 532"/>
              <a:gd name="T62" fmla="*/ 936 w 1724"/>
              <a:gd name="T63" fmla="*/ 363 h 532"/>
              <a:gd name="T64" fmla="*/ 922 w 1724"/>
              <a:gd name="T65" fmla="*/ 299 h 532"/>
              <a:gd name="T66" fmla="*/ 912 w 1724"/>
              <a:gd name="T67" fmla="*/ 278 h 532"/>
              <a:gd name="T68" fmla="*/ 934 w 1724"/>
              <a:gd name="T69" fmla="*/ 384 h 532"/>
              <a:gd name="T70" fmla="*/ 1719 w 1724"/>
              <a:gd name="T71" fmla="*/ 179 h 532"/>
              <a:gd name="T72" fmla="*/ 1690 w 1724"/>
              <a:gd name="T73" fmla="*/ 252 h 532"/>
              <a:gd name="T74" fmla="*/ 1652 w 1724"/>
              <a:gd name="T75" fmla="*/ 234 h 532"/>
              <a:gd name="T76" fmla="*/ 1691 w 1724"/>
              <a:gd name="T77" fmla="*/ 226 h 532"/>
              <a:gd name="T78" fmla="*/ 1531 w 1724"/>
              <a:gd name="T79" fmla="*/ 255 h 532"/>
              <a:gd name="T80" fmla="*/ 1030 w 1724"/>
              <a:gd name="T81" fmla="*/ 231 h 532"/>
              <a:gd name="T82" fmla="*/ 993 w 1724"/>
              <a:gd name="T83" fmla="*/ 231 h 532"/>
              <a:gd name="T84" fmla="*/ 991 w 1724"/>
              <a:gd name="T85" fmla="*/ 277 h 532"/>
              <a:gd name="T86" fmla="*/ 1253 w 1724"/>
              <a:gd name="T87" fmla="*/ 328 h 532"/>
              <a:gd name="T88" fmla="*/ 1255 w 1724"/>
              <a:gd name="T89" fmla="*/ 285 h 532"/>
              <a:gd name="T90" fmla="*/ 1258 w 1724"/>
              <a:gd name="T91" fmla="*/ 374 h 532"/>
              <a:gd name="T92" fmla="*/ 1230 w 1724"/>
              <a:gd name="T93" fmla="*/ 296 h 532"/>
              <a:gd name="T94" fmla="*/ 1225 w 1724"/>
              <a:gd name="T95" fmla="*/ 319 h 532"/>
              <a:gd name="T96" fmla="*/ 1211 w 1724"/>
              <a:gd name="T97" fmla="*/ 364 h 532"/>
              <a:gd name="T98" fmla="*/ 1242 w 1724"/>
              <a:gd name="T99" fmla="*/ 358 h 532"/>
              <a:gd name="T100" fmla="*/ 1069 w 1724"/>
              <a:gd name="T101" fmla="*/ 330 h 532"/>
              <a:gd name="T102" fmla="*/ 1174 w 1724"/>
              <a:gd name="T103" fmla="*/ 351 h 532"/>
              <a:gd name="T104" fmla="*/ 1123 w 1724"/>
              <a:gd name="T105" fmla="*/ 362 h 532"/>
              <a:gd name="T106" fmla="*/ 1111 w 1724"/>
              <a:gd name="T107" fmla="*/ 299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4" h="532">
                <a:moveTo>
                  <a:pt x="529" y="300"/>
                </a:moveTo>
                <a:cubicBezTo>
                  <a:pt x="529" y="273"/>
                  <a:pt x="509" y="254"/>
                  <a:pt x="480" y="254"/>
                </a:cubicBezTo>
                <a:cubicBezTo>
                  <a:pt x="420" y="254"/>
                  <a:pt x="420" y="254"/>
                  <a:pt x="420" y="254"/>
                </a:cubicBezTo>
                <a:cubicBezTo>
                  <a:pt x="414" y="254"/>
                  <a:pt x="408" y="259"/>
                  <a:pt x="408" y="266"/>
                </a:cubicBezTo>
                <a:cubicBezTo>
                  <a:pt x="408" y="272"/>
                  <a:pt x="413" y="278"/>
                  <a:pt x="420" y="278"/>
                </a:cubicBezTo>
                <a:cubicBezTo>
                  <a:pt x="480" y="278"/>
                  <a:pt x="480" y="278"/>
                  <a:pt x="480" y="278"/>
                </a:cubicBezTo>
                <a:cubicBezTo>
                  <a:pt x="493" y="278"/>
                  <a:pt x="506" y="285"/>
                  <a:pt x="506" y="300"/>
                </a:cubicBezTo>
                <a:cubicBezTo>
                  <a:pt x="506" y="314"/>
                  <a:pt x="492" y="318"/>
                  <a:pt x="480" y="318"/>
                </a:cubicBezTo>
                <a:cubicBezTo>
                  <a:pt x="12" y="318"/>
                  <a:pt x="12" y="318"/>
                  <a:pt x="12" y="318"/>
                </a:cubicBezTo>
                <a:cubicBezTo>
                  <a:pt x="6" y="318"/>
                  <a:pt x="0" y="323"/>
                  <a:pt x="0" y="330"/>
                </a:cubicBezTo>
                <a:cubicBezTo>
                  <a:pt x="0" y="336"/>
                  <a:pt x="5" y="342"/>
                  <a:pt x="12" y="342"/>
                </a:cubicBezTo>
                <a:cubicBezTo>
                  <a:pt x="480" y="342"/>
                  <a:pt x="480" y="342"/>
                  <a:pt x="480" y="342"/>
                </a:cubicBezTo>
                <a:cubicBezTo>
                  <a:pt x="510" y="341"/>
                  <a:pt x="529" y="325"/>
                  <a:pt x="529" y="300"/>
                </a:cubicBezTo>
                <a:close/>
                <a:moveTo>
                  <a:pt x="739" y="190"/>
                </a:moveTo>
                <a:cubicBezTo>
                  <a:pt x="271" y="190"/>
                  <a:pt x="271" y="190"/>
                  <a:pt x="271" y="190"/>
                </a:cubicBezTo>
                <a:cubicBezTo>
                  <a:pt x="241" y="190"/>
                  <a:pt x="222" y="207"/>
                  <a:pt x="222" y="232"/>
                </a:cubicBezTo>
                <a:cubicBezTo>
                  <a:pt x="222" y="259"/>
                  <a:pt x="243" y="278"/>
                  <a:pt x="271" y="278"/>
                </a:cubicBezTo>
                <a:cubicBezTo>
                  <a:pt x="331" y="278"/>
                  <a:pt x="331" y="278"/>
                  <a:pt x="331" y="278"/>
                </a:cubicBezTo>
                <a:cubicBezTo>
                  <a:pt x="338" y="278"/>
                  <a:pt x="343" y="273"/>
                  <a:pt x="343" y="266"/>
                </a:cubicBezTo>
                <a:cubicBezTo>
                  <a:pt x="343" y="260"/>
                  <a:pt x="338" y="254"/>
                  <a:pt x="331" y="254"/>
                </a:cubicBezTo>
                <a:cubicBezTo>
                  <a:pt x="271" y="254"/>
                  <a:pt x="271" y="254"/>
                  <a:pt x="271" y="254"/>
                </a:cubicBezTo>
                <a:cubicBezTo>
                  <a:pt x="259" y="254"/>
                  <a:pt x="246" y="247"/>
                  <a:pt x="246" y="232"/>
                </a:cubicBezTo>
                <a:cubicBezTo>
                  <a:pt x="246" y="218"/>
                  <a:pt x="260" y="214"/>
                  <a:pt x="271" y="214"/>
                </a:cubicBezTo>
                <a:cubicBezTo>
                  <a:pt x="739" y="214"/>
                  <a:pt x="739" y="214"/>
                  <a:pt x="739" y="214"/>
                </a:cubicBezTo>
                <a:cubicBezTo>
                  <a:pt x="746" y="214"/>
                  <a:pt x="751" y="209"/>
                  <a:pt x="751" y="202"/>
                </a:cubicBezTo>
                <a:cubicBezTo>
                  <a:pt x="751" y="196"/>
                  <a:pt x="746" y="190"/>
                  <a:pt x="739" y="190"/>
                </a:cubicBezTo>
                <a:close/>
                <a:moveTo>
                  <a:pt x="931" y="233"/>
                </a:moveTo>
                <a:cubicBezTo>
                  <a:pt x="929" y="234"/>
                  <a:pt x="928" y="235"/>
                  <a:pt x="926" y="236"/>
                </a:cubicBezTo>
                <a:cubicBezTo>
                  <a:pt x="925" y="236"/>
                  <a:pt x="923" y="236"/>
                  <a:pt x="921" y="236"/>
                </a:cubicBezTo>
                <a:cubicBezTo>
                  <a:pt x="918" y="236"/>
                  <a:pt x="915" y="236"/>
                  <a:pt x="913" y="235"/>
                </a:cubicBezTo>
                <a:cubicBezTo>
                  <a:pt x="910" y="234"/>
                  <a:pt x="907" y="233"/>
                  <a:pt x="905" y="232"/>
                </a:cubicBezTo>
                <a:cubicBezTo>
                  <a:pt x="903" y="231"/>
                  <a:pt x="901" y="229"/>
                  <a:pt x="899" y="228"/>
                </a:cubicBezTo>
                <a:cubicBezTo>
                  <a:pt x="897" y="226"/>
                  <a:pt x="896" y="225"/>
                  <a:pt x="895" y="224"/>
                </a:cubicBezTo>
                <a:cubicBezTo>
                  <a:pt x="879" y="240"/>
                  <a:pt x="879" y="240"/>
                  <a:pt x="879" y="240"/>
                </a:cubicBezTo>
                <a:cubicBezTo>
                  <a:pt x="881" y="242"/>
                  <a:pt x="884" y="244"/>
                  <a:pt x="887" y="246"/>
                </a:cubicBezTo>
                <a:cubicBezTo>
                  <a:pt x="889" y="248"/>
                  <a:pt x="893" y="250"/>
                  <a:pt x="896" y="252"/>
                </a:cubicBezTo>
                <a:cubicBezTo>
                  <a:pt x="899" y="254"/>
                  <a:pt x="903" y="255"/>
                  <a:pt x="907" y="256"/>
                </a:cubicBezTo>
                <a:cubicBezTo>
                  <a:pt x="912" y="257"/>
                  <a:pt x="917" y="258"/>
                  <a:pt x="922" y="258"/>
                </a:cubicBezTo>
                <a:cubicBezTo>
                  <a:pt x="927" y="258"/>
                  <a:pt x="933" y="257"/>
                  <a:pt x="937" y="255"/>
                </a:cubicBezTo>
                <a:cubicBezTo>
                  <a:pt x="942" y="254"/>
                  <a:pt x="947" y="251"/>
                  <a:pt x="950" y="248"/>
                </a:cubicBezTo>
                <a:cubicBezTo>
                  <a:pt x="954" y="246"/>
                  <a:pt x="957" y="242"/>
                  <a:pt x="959" y="238"/>
                </a:cubicBezTo>
                <a:cubicBezTo>
                  <a:pt x="961" y="234"/>
                  <a:pt x="962" y="230"/>
                  <a:pt x="962" y="225"/>
                </a:cubicBezTo>
                <a:cubicBezTo>
                  <a:pt x="962" y="219"/>
                  <a:pt x="961" y="215"/>
                  <a:pt x="959" y="211"/>
                </a:cubicBezTo>
                <a:cubicBezTo>
                  <a:pt x="957" y="207"/>
                  <a:pt x="955" y="204"/>
                  <a:pt x="952" y="201"/>
                </a:cubicBezTo>
                <a:cubicBezTo>
                  <a:pt x="949" y="199"/>
                  <a:pt x="945" y="196"/>
                  <a:pt x="942" y="195"/>
                </a:cubicBezTo>
                <a:cubicBezTo>
                  <a:pt x="938" y="193"/>
                  <a:pt x="934" y="192"/>
                  <a:pt x="931" y="191"/>
                </a:cubicBezTo>
                <a:cubicBezTo>
                  <a:pt x="924" y="189"/>
                  <a:pt x="919" y="188"/>
                  <a:pt x="915" y="185"/>
                </a:cubicBezTo>
                <a:cubicBezTo>
                  <a:pt x="911" y="183"/>
                  <a:pt x="909" y="180"/>
                  <a:pt x="909" y="176"/>
                </a:cubicBezTo>
                <a:cubicBezTo>
                  <a:pt x="909" y="175"/>
                  <a:pt x="910" y="174"/>
                  <a:pt x="911" y="172"/>
                </a:cubicBezTo>
                <a:cubicBezTo>
                  <a:pt x="911" y="171"/>
                  <a:pt x="913" y="170"/>
                  <a:pt x="914" y="169"/>
                </a:cubicBezTo>
                <a:cubicBezTo>
                  <a:pt x="915" y="168"/>
                  <a:pt x="917" y="168"/>
                  <a:pt x="918" y="167"/>
                </a:cubicBezTo>
                <a:cubicBezTo>
                  <a:pt x="920" y="167"/>
                  <a:pt x="921" y="166"/>
                  <a:pt x="923" y="166"/>
                </a:cubicBezTo>
                <a:cubicBezTo>
                  <a:pt x="925" y="166"/>
                  <a:pt x="928" y="167"/>
                  <a:pt x="930" y="167"/>
                </a:cubicBezTo>
                <a:cubicBezTo>
                  <a:pt x="933" y="168"/>
                  <a:pt x="935" y="169"/>
                  <a:pt x="937" y="170"/>
                </a:cubicBezTo>
                <a:cubicBezTo>
                  <a:pt x="939" y="170"/>
                  <a:pt x="940" y="172"/>
                  <a:pt x="942" y="173"/>
                </a:cubicBezTo>
                <a:cubicBezTo>
                  <a:pt x="943" y="174"/>
                  <a:pt x="945" y="175"/>
                  <a:pt x="946" y="176"/>
                </a:cubicBezTo>
                <a:cubicBezTo>
                  <a:pt x="959" y="161"/>
                  <a:pt x="959" y="161"/>
                  <a:pt x="959" y="161"/>
                </a:cubicBezTo>
                <a:cubicBezTo>
                  <a:pt x="959" y="160"/>
                  <a:pt x="957" y="158"/>
                  <a:pt x="955" y="157"/>
                </a:cubicBezTo>
                <a:cubicBezTo>
                  <a:pt x="953" y="155"/>
                  <a:pt x="951" y="154"/>
                  <a:pt x="948" y="152"/>
                </a:cubicBezTo>
                <a:cubicBezTo>
                  <a:pt x="945" y="150"/>
                  <a:pt x="942" y="149"/>
                  <a:pt x="938" y="148"/>
                </a:cubicBezTo>
                <a:cubicBezTo>
                  <a:pt x="934" y="147"/>
                  <a:pt x="929" y="146"/>
                  <a:pt x="924" y="146"/>
                </a:cubicBezTo>
                <a:cubicBezTo>
                  <a:pt x="917" y="146"/>
                  <a:pt x="912" y="147"/>
                  <a:pt x="907" y="149"/>
                </a:cubicBezTo>
                <a:cubicBezTo>
                  <a:pt x="902" y="150"/>
                  <a:pt x="898" y="153"/>
                  <a:pt x="895" y="156"/>
                </a:cubicBezTo>
                <a:cubicBezTo>
                  <a:pt x="892" y="159"/>
                  <a:pt x="889" y="162"/>
                  <a:pt x="888" y="166"/>
                </a:cubicBezTo>
                <a:cubicBezTo>
                  <a:pt x="886" y="170"/>
                  <a:pt x="885" y="174"/>
                  <a:pt x="885" y="179"/>
                </a:cubicBezTo>
                <a:cubicBezTo>
                  <a:pt x="885" y="183"/>
                  <a:pt x="886" y="186"/>
                  <a:pt x="887" y="190"/>
                </a:cubicBezTo>
                <a:cubicBezTo>
                  <a:pt x="889" y="193"/>
                  <a:pt x="891" y="196"/>
                  <a:pt x="893" y="198"/>
                </a:cubicBezTo>
                <a:cubicBezTo>
                  <a:pt x="895" y="201"/>
                  <a:pt x="898" y="203"/>
                  <a:pt x="902" y="205"/>
                </a:cubicBezTo>
                <a:cubicBezTo>
                  <a:pt x="905" y="206"/>
                  <a:pt x="909" y="208"/>
                  <a:pt x="913" y="209"/>
                </a:cubicBezTo>
                <a:cubicBezTo>
                  <a:pt x="921" y="211"/>
                  <a:pt x="927" y="213"/>
                  <a:pt x="931" y="215"/>
                </a:cubicBezTo>
                <a:cubicBezTo>
                  <a:pt x="935" y="217"/>
                  <a:pt x="937" y="220"/>
                  <a:pt x="937" y="224"/>
                </a:cubicBezTo>
                <a:cubicBezTo>
                  <a:pt x="937" y="226"/>
                  <a:pt x="936" y="228"/>
                  <a:pt x="935" y="229"/>
                </a:cubicBezTo>
                <a:cubicBezTo>
                  <a:pt x="934" y="231"/>
                  <a:pt x="933" y="232"/>
                  <a:pt x="931" y="233"/>
                </a:cubicBezTo>
                <a:close/>
                <a:moveTo>
                  <a:pt x="739" y="318"/>
                </a:moveTo>
                <a:cubicBezTo>
                  <a:pt x="637" y="318"/>
                  <a:pt x="637" y="318"/>
                  <a:pt x="637" y="318"/>
                </a:cubicBezTo>
                <a:cubicBezTo>
                  <a:pt x="640" y="301"/>
                  <a:pt x="642" y="284"/>
                  <a:pt x="642" y="266"/>
                </a:cubicBezTo>
                <a:cubicBezTo>
                  <a:pt x="618" y="266"/>
                  <a:pt x="618" y="266"/>
                  <a:pt x="618" y="266"/>
                </a:cubicBezTo>
                <a:cubicBezTo>
                  <a:pt x="618" y="400"/>
                  <a:pt x="509" y="508"/>
                  <a:pt x="376" y="508"/>
                </a:cubicBezTo>
                <a:cubicBezTo>
                  <a:pt x="289" y="508"/>
                  <a:pt x="212" y="462"/>
                  <a:pt x="169" y="393"/>
                </a:cubicBezTo>
                <a:cubicBezTo>
                  <a:pt x="142" y="393"/>
                  <a:pt x="142" y="393"/>
                  <a:pt x="142" y="393"/>
                </a:cubicBezTo>
                <a:cubicBezTo>
                  <a:pt x="187" y="476"/>
                  <a:pt x="275" y="532"/>
                  <a:pt x="375" y="532"/>
                </a:cubicBezTo>
                <a:cubicBezTo>
                  <a:pt x="496" y="532"/>
                  <a:pt x="598" y="452"/>
                  <a:pt x="631" y="342"/>
                </a:cubicBezTo>
                <a:cubicBezTo>
                  <a:pt x="739" y="342"/>
                  <a:pt x="739" y="342"/>
                  <a:pt x="739" y="342"/>
                </a:cubicBezTo>
                <a:cubicBezTo>
                  <a:pt x="745" y="342"/>
                  <a:pt x="751" y="336"/>
                  <a:pt x="751" y="330"/>
                </a:cubicBezTo>
                <a:cubicBezTo>
                  <a:pt x="751" y="323"/>
                  <a:pt x="746" y="318"/>
                  <a:pt x="739" y="318"/>
                </a:cubicBezTo>
                <a:close/>
                <a:moveTo>
                  <a:pt x="1244" y="242"/>
                </a:moveTo>
                <a:cubicBezTo>
                  <a:pt x="1249" y="247"/>
                  <a:pt x="1255" y="250"/>
                  <a:pt x="1261" y="253"/>
                </a:cubicBezTo>
                <a:cubicBezTo>
                  <a:pt x="1268" y="256"/>
                  <a:pt x="1276" y="257"/>
                  <a:pt x="1285" y="257"/>
                </a:cubicBezTo>
                <a:cubicBezTo>
                  <a:pt x="1294" y="257"/>
                  <a:pt x="1302" y="256"/>
                  <a:pt x="1309" y="253"/>
                </a:cubicBezTo>
                <a:cubicBezTo>
                  <a:pt x="1317" y="251"/>
                  <a:pt x="1323" y="247"/>
                  <a:pt x="1329" y="242"/>
                </a:cubicBezTo>
                <a:cubicBezTo>
                  <a:pt x="1329" y="197"/>
                  <a:pt x="1329" y="197"/>
                  <a:pt x="1329" y="197"/>
                </a:cubicBezTo>
                <a:cubicBezTo>
                  <a:pt x="1288" y="197"/>
                  <a:pt x="1288" y="197"/>
                  <a:pt x="1288" y="197"/>
                </a:cubicBezTo>
                <a:cubicBezTo>
                  <a:pt x="1288" y="216"/>
                  <a:pt x="1288" y="216"/>
                  <a:pt x="1288" y="216"/>
                </a:cubicBezTo>
                <a:cubicBezTo>
                  <a:pt x="1306" y="216"/>
                  <a:pt x="1306" y="216"/>
                  <a:pt x="1306" y="216"/>
                </a:cubicBezTo>
                <a:cubicBezTo>
                  <a:pt x="1306" y="229"/>
                  <a:pt x="1306" y="229"/>
                  <a:pt x="1306" y="229"/>
                </a:cubicBezTo>
                <a:cubicBezTo>
                  <a:pt x="1303" y="231"/>
                  <a:pt x="1300" y="233"/>
                  <a:pt x="1297" y="234"/>
                </a:cubicBezTo>
                <a:cubicBezTo>
                  <a:pt x="1293" y="235"/>
                  <a:pt x="1290" y="236"/>
                  <a:pt x="1285" y="236"/>
                </a:cubicBezTo>
                <a:cubicBezTo>
                  <a:pt x="1281" y="236"/>
                  <a:pt x="1277" y="235"/>
                  <a:pt x="1273" y="233"/>
                </a:cubicBezTo>
                <a:cubicBezTo>
                  <a:pt x="1269" y="232"/>
                  <a:pt x="1266" y="230"/>
                  <a:pt x="1263" y="226"/>
                </a:cubicBezTo>
                <a:cubicBezTo>
                  <a:pt x="1260" y="224"/>
                  <a:pt x="1258" y="220"/>
                  <a:pt x="1256" y="216"/>
                </a:cubicBezTo>
                <a:cubicBezTo>
                  <a:pt x="1255" y="212"/>
                  <a:pt x="1254" y="207"/>
                  <a:pt x="1254" y="202"/>
                </a:cubicBezTo>
                <a:cubicBezTo>
                  <a:pt x="1254" y="198"/>
                  <a:pt x="1255" y="194"/>
                  <a:pt x="1256" y="189"/>
                </a:cubicBezTo>
                <a:cubicBezTo>
                  <a:pt x="1257" y="185"/>
                  <a:pt x="1259" y="182"/>
                  <a:pt x="1262" y="178"/>
                </a:cubicBezTo>
                <a:cubicBezTo>
                  <a:pt x="1265" y="175"/>
                  <a:pt x="1268" y="173"/>
                  <a:pt x="1271" y="171"/>
                </a:cubicBezTo>
                <a:cubicBezTo>
                  <a:pt x="1275" y="170"/>
                  <a:pt x="1279" y="168"/>
                  <a:pt x="1284" y="168"/>
                </a:cubicBezTo>
                <a:cubicBezTo>
                  <a:pt x="1290" y="168"/>
                  <a:pt x="1295" y="170"/>
                  <a:pt x="1299" y="172"/>
                </a:cubicBezTo>
                <a:cubicBezTo>
                  <a:pt x="1303" y="174"/>
                  <a:pt x="1307" y="178"/>
                  <a:pt x="1310" y="182"/>
                </a:cubicBezTo>
                <a:cubicBezTo>
                  <a:pt x="1326" y="166"/>
                  <a:pt x="1326" y="166"/>
                  <a:pt x="1326" y="166"/>
                </a:cubicBezTo>
                <a:cubicBezTo>
                  <a:pt x="1321" y="160"/>
                  <a:pt x="1315" y="155"/>
                  <a:pt x="1308" y="152"/>
                </a:cubicBezTo>
                <a:cubicBezTo>
                  <a:pt x="1301" y="148"/>
                  <a:pt x="1293" y="146"/>
                  <a:pt x="1283" y="146"/>
                </a:cubicBezTo>
                <a:cubicBezTo>
                  <a:pt x="1275" y="146"/>
                  <a:pt x="1268" y="148"/>
                  <a:pt x="1261" y="151"/>
                </a:cubicBezTo>
                <a:cubicBezTo>
                  <a:pt x="1254" y="154"/>
                  <a:pt x="1249" y="158"/>
                  <a:pt x="1244" y="162"/>
                </a:cubicBezTo>
                <a:cubicBezTo>
                  <a:pt x="1239" y="167"/>
                  <a:pt x="1235" y="173"/>
                  <a:pt x="1233" y="180"/>
                </a:cubicBezTo>
                <a:cubicBezTo>
                  <a:pt x="1230" y="187"/>
                  <a:pt x="1229" y="194"/>
                  <a:pt x="1229" y="202"/>
                </a:cubicBezTo>
                <a:cubicBezTo>
                  <a:pt x="1229" y="210"/>
                  <a:pt x="1230" y="218"/>
                  <a:pt x="1232" y="224"/>
                </a:cubicBezTo>
                <a:cubicBezTo>
                  <a:pt x="1236" y="232"/>
                  <a:pt x="1239" y="237"/>
                  <a:pt x="1244" y="242"/>
                </a:cubicBezTo>
                <a:close/>
                <a:moveTo>
                  <a:pt x="1352" y="246"/>
                </a:moveTo>
                <a:cubicBezTo>
                  <a:pt x="1356" y="249"/>
                  <a:pt x="1360" y="252"/>
                  <a:pt x="1366" y="254"/>
                </a:cubicBezTo>
                <a:cubicBezTo>
                  <a:pt x="1371" y="256"/>
                  <a:pt x="1377" y="258"/>
                  <a:pt x="1384" y="258"/>
                </a:cubicBezTo>
                <a:cubicBezTo>
                  <a:pt x="1391" y="258"/>
                  <a:pt x="1397" y="256"/>
                  <a:pt x="1403" y="254"/>
                </a:cubicBezTo>
                <a:cubicBezTo>
                  <a:pt x="1408" y="252"/>
                  <a:pt x="1413" y="249"/>
                  <a:pt x="1417" y="246"/>
                </a:cubicBezTo>
                <a:cubicBezTo>
                  <a:pt x="1421" y="242"/>
                  <a:pt x="1423" y="238"/>
                  <a:pt x="1425" y="232"/>
                </a:cubicBezTo>
                <a:cubicBezTo>
                  <a:pt x="1427" y="227"/>
                  <a:pt x="1429" y="221"/>
                  <a:pt x="1429" y="215"/>
                </a:cubicBezTo>
                <a:cubicBezTo>
                  <a:pt x="1429" y="150"/>
                  <a:pt x="1429" y="150"/>
                  <a:pt x="1429" y="150"/>
                </a:cubicBezTo>
                <a:cubicBezTo>
                  <a:pt x="1405" y="150"/>
                  <a:pt x="1405" y="150"/>
                  <a:pt x="1405" y="150"/>
                </a:cubicBezTo>
                <a:cubicBezTo>
                  <a:pt x="1405" y="212"/>
                  <a:pt x="1405" y="212"/>
                  <a:pt x="1405" y="212"/>
                </a:cubicBezTo>
                <a:cubicBezTo>
                  <a:pt x="1405" y="215"/>
                  <a:pt x="1404" y="218"/>
                  <a:pt x="1403" y="221"/>
                </a:cubicBezTo>
                <a:cubicBezTo>
                  <a:pt x="1403" y="224"/>
                  <a:pt x="1401" y="226"/>
                  <a:pt x="1400" y="228"/>
                </a:cubicBezTo>
                <a:cubicBezTo>
                  <a:pt x="1399" y="230"/>
                  <a:pt x="1397" y="232"/>
                  <a:pt x="1394" y="233"/>
                </a:cubicBezTo>
                <a:cubicBezTo>
                  <a:pt x="1391" y="234"/>
                  <a:pt x="1388" y="234"/>
                  <a:pt x="1385" y="234"/>
                </a:cubicBezTo>
                <a:cubicBezTo>
                  <a:pt x="1381" y="234"/>
                  <a:pt x="1378" y="234"/>
                  <a:pt x="1375" y="233"/>
                </a:cubicBezTo>
                <a:cubicBezTo>
                  <a:pt x="1373" y="232"/>
                  <a:pt x="1370" y="230"/>
                  <a:pt x="1369" y="228"/>
                </a:cubicBezTo>
                <a:cubicBezTo>
                  <a:pt x="1367" y="226"/>
                  <a:pt x="1366" y="224"/>
                  <a:pt x="1365" y="221"/>
                </a:cubicBezTo>
                <a:cubicBezTo>
                  <a:pt x="1365" y="218"/>
                  <a:pt x="1364" y="215"/>
                  <a:pt x="1364" y="212"/>
                </a:cubicBezTo>
                <a:cubicBezTo>
                  <a:pt x="1364" y="150"/>
                  <a:pt x="1364" y="150"/>
                  <a:pt x="1364" y="150"/>
                </a:cubicBezTo>
                <a:cubicBezTo>
                  <a:pt x="1340" y="150"/>
                  <a:pt x="1340" y="150"/>
                  <a:pt x="1340" y="150"/>
                </a:cubicBezTo>
                <a:cubicBezTo>
                  <a:pt x="1340" y="215"/>
                  <a:pt x="1340" y="215"/>
                  <a:pt x="1340" y="215"/>
                </a:cubicBezTo>
                <a:cubicBezTo>
                  <a:pt x="1340" y="221"/>
                  <a:pt x="1341" y="227"/>
                  <a:pt x="1343" y="232"/>
                </a:cubicBezTo>
                <a:cubicBezTo>
                  <a:pt x="1345" y="238"/>
                  <a:pt x="1348" y="242"/>
                  <a:pt x="1352" y="246"/>
                </a:cubicBezTo>
                <a:close/>
                <a:moveTo>
                  <a:pt x="1226" y="234"/>
                </a:moveTo>
                <a:cubicBezTo>
                  <a:pt x="1175" y="234"/>
                  <a:pt x="1175" y="234"/>
                  <a:pt x="1175" y="234"/>
                </a:cubicBezTo>
                <a:cubicBezTo>
                  <a:pt x="1175" y="211"/>
                  <a:pt x="1175" y="211"/>
                  <a:pt x="1175" y="211"/>
                </a:cubicBezTo>
                <a:cubicBezTo>
                  <a:pt x="1212" y="211"/>
                  <a:pt x="1212" y="211"/>
                  <a:pt x="1212" y="211"/>
                </a:cubicBezTo>
                <a:cubicBezTo>
                  <a:pt x="1212" y="191"/>
                  <a:pt x="1212" y="191"/>
                  <a:pt x="1212" y="191"/>
                </a:cubicBezTo>
                <a:cubicBezTo>
                  <a:pt x="1175" y="191"/>
                  <a:pt x="1175" y="191"/>
                  <a:pt x="1175" y="191"/>
                </a:cubicBezTo>
                <a:cubicBezTo>
                  <a:pt x="1175" y="171"/>
                  <a:pt x="1175" y="171"/>
                  <a:pt x="1175" y="171"/>
                </a:cubicBezTo>
                <a:cubicBezTo>
                  <a:pt x="1223" y="171"/>
                  <a:pt x="1223" y="171"/>
                  <a:pt x="1223" y="171"/>
                </a:cubicBezTo>
                <a:cubicBezTo>
                  <a:pt x="1223" y="150"/>
                  <a:pt x="1223" y="150"/>
                  <a:pt x="1223" y="150"/>
                </a:cubicBezTo>
                <a:cubicBezTo>
                  <a:pt x="1151" y="150"/>
                  <a:pt x="1151" y="150"/>
                  <a:pt x="1151" y="150"/>
                </a:cubicBezTo>
                <a:cubicBezTo>
                  <a:pt x="1151" y="255"/>
                  <a:pt x="1151" y="255"/>
                  <a:pt x="1151" y="255"/>
                </a:cubicBezTo>
                <a:cubicBezTo>
                  <a:pt x="1227" y="255"/>
                  <a:pt x="1227" y="255"/>
                  <a:pt x="1227" y="255"/>
                </a:cubicBezTo>
                <a:cubicBezTo>
                  <a:pt x="1227" y="234"/>
                  <a:pt x="1227" y="234"/>
                  <a:pt x="1227" y="234"/>
                </a:cubicBezTo>
                <a:lnTo>
                  <a:pt x="1226" y="234"/>
                </a:lnTo>
                <a:close/>
                <a:moveTo>
                  <a:pt x="1093" y="215"/>
                </a:moveTo>
                <a:cubicBezTo>
                  <a:pt x="1129" y="215"/>
                  <a:pt x="1129" y="215"/>
                  <a:pt x="1129" y="215"/>
                </a:cubicBezTo>
                <a:cubicBezTo>
                  <a:pt x="1129" y="194"/>
                  <a:pt x="1129" y="194"/>
                  <a:pt x="1129" y="194"/>
                </a:cubicBezTo>
                <a:cubicBezTo>
                  <a:pt x="1093" y="194"/>
                  <a:pt x="1093" y="194"/>
                  <a:pt x="1093" y="194"/>
                </a:cubicBezTo>
                <a:cubicBezTo>
                  <a:pt x="1093" y="171"/>
                  <a:pt x="1093" y="171"/>
                  <a:pt x="1093" y="171"/>
                </a:cubicBezTo>
                <a:cubicBezTo>
                  <a:pt x="1140" y="171"/>
                  <a:pt x="1140" y="171"/>
                  <a:pt x="1140" y="171"/>
                </a:cubicBezTo>
                <a:cubicBezTo>
                  <a:pt x="1140" y="150"/>
                  <a:pt x="1140" y="150"/>
                  <a:pt x="1140" y="150"/>
                </a:cubicBezTo>
                <a:cubicBezTo>
                  <a:pt x="1070" y="150"/>
                  <a:pt x="1070" y="150"/>
                  <a:pt x="1070" y="150"/>
                </a:cubicBezTo>
                <a:cubicBezTo>
                  <a:pt x="1070" y="255"/>
                  <a:pt x="1070" y="255"/>
                  <a:pt x="1070" y="255"/>
                </a:cubicBezTo>
                <a:cubicBezTo>
                  <a:pt x="1093" y="255"/>
                  <a:pt x="1093" y="255"/>
                  <a:pt x="1093" y="255"/>
                </a:cubicBezTo>
                <a:lnTo>
                  <a:pt x="1093" y="215"/>
                </a:lnTo>
                <a:close/>
                <a:moveTo>
                  <a:pt x="12" y="214"/>
                </a:moveTo>
                <a:cubicBezTo>
                  <a:pt x="115" y="214"/>
                  <a:pt x="115" y="214"/>
                  <a:pt x="115" y="214"/>
                </a:cubicBezTo>
                <a:cubicBezTo>
                  <a:pt x="111" y="231"/>
                  <a:pt x="109" y="248"/>
                  <a:pt x="109" y="266"/>
                </a:cubicBezTo>
                <a:cubicBezTo>
                  <a:pt x="133" y="266"/>
                  <a:pt x="133" y="266"/>
                  <a:pt x="133" y="266"/>
                </a:cubicBezTo>
                <a:cubicBezTo>
                  <a:pt x="133" y="132"/>
                  <a:pt x="242" y="24"/>
                  <a:pt x="376" y="24"/>
                </a:cubicBezTo>
                <a:cubicBezTo>
                  <a:pt x="463" y="24"/>
                  <a:pt x="539" y="70"/>
                  <a:pt x="582" y="139"/>
                </a:cubicBezTo>
                <a:cubicBezTo>
                  <a:pt x="610" y="139"/>
                  <a:pt x="610" y="139"/>
                  <a:pt x="610" y="139"/>
                </a:cubicBezTo>
                <a:cubicBezTo>
                  <a:pt x="565" y="56"/>
                  <a:pt x="477" y="0"/>
                  <a:pt x="376" y="0"/>
                </a:cubicBezTo>
                <a:cubicBezTo>
                  <a:pt x="256" y="0"/>
                  <a:pt x="153" y="80"/>
                  <a:pt x="121" y="190"/>
                </a:cubicBezTo>
                <a:cubicBezTo>
                  <a:pt x="13" y="190"/>
                  <a:pt x="13" y="190"/>
                  <a:pt x="13" y="190"/>
                </a:cubicBezTo>
                <a:cubicBezTo>
                  <a:pt x="6" y="190"/>
                  <a:pt x="1" y="196"/>
                  <a:pt x="1" y="202"/>
                </a:cubicBezTo>
                <a:cubicBezTo>
                  <a:pt x="0" y="209"/>
                  <a:pt x="5" y="214"/>
                  <a:pt x="12" y="214"/>
                </a:cubicBezTo>
                <a:close/>
                <a:moveTo>
                  <a:pt x="1404" y="277"/>
                </a:moveTo>
                <a:cubicBezTo>
                  <a:pt x="1380" y="277"/>
                  <a:pt x="1380" y="277"/>
                  <a:pt x="1380" y="277"/>
                </a:cubicBezTo>
                <a:cubicBezTo>
                  <a:pt x="1380" y="382"/>
                  <a:pt x="1380" y="382"/>
                  <a:pt x="1380" y="382"/>
                </a:cubicBezTo>
                <a:cubicBezTo>
                  <a:pt x="1454" y="382"/>
                  <a:pt x="1454" y="382"/>
                  <a:pt x="1454" y="382"/>
                </a:cubicBezTo>
                <a:cubicBezTo>
                  <a:pt x="1454" y="361"/>
                  <a:pt x="1454" y="361"/>
                  <a:pt x="1454" y="361"/>
                </a:cubicBezTo>
                <a:cubicBezTo>
                  <a:pt x="1404" y="361"/>
                  <a:pt x="1404" y="361"/>
                  <a:pt x="1404" y="361"/>
                </a:cubicBezTo>
                <a:lnTo>
                  <a:pt x="1404" y="277"/>
                </a:lnTo>
                <a:close/>
                <a:moveTo>
                  <a:pt x="1607" y="201"/>
                </a:moveTo>
                <a:cubicBezTo>
                  <a:pt x="1610" y="196"/>
                  <a:pt x="1611" y="190"/>
                  <a:pt x="1611" y="183"/>
                </a:cubicBezTo>
                <a:cubicBezTo>
                  <a:pt x="1611" y="178"/>
                  <a:pt x="1611" y="174"/>
                  <a:pt x="1609" y="170"/>
                </a:cubicBezTo>
                <a:cubicBezTo>
                  <a:pt x="1607" y="166"/>
                  <a:pt x="1605" y="162"/>
                  <a:pt x="1602" y="160"/>
                </a:cubicBezTo>
                <a:cubicBezTo>
                  <a:pt x="1599" y="157"/>
                  <a:pt x="1595" y="154"/>
                  <a:pt x="1591" y="152"/>
                </a:cubicBezTo>
                <a:cubicBezTo>
                  <a:pt x="1586" y="151"/>
                  <a:pt x="1581" y="150"/>
                  <a:pt x="1575" y="150"/>
                </a:cubicBezTo>
                <a:cubicBezTo>
                  <a:pt x="1536" y="150"/>
                  <a:pt x="1536" y="150"/>
                  <a:pt x="1536" y="150"/>
                </a:cubicBezTo>
                <a:cubicBezTo>
                  <a:pt x="1536" y="255"/>
                  <a:pt x="1536" y="255"/>
                  <a:pt x="1536" y="255"/>
                </a:cubicBezTo>
                <a:cubicBezTo>
                  <a:pt x="1559" y="255"/>
                  <a:pt x="1559" y="255"/>
                  <a:pt x="1559" y="255"/>
                </a:cubicBezTo>
                <a:cubicBezTo>
                  <a:pt x="1559" y="216"/>
                  <a:pt x="1559" y="216"/>
                  <a:pt x="1559" y="216"/>
                </a:cubicBezTo>
                <a:cubicBezTo>
                  <a:pt x="1572" y="216"/>
                  <a:pt x="1572" y="216"/>
                  <a:pt x="1572" y="216"/>
                </a:cubicBezTo>
                <a:cubicBezTo>
                  <a:pt x="1592" y="255"/>
                  <a:pt x="1592" y="255"/>
                  <a:pt x="1592" y="255"/>
                </a:cubicBezTo>
                <a:cubicBezTo>
                  <a:pt x="1618" y="255"/>
                  <a:pt x="1618" y="255"/>
                  <a:pt x="1618" y="255"/>
                </a:cubicBezTo>
                <a:cubicBezTo>
                  <a:pt x="1595" y="213"/>
                  <a:pt x="1595" y="213"/>
                  <a:pt x="1595" y="213"/>
                </a:cubicBezTo>
                <a:cubicBezTo>
                  <a:pt x="1600" y="210"/>
                  <a:pt x="1604" y="206"/>
                  <a:pt x="1607" y="201"/>
                </a:cubicBezTo>
                <a:close/>
                <a:moveTo>
                  <a:pt x="1584" y="193"/>
                </a:moveTo>
                <a:cubicBezTo>
                  <a:pt x="1581" y="196"/>
                  <a:pt x="1578" y="197"/>
                  <a:pt x="1573" y="197"/>
                </a:cubicBezTo>
                <a:cubicBezTo>
                  <a:pt x="1559" y="197"/>
                  <a:pt x="1559" y="197"/>
                  <a:pt x="1559" y="197"/>
                </a:cubicBezTo>
                <a:cubicBezTo>
                  <a:pt x="1559" y="169"/>
                  <a:pt x="1559" y="169"/>
                  <a:pt x="1559" y="169"/>
                </a:cubicBezTo>
                <a:cubicBezTo>
                  <a:pt x="1573" y="169"/>
                  <a:pt x="1573" y="169"/>
                  <a:pt x="1573" y="169"/>
                </a:cubicBezTo>
                <a:cubicBezTo>
                  <a:pt x="1578" y="169"/>
                  <a:pt x="1581" y="170"/>
                  <a:pt x="1584" y="173"/>
                </a:cubicBezTo>
                <a:cubicBezTo>
                  <a:pt x="1586" y="175"/>
                  <a:pt x="1587" y="179"/>
                  <a:pt x="1587" y="183"/>
                </a:cubicBezTo>
                <a:cubicBezTo>
                  <a:pt x="1587" y="187"/>
                  <a:pt x="1586" y="191"/>
                  <a:pt x="1584" y="193"/>
                </a:cubicBezTo>
                <a:close/>
                <a:moveTo>
                  <a:pt x="1307" y="277"/>
                </a:moveTo>
                <a:cubicBezTo>
                  <a:pt x="1268" y="382"/>
                  <a:pt x="1268" y="382"/>
                  <a:pt x="1268" y="382"/>
                </a:cubicBezTo>
                <a:cubicBezTo>
                  <a:pt x="1293" y="382"/>
                  <a:pt x="1293" y="382"/>
                  <a:pt x="1293" y="382"/>
                </a:cubicBezTo>
                <a:cubicBezTo>
                  <a:pt x="1301" y="358"/>
                  <a:pt x="1301" y="358"/>
                  <a:pt x="1301" y="358"/>
                </a:cubicBezTo>
                <a:cubicBezTo>
                  <a:pt x="1338" y="358"/>
                  <a:pt x="1338" y="358"/>
                  <a:pt x="1338" y="358"/>
                </a:cubicBezTo>
                <a:cubicBezTo>
                  <a:pt x="1346" y="382"/>
                  <a:pt x="1346" y="382"/>
                  <a:pt x="1346" y="382"/>
                </a:cubicBezTo>
                <a:cubicBezTo>
                  <a:pt x="1372" y="382"/>
                  <a:pt x="1372" y="382"/>
                  <a:pt x="1372" y="382"/>
                </a:cubicBezTo>
                <a:cubicBezTo>
                  <a:pt x="1333" y="277"/>
                  <a:pt x="1333" y="277"/>
                  <a:pt x="1333" y="277"/>
                </a:cubicBezTo>
                <a:lnTo>
                  <a:pt x="1307" y="277"/>
                </a:lnTo>
                <a:close/>
                <a:moveTo>
                  <a:pt x="1307" y="340"/>
                </a:moveTo>
                <a:cubicBezTo>
                  <a:pt x="1320" y="300"/>
                  <a:pt x="1320" y="300"/>
                  <a:pt x="1320" y="300"/>
                </a:cubicBezTo>
                <a:cubicBezTo>
                  <a:pt x="1333" y="340"/>
                  <a:pt x="1333" y="340"/>
                  <a:pt x="1333" y="340"/>
                </a:cubicBezTo>
                <a:lnTo>
                  <a:pt x="1307" y="340"/>
                </a:lnTo>
                <a:close/>
                <a:moveTo>
                  <a:pt x="939" y="344"/>
                </a:moveTo>
                <a:cubicBezTo>
                  <a:pt x="957" y="344"/>
                  <a:pt x="957" y="344"/>
                  <a:pt x="957" y="344"/>
                </a:cubicBezTo>
                <a:cubicBezTo>
                  <a:pt x="957" y="357"/>
                  <a:pt x="957" y="357"/>
                  <a:pt x="957" y="357"/>
                </a:cubicBezTo>
                <a:cubicBezTo>
                  <a:pt x="954" y="359"/>
                  <a:pt x="951" y="360"/>
                  <a:pt x="948" y="362"/>
                </a:cubicBezTo>
                <a:cubicBezTo>
                  <a:pt x="944" y="362"/>
                  <a:pt x="941" y="363"/>
                  <a:pt x="936" y="363"/>
                </a:cubicBezTo>
                <a:cubicBezTo>
                  <a:pt x="932" y="363"/>
                  <a:pt x="927" y="362"/>
                  <a:pt x="924" y="361"/>
                </a:cubicBezTo>
                <a:cubicBezTo>
                  <a:pt x="920" y="359"/>
                  <a:pt x="917" y="357"/>
                  <a:pt x="914" y="354"/>
                </a:cubicBezTo>
                <a:cubicBezTo>
                  <a:pt x="911" y="351"/>
                  <a:pt x="909" y="348"/>
                  <a:pt x="907" y="344"/>
                </a:cubicBezTo>
                <a:cubicBezTo>
                  <a:pt x="905" y="340"/>
                  <a:pt x="905" y="335"/>
                  <a:pt x="905" y="330"/>
                </a:cubicBezTo>
                <a:cubicBezTo>
                  <a:pt x="905" y="325"/>
                  <a:pt x="905" y="321"/>
                  <a:pt x="907" y="317"/>
                </a:cubicBezTo>
                <a:cubicBezTo>
                  <a:pt x="908" y="313"/>
                  <a:pt x="910" y="309"/>
                  <a:pt x="913" y="306"/>
                </a:cubicBezTo>
                <a:cubicBezTo>
                  <a:pt x="915" y="303"/>
                  <a:pt x="919" y="300"/>
                  <a:pt x="922" y="299"/>
                </a:cubicBezTo>
                <a:cubicBezTo>
                  <a:pt x="926" y="297"/>
                  <a:pt x="930" y="296"/>
                  <a:pt x="935" y="296"/>
                </a:cubicBezTo>
                <a:cubicBezTo>
                  <a:pt x="941" y="296"/>
                  <a:pt x="946" y="297"/>
                  <a:pt x="950" y="300"/>
                </a:cubicBezTo>
                <a:cubicBezTo>
                  <a:pt x="954" y="302"/>
                  <a:pt x="957" y="305"/>
                  <a:pt x="961" y="309"/>
                </a:cubicBezTo>
                <a:cubicBezTo>
                  <a:pt x="977" y="294"/>
                  <a:pt x="977" y="294"/>
                  <a:pt x="977" y="294"/>
                </a:cubicBezTo>
                <a:cubicBezTo>
                  <a:pt x="972" y="288"/>
                  <a:pt x="966" y="283"/>
                  <a:pt x="959" y="279"/>
                </a:cubicBezTo>
                <a:cubicBezTo>
                  <a:pt x="952" y="276"/>
                  <a:pt x="943" y="274"/>
                  <a:pt x="934" y="274"/>
                </a:cubicBezTo>
                <a:cubicBezTo>
                  <a:pt x="926" y="274"/>
                  <a:pt x="919" y="276"/>
                  <a:pt x="912" y="278"/>
                </a:cubicBezTo>
                <a:cubicBezTo>
                  <a:pt x="905" y="281"/>
                  <a:pt x="899" y="285"/>
                  <a:pt x="895" y="290"/>
                </a:cubicBezTo>
                <a:cubicBezTo>
                  <a:pt x="890" y="295"/>
                  <a:pt x="886" y="301"/>
                  <a:pt x="883" y="308"/>
                </a:cubicBezTo>
                <a:cubicBezTo>
                  <a:pt x="881" y="314"/>
                  <a:pt x="879" y="322"/>
                  <a:pt x="879" y="330"/>
                </a:cubicBezTo>
                <a:cubicBezTo>
                  <a:pt x="879" y="338"/>
                  <a:pt x="881" y="345"/>
                  <a:pt x="883" y="352"/>
                </a:cubicBezTo>
                <a:cubicBezTo>
                  <a:pt x="885" y="358"/>
                  <a:pt x="889" y="364"/>
                  <a:pt x="894" y="369"/>
                </a:cubicBezTo>
                <a:cubicBezTo>
                  <a:pt x="899" y="374"/>
                  <a:pt x="904" y="377"/>
                  <a:pt x="911" y="380"/>
                </a:cubicBezTo>
                <a:cubicBezTo>
                  <a:pt x="918" y="383"/>
                  <a:pt x="925" y="384"/>
                  <a:pt x="934" y="384"/>
                </a:cubicBezTo>
                <a:cubicBezTo>
                  <a:pt x="943" y="384"/>
                  <a:pt x="952" y="383"/>
                  <a:pt x="959" y="380"/>
                </a:cubicBezTo>
                <a:cubicBezTo>
                  <a:pt x="966" y="378"/>
                  <a:pt x="973" y="374"/>
                  <a:pt x="978" y="369"/>
                </a:cubicBezTo>
                <a:cubicBezTo>
                  <a:pt x="978" y="324"/>
                  <a:pt x="978" y="324"/>
                  <a:pt x="978" y="324"/>
                </a:cubicBezTo>
                <a:cubicBezTo>
                  <a:pt x="938" y="324"/>
                  <a:pt x="938" y="324"/>
                  <a:pt x="938" y="324"/>
                </a:cubicBezTo>
                <a:cubicBezTo>
                  <a:pt x="938" y="344"/>
                  <a:pt x="938" y="344"/>
                  <a:pt x="938" y="344"/>
                </a:cubicBezTo>
                <a:lnTo>
                  <a:pt x="939" y="344"/>
                </a:lnTo>
                <a:close/>
                <a:moveTo>
                  <a:pt x="1719" y="179"/>
                </a:moveTo>
                <a:cubicBezTo>
                  <a:pt x="1717" y="172"/>
                  <a:pt x="1713" y="167"/>
                  <a:pt x="1708" y="163"/>
                </a:cubicBezTo>
                <a:cubicBezTo>
                  <a:pt x="1703" y="158"/>
                  <a:pt x="1697" y="155"/>
                  <a:pt x="1690" y="153"/>
                </a:cubicBezTo>
                <a:cubicBezTo>
                  <a:pt x="1683" y="151"/>
                  <a:pt x="1676" y="150"/>
                  <a:pt x="1668" y="150"/>
                </a:cubicBezTo>
                <a:cubicBezTo>
                  <a:pt x="1628" y="150"/>
                  <a:pt x="1628" y="150"/>
                  <a:pt x="1628" y="150"/>
                </a:cubicBezTo>
                <a:cubicBezTo>
                  <a:pt x="1628" y="255"/>
                  <a:pt x="1628" y="255"/>
                  <a:pt x="1628" y="255"/>
                </a:cubicBezTo>
                <a:cubicBezTo>
                  <a:pt x="1668" y="255"/>
                  <a:pt x="1668" y="255"/>
                  <a:pt x="1668" y="255"/>
                </a:cubicBezTo>
                <a:cubicBezTo>
                  <a:pt x="1676" y="255"/>
                  <a:pt x="1683" y="254"/>
                  <a:pt x="1690" y="252"/>
                </a:cubicBezTo>
                <a:cubicBezTo>
                  <a:pt x="1697" y="250"/>
                  <a:pt x="1703" y="246"/>
                  <a:pt x="1708" y="242"/>
                </a:cubicBezTo>
                <a:cubicBezTo>
                  <a:pt x="1713" y="238"/>
                  <a:pt x="1717" y="232"/>
                  <a:pt x="1719" y="226"/>
                </a:cubicBezTo>
                <a:cubicBezTo>
                  <a:pt x="1722" y="220"/>
                  <a:pt x="1724" y="212"/>
                  <a:pt x="1724" y="203"/>
                </a:cubicBezTo>
                <a:cubicBezTo>
                  <a:pt x="1724" y="194"/>
                  <a:pt x="1722" y="186"/>
                  <a:pt x="1719" y="179"/>
                </a:cubicBezTo>
                <a:close/>
                <a:moveTo>
                  <a:pt x="1691" y="226"/>
                </a:moveTo>
                <a:cubicBezTo>
                  <a:pt x="1685" y="231"/>
                  <a:pt x="1677" y="234"/>
                  <a:pt x="1667" y="234"/>
                </a:cubicBezTo>
                <a:cubicBezTo>
                  <a:pt x="1652" y="234"/>
                  <a:pt x="1652" y="234"/>
                  <a:pt x="1652" y="234"/>
                </a:cubicBezTo>
                <a:cubicBezTo>
                  <a:pt x="1652" y="171"/>
                  <a:pt x="1652" y="171"/>
                  <a:pt x="1652" y="171"/>
                </a:cubicBezTo>
                <a:cubicBezTo>
                  <a:pt x="1666" y="171"/>
                  <a:pt x="1666" y="171"/>
                  <a:pt x="1666" y="171"/>
                </a:cubicBezTo>
                <a:cubicBezTo>
                  <a:pt x="1672" y="171"/>
                  <a:pt x="1677" y="172"/>
                  <a:pt x="1681" y="174"/>
                </a:cubicBezTo>
                <a:cubicBezTo>
                  <a:pt x="1685" y="175"/>
                  <a:pt x="1689" y="177"/>
                  <a:pt x="1691" y="180"/>
                </a:cubicBezTo>
                <a:cubicBezTo>
                  <a:pt x="1694" y="183"/>
                  <a:pt x="1696" y="186"/>
                  <a:pt x="1697" y="190"/>
                </a:cubicBezTo>
                <a:cubicBezTo>
                  <a:pt x="1698" y="194"/>
                  <a:pt x="1699" y="198"/>
                  <a:pt x="1699" y="203"/>
                </a:cubicBezTo>
                <a:cubicBezTo>
                  <a:pt x="1699" y="212"/>
                  <a:pt x="1696" y="220"/>
                  <a:pt x="1691" y="226"/>
                </a:cubicBezTo>
                <a:close/>
                <a:moveTo>
                  <a:pt x="1467" y="150"/>
                </a:moveTo>
                <a:cubicBezTo>
                  <a:pt x="1427" y="255"/>
                  <a:pt x="1427" y="255"/>
                  <a:pt x="1427" y="255"/>
                </a:cubicBezTo>
                <a:cubicBezTo>
                  <a:pt x="1452" y="255"/>
                  <a:pt x="1452" y="255"/>
                  <a:pt x="1452" y="255"/>
                </a:cubicBezTo>
                <a:cubicBezTo>
                  <a:pt x="1460" y="231"/>
                  <a:pt x="1460" y="231"/>
                  <a:pt x="1460" y="231"/>
                </a:cubicBezTo>
                <a:cubicBezTo>
                  <a:pt x="1497" y="231"/>
                  <a:pt x="1497" y="231"/>
                  <a:pt x="1497" y="231"/>
                </a:cubicBezTo>
                <a:cubicBezTo>
                  <a:pt x="1505" y="255"/>
                  <a:pt x="1505" y="255"/>
                  <a:pt x="1505" y="255"/>
                </a:cubicBezTo>
                <a:cubicBezTo>
                  <a:pt x="1531" y="255"/>
                  <a:pt x="1531" y="255"/>
                  <a:pt x="1531" y="255"/>
                </a:cubicBezTo>
                <a:cubicBezTo>
                  <a:pt x="1493" y="150"/>
                  <a:pt x="1493" y="150"/>
                  <a:pt x="1493" y="150"/>
                </a:cubicBezTo>
                <a:lnTo>
                  <a:pt x="1467" y="150"/>
                </a:lnTo>
                <a:close/>
                <a:moveTo>
                  <a:pt x="1466" y="212"/>
                </a:moveTo>
                <a:cubicBezTo>
                  <a:pt x="1479" y="173"/>
                  <a:pt x="1479" y="173"/>
                  <a:pt x="1479" y="173"/>
                </a:cubicBezTo>
                <a:cubicBezTo>
                  <a:pt x="1492" y="212"/>
                  <a:pt x="1492" y="212"/>
                  <a:pt x="1492" y="212"/>
                </a:cubicBezTo>
                <a:lnTo>
                  <a:pt x="1466" y="212"/>
                </a:lnTo>
                <a:close/>
                <a:moveTo>
                  <a:pt x="1030" y="231"/>
                </a:moveTo>
                <a:cubicBezTo>
                  <a:pt x="1038" y="255"/>
                  <a:pt x="1038" y="255"/>
                  <a:pt x="1038" y="255"/>
                </a:cubicBezTo>
                <a:cubicBezTo>
                  <a:pt x="1064" y="255"/>
                  <a:pt x="1064" y="255"/>
                  <a:pt x="1064" y="255"/>
                </a:cubicBezTo>
                <a:cubicBezTo>
                  <a:pt x="1026" y="150"/>
                  <a:pt x="1026" y="150"/>
                  <a:pt x="1026" y="150"/>
                </a:cubicBezTo>
                <a:cubicBezTo>
                  <a:pt x="999" y="150"/>
                  <a:pt x="999" y="150"/>
                  <a:pt x="999" y="150"/>
                </a:cubicBezTo>
                <a:cubicBezTo>
                  <a:pt x="960" y="255"/>
                  <a:pt x="960" y="255"/>
                  <a:pt x="960" y="255"/>
                </a:cubicBezTo>
                <a:cubicBezTo>
                  <a:pt x="985" y="255"/>
                  <a:pt x="985" y="255"/>
                  <a:pt x="985" y="255"/>
                </a:cubicBezTo>
                <a:cubicBezTo>
                  <a:pt x="993" y="231"/>
                  <a:pt x="993" y="231"/>
                  <a:pt x="993" y="231"/>
                </a:cubicBezTo>
                <a:lnTo>
                  <a:pt x="1030" y="231"/>
                </a:lnTo>
                <a:close/>
                <a:moveTo>
                  <a:pt x="1012" y="173"/>
                </a:moveTo>
                <a:cubicBezTo>
                  <a:pt x="1025" y="212"/>
                  <a:pt x="1025" y="212"/>
                  <a:pt x="1025" y="212"/>
                </a:cubicBezTo>
                <a:cubicBezTo>
                  <a:pt x="999" y="212"/>
                  <a:pt x="999" y="212"/>
                  <a:pt x="999" y="212"/>
                </a:cubicBezTo>
                <a:lnTo>
                  <a:pt x="1012" y="173"/>
                </a:lnTo>
                <a:close/>
                <a:moveTo>
                  <a:pt x="1015" y="277"/>
                </a:moveTo>
                <a:cubicBezTo>
                  <a:pt x="991" y="277"/>
                  <a:pt x="991" y="277"/>
                  <a:pt x="991" y="277"/>
                </a:cubicBezTo>
                <a:cubicBezTo>
                  <a:pt x="991" y="382"/>
                  <a:pt x="991" y="382"/>
                  <a:pt x="991" y="382"/>
                </a:cubicBezTo>
                <a:cubicBezTo>
                  <a:pt x="1065" y="382"/>
                  <a:pt x="1065" y="382"/>
                  <a:pt x="1065" y="382"/>
                </a:cubicBezTo>
                <a:cubicBezTo>
                  <a:pt x="1065" y="361"/>
                  <a:pt x="1065" y="361"/>
                  <a:pt x="1065" y="361"/>
                </a:cubicBezTo>
                <a:cubicBezTo>
                  <a:pt x="1015" y="361"/>
                  <a:pt x="1015" y="361"/>
                  <a:pt x="1015" y="361"/>
                </a:cubicBezTo>
                <a:cubicBezTo>
                  <a:pt x="1015" y="277"/>
                  <a:pt x="1015" y="277"/>
                  <a:pt x="1015" y="277"/>
                </a:cubicBezTo>
                <a:close/>
                <a:moveTo>
                  <a:pt x="1260" y="333"/>
                </a:moveTo>
                <a:cubicBezTo>
                  <a:pt x="1258" y="331"/>
                  <a:pt x="1255" y="330"/>
                  <a:pt x="1253" y="328"/>
                </a:cubicBezTo>
                <a:cubicBezTo>
                  <a:pt x="1251" y="327"/>
                  <a:pt x="1248" y="326"/>
                  <a:pt x="1247" y="326"/>
                </a:cubicBezTo>
                <a:cubicBezTo>
                  <a:pt x="1248" y="326"/>
                  <a:pt x="1249" y="325"/>
                  <a:pt x="1251" y="324"/>
                </a:cubicBezTo>
                <a:cubicBezTo>
                  <a:pt x="1253" y="323"/>
                  <a:pt x="1255" y="322"/>
                  <a:pt x="1257" y="320"/>
                </a:cubicBezTo>
                <a:cubicBezTo>
                  <a:pt x="1258" y="318"/>
                  <a:pt x="1260" y="316"/>
                  <a:pt x="1261" y="313"/>
                </a:cubicBezTo>
                <a:cubicBezTo>
                  <a:pt x="1262" y="310"/>
                  <a:pt x="1263" y="307"/>
                  <a:pt x="1263" y="304"/>
                </a:cubicBezTo>
                <a:cubicBezTo>
                  <a:pt x="1263" y="300"/>
                  <a:pt x="1262" y="297"/>
                  <a:pt x="1261" y="294"/>
                </a:cubicBezTo>
                <a:cubicBezTo>
                  <a:pt x="1260" y="290"/>
                  <a:pt x="1258" y="287"/>
                  <a:pt x="1255" y="285"/>
                </a:cubicBezTo>
                <a:cubicBezTo>
                  <a:pt x="1252" y="282"/>
                  <a:pt x="1249" y="280"/>
                  <a:pt x="1244" y="279"/>
                </a:cubicBezTo>
                <a:cubicBezTo>
                  <a:pt x="1240" y="277"/>
                  <a:pt x="1234" y="276"/>
                  <a:pt x="1228" y="276"/>
                </a:cubicBezTo>
                <a:cubicBezTo>
                  <a:pt x="1189" y="276"/>
                  <a:pt x="1189" y="276"/>
                  <a:pt x="1189" y="276"/>
                </a:cubicBezTo>
                <a:cubicBezTo>
                  <a:pt x="1189" y="381"/>
                  <a:pt x="1189" y="381"/>
                  <a:pt x="1189" y="381"/>
                </a:cubicBezTo>
                <a:cubicBezTo>
                  <a:pt x="1228" y="381"/>
                  <a:pt x="1228" y="381"/>
                  <a:pt x="1228" y="381"/>
                </a:cubicBezTo>
                <a:cubicBezTo>
                  <a:pt x="1234" y="381"/>
                  <a:pt x="1240" y="381"/>
                  <a:pt x="1245" y="380"/>
                </a:cubicBezTo>
                <a:cubicBezTo>
                  <a:pt x="1250" y="378"/>
                  <a:pt x="1254" y="377"/>
                  <a:pt x="1258" y="374"/>
                </a:cubicBezTo>
                <a:cubicBezTo>
                  <a:pt x="1261" y="372"/>
                  <a:pt x="1264" y="369"/>
                  <a:pt x="1266" y="365"/>
                </a:cubicBezTo>
                <a:cubicBezTo>
                  <a:pt x="1268" y="362"/>
                  <a:pt x="1269" y="357"/>
                  <a:pt x="1269" y="351"/>
                </a:cubicBezTo>
                <a:cubicBezTo>
                  <a:pt x="1269" y="347"/>
                  <a:pt x="1268" y="343"/>
                  <a:pt x="1266" y="340"/>
                </a:cubicBezTo>
                <a:cubicBezTo>
                  <a:pt x="1264" y="338"/>
                  <a:pt x="1262" y="335"/>
                  <a:pt x="1260" y="333"/>
                </a:cubicBezTo>
                <a:close/>
                <a:moveTo>
                  <a:pt x="1211" y="296"/>
                </a:moveTo>
                <a:cubicBezTo>
                  <a:pt x="1225" y="296"/>
                  <a:pt x="1225" y="296"/>
                  <a:pt x="1225" y="296"/>
                </a:cubicBezTo>
                <a:cubicBezTo>
                  <a:pt x="1226" y="296"/>
                  <a:pt x="1228" y="296"/>
                  <a:pt x="1230" y="296"/>
                </a:cubicBezTo>
                <a:cubicBezTo>
                  <a:pt x="1231" y="296"/>
                  <a:pt x="1233" y="297"/>
                  <a:pt x="1235" y="298"/>
                </a:cubicBezTo>
                <a:cubicBezTo>
                  <a:pt x="1236" y="299"/>
                  <a:pt x="1237" y="300"/>
                  <a:pt x="1238" y="302"/>
                </a:cubicBezTo>
                <a:cubicBezTo>
                  <a:pt x="1239" y="303"/>
                  <a:pt x="1239" y="305"/>
                  <a:pt x="1239" y="307"/>
                </a:cubicBezTo>
                <a:cubicBezTo>
                  <a:pt x="1239" y="309"/>
                  <a:pt x="1239" y="311"/>
                  <a:pt x="1238" y="313"/>
                </a:cubicBezTo>
                <a:cubicBezTo>
                  <a:pt x="1237" y="314"/>
                  <a:pt x="1236" y="316"/>
                  <a:pt x="1235" y="316"/>
                </a:cubicBezTo>
                <a:cubicBezTo>
                  <a:pt x="1233" y="317"/>
                  <a:pt x="1232" y="318"/>
                  <a:pt x="1230" y="318"/>
                </a:cubicBezTo>
                <a:cubicBezTo>
                  <a:pt x="1229" y="319"/>
                  <a:pt x="1227" y="319"/>
                  <a:pt x="1225" y="319"/>
                </a:cubicBezTo>
                <a:cubicBezTo>
                  <a:pt x="1211" y="319"/>
                  <a:pt x="1211" y="319"/>
                  <a:pt x="1211" y="319"/>
                </a:cubicBezTo>
                <a:cubicBezTo>
                  <a:pt x="1211" y="296"/>
                  <a:pt x="1211" y="296"/>
                  <a:pt x="1211" y="296"/>
                </a:cubicBezTo>
                <a:close/>
                <a:moveTo>
                  <a:pt x="1242" y="358"/>
                </a:moveTo>
                <a:cubicBezTo>
                  <a:pt x="1241" y="359"/>
                  <a:pt x="1239" y="361"/>
                  <a:pt x="1237" y="362"/>
                </a:cubicBezTo>
                <a:cubicBezTo>
                  <a:pt x="1236" y="362"/>
                  <a:pt x="1234" y="363"/>
                  <a:pt x="1231" y="364"/>
                </a:cubicBezTo>
                <a:cubicBezTo>
                  <a:pt x="1229" y="364"/>
                  <a:pt x="1227" y="364"/>
                  <a:pt x="1226" y="364"/>
                </a:cubicBezTo>
                <a:cubicBezTo>
                  <a:pt x="1211" y="364"/>
                  <a:pt x="1211" y="364"/>
                  <a:pt x="1211" y="364"/>
                </a:cubicBezTo>
                <a:cubicBezTo>
                  <a:pt x="1211" y="337"/>
                  <a:pt x="1211" y="337"/>
                  <a:pt x="1211" y="337"/>
                </a:cubicBezTo>
                <a:cubicBezTo>
                  <a:pt x="1226" y="337"/>
                  <a:pt x="1226" y="337"/>
                  <a:pt x="1226" y="337"/>
                </a:cubicBezTo>
                <a:cubicBezTo>
                  <a:pt x="1227" y="337"/>
                  <a:pt x="1229" y="337"/>
                  <a:pt x="1232" y="337"/>
                </a:cubicBezTo>
                <a:cubicBezTo>
                  <a:pt x="1234" y="338"/>
                  <a:pt x="1236" y="338"/>
                  <a:pt x="1238" y="339"/>
                </a:cubicBezTo>
                <a:cubicBezTo>
                  <a:pt x="1239" y="340"/>
                  <a:pt x="1241" y="342"/>
                  <a:pt x="1242" y="343"/>
                </a:cubicBezTo>
                <a:cubicBezTo>
                  <a:pt x="1243" y="345"/>
                  <a:pt x="1244" y="347"/>
                  <a:pt x="1244" y="350"/>
                </a:cubicBezTo>
                <a:cubicBezTo>
                  <a:pt x="1244" y="353"/>
                  <a:pt x="1243" y="356"/>
                  <a:pt x="1242" y="358"/>
                </a:cubicBezTo>
                <a:close/>
                <a:moveTo>
                  <a:pt x="1162" y="290"/>
                </a:moveTo>
                <a:cubicBezTo>
                  <a:pt x="1157" y="285"/>
                  <a:pt x="1151" y="281"/>
                  <a:pt x="1145" y="278"/>
                </a:cubicBezTo>
                <a:cubicBezTo>
                  <a:pt x="1138" y="276"/>
                  <a:pt x="1131" y="274"/>
                  <a:pt x="1123" y="274"/>
                </a:cubicBezTo>
                <a:cubicBezTo>
                  <a:pt x="1116" y="274"/>
                  <a:pt x="1109" y="276"/>
                  <a:pt x="1102" y="278"/>
                </a:cubicBezTo>
                <a:cubicBezTo>
                  <a:pt x="1095" y="281"/>
                  <a:pt x="1089" y="285"/>
                  <a:pt x="1085" y="290"/>
                </a:cubicBezTo>
                <a:cubicBezTo>
                  <a:pt x="1080" y="295"/>
                  <a:pt x="1076" y="301"/>
                  <a:pt x="1073" y="308"/>
                </a:cubicBezTo>
                <a:cubicBezTo>
                  <a:pt x="1070" y="314"/>
                  <a:pt x="1069" y="322"/>
                  <a:pt x="1069" y="330"/>
                </a:cubicBezTo>
                <a:cubicBezTo>
                  <a:pt x="1069" y="337"/>
                  <a:pt x="1070" y="345"/>
                  <a:pt x="1073" y="351"/>
                </a:cubicBezTo>
                <a:cubicBezTo>
                  <a:pt x="1076" y="358"/>
                  <a:pt x="1080" y="364"/>
                  <a:pt x="1085" y="369"/>
                </a:cubicBezTo>
                <a:cubicBezTo>
                  <a:pt x="1089" y="374"/>
                  <a:pt x="1095" y="378"/>
                  <a:pt x="1102" y="380"/>
                </a:cubicBezTo>
                <a:cubicBezTo>
                  <a:pt x="1109" y="383"/>
                  <a:pt x="1116" y="385"/>
                  <a:pt x="1123" y="385"/>
                </a:cubicBezTo>
                <a:cubicBezTo>
                  <a:pt x="1131" y="385"/>
                  <a:pt x="1138" y="383"/>
                  <a:pt x="1145" y="380"/>
                </a:cubicBezTo>
                <a:cubicBezTo>
                  <a:pt x="1152" y="378"/>
                  <a:pt x="1157" y="374"/>
                  <a:pt x="1162" y="369"/>
                </a:cubicBezTo>
                <a:cubicBezTo>
                  <a:pt x="1167" y="364"/>
                  <a:pt x="1171" y="358"/>
                  <a:pt x="1174" y="351"/>
                </a:cubicBezTo>
                <a:cubicBezTo>
                  <a:pt x="1177" y="344"/>
                  <a:pt x="1178" y="337"/>
                  <a:pt x="1178" y="330"/>
                </a:cubicBezTo>
                <a:cubicBezTo>
                  <a:pt x="1178" y="322"/>
                  <a:pt x="1177" y="314"/>
                  <a:pt x="1174" y="308"/>
                </a:cubicBezTo>
                <a:cubicBezTo>
                  <a:pt x="1171" y="301"/>
                  <a:pt x="1167" y="295"/>
                  <a:pt x="1162" y="290"/>
                </a:cubicBezTo>
                <a:close/>
                <a:moveTo>
                  <a:pt x="1151" y="342"/>
                </a:moveTo>
                <a:cubicBezTo>
                  <a:pt x="1149" y="346"/>
                  <a:pt x="1147" y="350"/>
                  <a:pt x="1145" y="352"/>
                </a:cubicBezTo>
                <a:cubicBezTo>
                  <a:pt x="1142" y="356"/>
                  <a:pt x="1139" y="358"/>
                  <a:pt x="1135" y="360"/>
                </a:cubicBezTo>
                <a:cubicBezTo>
                  <a:pt x="1132" y="361"/>
                  <a:pt x="1127" y="362"/>
                  <a:pt x="1123" y="362"/>
                </a:cubicBezTo>
                <a:cubicBezTo>
                  <a:pt x="1119" y="362"/>
                  <a:pt x="1114" y="362"/>
                  <a:pt x="1111" y="360"/>
                </a:cubicBezTo>
                <a:cubicBezTo>
                  <a:pt x="1107" y="358"/>
                  <a:pt x="1104" y="356"/>
                  <a:pt x="1101" y="352"/>
                </a:cubicBezTo>
                <a:cubicBezTo>
                  <a:pt x="1099" y="349"/>
                  <a:pt x="1097" y="346"/>
                  <a:pt x="1095" y="342"/>
                </a:cubicBezTo>
                <a:cubicBezTo>
                  <a:pt x="1094" y="338"/>
                  <a:pt x="1093" y="334"/>
                  <a:pt x="1093" y="329"/>
                </a:cubicBezTo>
                <a:cubicBezTo>
                  <a:pt x="1093" y="325"/>
                  <a:pt x="1094" y="320"/>
                  <a:pt x="1095" y="316"/>
                </a:cubicBezTo>
                <a:cubicBezTo>
                  <a:pt x="1096" y="312"/>
                  <a:pt x="1098" y="309"/>
                  <a:pt x="1101" y="306"/>
                </a:cubicBezTo>
                <a:cubicBezTo>
                  <a:pt x="1103" y="303"/>
                  <a:pt x="1107" y="301"/>
                  <a:pt x="1111" y="299"/>
                </a:cubicBezTo>
                <a:cubicBezTo>
                  <a:pt x="1114" y="297"/>
                  <a:pt x="1119" y="296"/>
                  <a:pt x="1123" y="296"/>
                </a:cubicBezTo>
                <a:cubicBezTo>
                  <a:pt x="1127" y="296"/>
                  <a:pt x="1132" y="297"/>
                  <a:pt x="1135" y="299"/>
                </a:cubicBezTo>
                <a:cubicBezTo>
                  <a:pt x="1139" y="300"/>
                  <a:pt x="1142" y="303"/>
                  <a:pt x="1145" y="306"/>
                </a:cubicBezTo>
                <a:cubicBezTo>
                  <a:pt x="1147" y="309"/>
                  <a:pt x="1149" y="312"/>
                  <a:pt x="1151" y="316"/>
                </a:cubicBezTo>
                <a:cubicBezTo>
                  <a:pt x="1152" y="320"/>
                  <a:pt x="1153" y="325"/>
                  <a:pt x="1153" y="329"/>
                </a:cubicBezTo>
                <a:cubicBezTo>
                  <a:pt x="1153" y="334"/>
                  <a:pt x="1152" y="338"/>
                  <a:pt x="1151" y="342"/>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341795087"/>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73" r:id="rId3"/>
    <p:sldLayoutId id="2147483674" r:id="rId4"/>
    <p:sldLayoutId id="2147483722" r:id="rId5"/>
    <p:sldLayoutId id="2147483675" r:id="rId6"/>
    <p:sldLayoutId id="2147483677" r:id="rId7"/>
    <p:sldLayoutId id="2147483678" r:id="rId8"/>
    <p:sldLayoutId id="2147483679" r:id="rId9"/>
    <p:sldLayoutId id="2147483723" r:id="rId10"/>
    <p:sldLayoutId id="2147483662" r:id="rId11"/>
    <p:sldLayoutId id="2147483682" r:id="rId12"/>
    <p:sldLayoutId id="2147483683" r:id="rId13"/>
    <p:sldLayoutId id="2147483684" r:id="rId14"/>
    <p:sldLayoutId id="2147483680" r:id="rId15"/>
    <p:sldLayoutId id="2147483685" r:id="rId16"/>
    <p:sldLayoutId id="2147483686" r:id="rId17"/>
    <p:sldLayoutId id="2147483687" r:id="rId18"/>
    <p:sldLayoutId id="2147483666" r:id="rId19"/>
    <p:sldLayoutId id="2147483688" r:id="rId20"/>
    <p:sldLayoutId id="2147483689" r:id="rId21"/>
    <p:sldLayoutId id="2147483690" r:id="rId22"/>
    <p:sldLayoutId id="2147483691" r:id="rId23"/>
    <p:sldLayoutId id="2147483692" r:id="rId24"/>
    <p:sldLayoutId id="2147483693" r:id="rId25"/>
    <p:sldLayoutId id="2147483694" r:id="rId26"/>
    <p:sldLayoutId id="2147483695" r:id="rId27"/>
    <p:sldLayoutId id="2147483696" r:id="rId28"/>
    <p:sldLayoutId id="2147483698" r:id="rId29"/>
    <p:sldLayoutId id="2147483699" r:id="rId30"/>
    <p:sldLayoutId id="2147483700" r:id="rId31"/>
    <p:sldLayoutId id="2147483724" r:id="rId32"/>
    <p:sldLayoutId id="2147483702" r:id="rId33"/>
    <p:sldLayoutId id="2147483703" r:id="rId34"/>
    <p:sldLayoutId id="2147483704" r:id="rId35"/>
    <p:sldLayoutId id="2147483727" r:id="rId36"/>
    <p:sldLayoutId id="2147483705" r:id="rId37"/>
    <p:sldLayoutId id="2147483728" r:id="rId38"/>
    <p:sldLayoutId id="2147483710" r:id="rId39"/>
    <p:sldLayoutId id="2147483729" r:id="rId40"/>
    <p:sldLayoutId id="2147483706" r:id="rId41"/>
    <p:sldLayoutId id="2147483726" r:id="rId42"/>
    <p:sldLayoutId id="2147483707" r:id="rId43"/>
    <p:sldLayoutId id="2147483708" r:id="rId44"/>
    <p:sldLayoutId id="2147483709" r:id="rId45"/>
    <p:sldLayoutId id="2147483719" r:id="rId46"/>
    <p:sldLayoutId id="2147483720" r:id="rId47"/>
    <p:sldLayoutId id="2147483721" r:id="rId48"/>
    <p:sldLayoutId id="2147483711" r:id="rId49"/>
    <p:sldLayoutId id="2147483712" r:id="rId50"/>
    <p:sldLayoutId id="2147483713" r:id="rId51"/>
    <p:sldLayoutId id="2147483714" r:id="rId52"/>
    <p:sldLayoutId id="2147483667" r:id="rId53"/>
    <p:sldLayoutId id="2147483715" r:id="rId54"/>
    <p:sldLayoutId id="2147483716" r:id="rId55"/>
    <p:sldLayoutId id="2147483717" r:id="rId56"/>
    <p:sldLayoutId id="2147483718" r:id="rId5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400" b="1" kern="1200" baseline="0">
          <a:solidFill>
            <a:schemeClr val="tx2"/>
          </a:solidFill>
          <a:latin typeface="+mj-lt"/>
          <a:ea typeface="+mj-ea"/>
          <a:cs typeface="+mj-cs"/>
        </a:defRPr>
      </a:lvl1pPr>
    </p:titleStyle>
    <p:bodyStyle>
      <a:lvl1pPr marL="174625" indent="-174625" algn="l" defTabSz="914400" rtl="0" eaLnBrk="1" latinLnBrk="0" hangingPunct="1">
        <a:lnSpc>
          <a:spcPct val="95000"/>
        </a:lnSpc>
        <a:spcBef>
          <a:spcPts val="1200"/>
        </a:spcBef>
        <a:buClr>
          <a:schemeClr val="tx2"/>
        </a:buClr>
        <a:buFont typeface="Arial" panose="020B0604020202020204" pitchFamily="34" charset="0"/>
        <a:buChar char="•"/>
        <a:defRPr sz="1800" kern="1200">
          <a:solidFill>
            <a:schemeClr val="tx2"/>
          </a:solidFill>
          <a:latin typeface="+mn-lt"/>
          <a:ea typeface="+mn-ea"/>
          <a:cs typeface="+mn-cs"/>
        </a:defRPr>
      </a:lvl1pPr>
      <a:lvl2pPr marL="400050" indent="-169863" algn="l" defTabSz="914400" rtl="0" eaLnBrk="1" latinLnBrk="0" hangingPunct="1">
        <a:lnSpc>
          <a:spcPct val="95000"/>
        </a:lnSpc>
        <a:spcBef>
          <a:spcPts val="600"/>
        </a:spcBef>
        <a:buClr>
          <a:schemeClr val="tx2"/>
        </a:buClr>
        <a:buFont typeface="Calibri" panose="020F0502020204030204" pitchFamily="34" charset="0"/>
        <a:buChar char="–"/>
        <a:defRPr sz="1600" kern="1200">
          <a:solidFill>
            <a:schemeClr val="tx2"/>
          </a:solidFill>
          <a:latin typeface="+mn-lt"/>
          <a:ea typeface="+mn-ea"/>
          <a:cs typeface="+mn-cs"/>
        </a:defRPr>
      </a:lvl2pPr>
      <a:lvl3pPr marL="627063" indent="-169863" algn="l" defTabSz="914400" rtl="0" eaLnBrk="1" latinLnBrk="0" hangingPunct="1">
        <a:lnSpc>
          <a:spcPct val="95000"/>
        </a:lnSpc>
        <a:spcBef>
          <a:spcPts val="600"/>
        </a:spcBef>
        <a:buClr>
          <a:schemeClr val="tx2"/>
        </a:buClr>
        <a:buFont typeface="Arial" panose="020B0604020202020204" pitchFamily="34" charset="0"/>
        <a:buChar char="•"/>
        <a:defRPr sz="1600" kern="1200">
          <a:solidFill>
            <a:schemeClr val="tx2"/>
          </a:solidFill>
          <a:latin typeface="+mn-lt"/>
          <a:ea typeface="+mn-ea"/>
          <a:cs typeface="+mn-cs"/>
        </a:defRPr>
      </a:lvl3pPr>
      <a:lvl4pPr marL="857250" indent="-169863" algn="l" defTabSz="914400" rtl="0" eaLnBrk="1" latinLnBrk="0" hangingPunct="1">
        <a:lnSpc>
          <a:spcPct val="95000"/>
        </a:lnSpc>
        <a:spcBef>
          <a:spcPts val="600"/>
        </a:spcBef>
        <a:buClr>
          <a:schemeClr val="tx2"/>
        </a:buClr>
        <a:buFont typeface="Calibri" panose="020F0502020204030204" pitchFamily="34" charset="0"/>
        <a:buChar char="–"/>
        <a:defRPr sz="1600" kern="1200">
          <a:solidFill>
            <a:schemeClr val="tx2"/>
          </a:solidFill>
          <a:latin typeface="+mn-lt"/>
          <a:ea typeface="+mn-ea"/>
          <a:cs typeface="+mn-cs"/>
        </a:defRPr>
      </a:lvl4pPr>
      <a:lvl5pPr marL="1027113" indent="-169863" algn="l" defTabSz="914400" rtl="0" eaLnBrk="1" latinLnBrk="0" hangingPunct="1">
        <a:lnSpc>
          <a:spcPct val="95000"/>
        </a:lnSpc>
        <a:spcBef>
          <a:spcPts val="600"/>
        </a:spcBef>
        <a:buClr>
          <a:schemeClr val="tx2"/>
        </a:buClr>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1" userDrawn="1">
          <p15:clr>
            <a:srgbClr val="F26B43"/>
          </p15:clr>
        </p15:guide>
        <p15:guide id="2" orient="horz" pos="525" userDrawn="1">
          <p15:clr>
            <a:srgbClr val="F26B43"/>
          </p15:clr>
        </p15:guide>
        <p15:guide id="3" pos="7360" userDrawn="1">
          <p15:clr>
            <a:srgbClr val="F26B43"/>
          </p15:clr>
        </p15:guide>
        <p15:guide id="4" orient="horz" pos="4076" userDrawn="1">
          <p15:clr>
            <a:srgbClr val="F26B43"/>
          </p15:clr>
        </p15:guide>
        <p15:guide id="5" orient="horz" pos="4176" userDrawn="1">
          <p15:clr>
            <a:srgbClr val="F26B43"/>
          </p15:clr>
        </p15:guide>
        <p15:guide id="6" pos="3840" userDrawn="1">
          <p15:clr>
            <a:srgbClr val="F26B43"/>
          </p15:clr>
        </p15:guide>
        <p15:guide id="7" orient="horz" pos="3888" userDrawn="1">
          <p15:clr>
            <a:srgbClr val="F26B43"/>
          </p15:clr>
        </p15:guide>
        <p15:guide id="8" orient="horz" pos="312" userDrawn="1">
          <p15:clr>
            <a:srgbClr val="F26B43"/>
          </p15:clr>
        </p15:guide>
        <p15:guide id="9"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3186" y="522290"/>
            <a:ext cx="11239321" cy="1681679"/>
          </a:xfrm>
        </p:spPr>
        <p:txBody>
          <a:bodyPr/>
          <a:lstStyle/>
          <a:p>
            <a:r>
              <a:rPr lang="en-US" dirty="0"/>
              <a:t>Modern Slavery </a:t>
            </a:r>
            <a:br>
              <a:rPr lang="en-US" dirty="0"/>
            </a:br>
            <a:r>
              <a:rPr lang="en-US" dirty="0"/>
              <a:t>Report 2020</a:t>
            </a:r>
          </a:p>
        </p:txBody>
      </p:sp>
      <p:sp>
        <p:nvSpPr>
          <p:cNvPr id="5" name="Text Placeholder 4"/>
          <p:cNvSpPr>
            <a:spLocks noGrp="1"/>
          </p:cNvSpPr>
          <p:nvPr>
            <p:ph type="body" sz="quarter" idx="10"/>
          </p:nvPr>
        </p:nvSpPr>
        <p:spPr>
          <a:xfrm>
            <a:off x="301596" y="5259208"/>
            <a:ext cx="11190816" cy="292388"/>
          </a:xfrm>
        </p:spPr>
        <p:txBody>
          <a:bodyPr/>
          <a:lstStyle/>
          <a:p>
            <a:r>
              <a:rPr lang="en-GB" dirty="0"/>
              <a:t>This statement relates to the financial year 1 January 2020 to 31 December 2020.</a:t>
            </a:r>
          </a:p>
        </p:txBody>
      </p:sp>
    </p:spTree>
    <p:extLst>
      <p:ext uri="{BB962C8B-B14F-4D97-AF65-F5344CB8AC3E}">
        <p14:creationId xmlns:p14="http://schemas.microsoft.com/office/powerpoint/2010/main" val="3629435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982" y="471457"/>
            <a:ext cx="11196320" cy="448649"/>
          </a:xfrm>
        </p:spPr>
        <p:txBody>
          <a:bodyPr/>
          <a:lstStyle/>
          <a:p>
            <a:r>
              <a:rPr lang="en-US" dirty="0"/>
              <a:t>Modern Slavery Act Transparency Statement 2020</a:t>
            </a:r>
          </a:p>
        </p:txBody>
      </p:sp>
      <p:sp>
        <p:nvSpPr>
          <p:cNvPr id="5" name="Text Placeholder 2"/>
          <p:cNvSpPr txBox="1">
            <a:spLocks/>
          </p:cNvSpPr>
          <p:nvPr/>
        </p:nvSpPr>
        <p:spPr>
          <a:xfrm>
            <a:off x="421704" y="1031563"/>
            <a:ext cx="11196320" cy="4899803"/>
          </a:xfrm>
          <a:prstGeom prst="rect">
            <a:avLst/>
          </a:prstGeom>
        </p:spPr>
        <p:txBody>
          <a:bodyPr vert="horz" wrap="square" lIns="0" tIns="0" rIns="0" bIns="0" rtlCol="0">
            <a:spAutoFit/>
          </a:bodyPr>
          <a:lstStyle>
            <a:lvl1pPr marL="0" indent="0" algn="l" defTabSz="914400" rtl="0" eaLnBrk="1" latinLnBrk="0" hangingPunct="1">
              <a:lnSpc>
                <a:spcPct val="95000"/>
              </a:lnSpc>
              <a:spcBef>
                <a:spcPts val="1200"/>
              </a:spcBef>
              <a:buClr>
                <a:schemeClr val="tx2"/>
              </a:buClr>
              <a:buFont typeface="Arial" panose="020B0604020202020204" pitchFamily="34" charset="0"/>
              <a:buNone/>
              <a:defRPr sz="1800" kern="1200">
                <a:solidFill>
                  <a:schemeClr val="tx2"/>
                </a:solidFill>
                <a:latin typeface="+mn-lt"/>
                <a:ea typeface="+mn-ea"/>
                <a:cs typeface="+mn-cs"/>
              </a:defRPr>
            </a:lvl1pPr>
            <a:lvl2pPr marL="169863" indent="-169863" algn="l" defTabSz="914400" rtl="0" eaLnBrk="1" latinLnBrk="0" hangingPunct="1">
              <a:lnSpc>
                <a:spcPct val="95000"/>
              </a:lnSpc>
              <a:spcBef>
                <a:spcPts val="600"/>
              </a:spcBef>
              <a:buClr>
                <a:schemeClr val="tx2"/>
              </a:buClr>
              <a:buFont typeface="Arial" panose="020B0604020202020204" pitchFamily="34" charset="0"/>
              <a:buChar char="•"/>
              <a:defRPr sz="1600" kern="1200">
                <a:solidFill>
                  <a:schemeClr val="tx2"/>
                </a:solidFill>
                <a:latin typeface="+mn-lt"/>
                <a:ea typeface="+mn-ea"/>
                <a:cs typeface="+mn-cs"/>
              </a:defRPr>
            </a:lvl2pPr>
            <a:lvl3pPr marL="400050" indent="-169863" algn="l" defTabSz="914400" rtl="0" eaLnBrk="1" latinLnBrk="0" hangingPunct="1">
              <a:lnSpc>
                <a:spcPct val="95000"/>
              </a:lnSpc>
              <a:spcBef>
                <a:spcPts val="600"/>
              </a:spcBef>
              <a:buClr>
                <a:schemeClr val="tx2"/>
              </a:buClr>
              <a:buFont typeface="Calibri" panose="020F0502020204030204" pitchFamily="34" charset="0"/>
              <a:buChar char="–"/>
              <a:tabLst/>
              <a:defRPr sz="1600" kern="1200">
                <a:solidFill>
                  <a:schemeClr val="tx2"/>
                </a:solidFill>
                <a:latin typeface="+mn-lt"/>
                <a:ea typeface="+mn-ea"/>
                <a:cs typeface="+mn-cs"/>
              </a:defRPr>
            </a:lvl3pPr>
            <a:lvl4pPr marL="627063" indent="-169863" algn="l" defTabSz="914400" rtl="0" eaLnBrk="1" latinLnBrk="0" hangingPunct="1">
              <a:lnSpc>
                <a:spcPct val="95000"/>
              </a:lnSpc>
              <a:spcBef>
                <a:spcPts val="600"/>
              </a:spcBef>
              <a:buClr>
                <a:schemeClr val="tx2"/>
              </a:buClr>
              <a:buFont typeface="Arial" panose="020B0604020202020204" pitchFamily="34" charset="0"/>
              <a:buChar char="•"/>
              <a:defRPr sz="1600" kern="1200">
                <a:solidFill>
                  <a:schemeClr val="tx2"/>
                </a:solidFill>
                <a:latin typeface="+mn-lt"/>
                <a:ea typeface="+mn-ea"/>
                <a:cs typeface="+mn-cs"/>
              </a:defRPr>
            </a:lvl4pPr>
            <a:lvl5pPr marL="854075" indent="-169863" algn="l" defTabSz="914400" rtl="0" eaLnBrk="1" latinLnBrk="0" hangingPunct="1">
              <a:lnSpc>
                <a:spcPct val="95000"/>
              </a:lnSpc>
              <a:spcBef>
                <a:spcPts val="600"/>
              </a:spcBef>
              <a:buClr>
                <a:schemeClr val="tx2"/>
              </a:buClr>
              <a:buFont typeface="Calibri" panose="020F050202020403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dirty="0"/>
              <a:t>Safeguard Global is a global human resources and payroll solutions outsourcing company. Founded in 2008, it has expanded to cover more than 130 countries worldwide with capability of covering 170 + countries via its internal resources and third party partner relationships, delivering to its clients a range of flexible and tailored solutions be it a small medium or large business. </a:t>
            </a:r>
          </a:p>
          <a:p>
            <a:r>
              <a:rPr lang="en-GB" sz="1600" dirty="0"/>
              <a:t>Safeguard Global serves over 250 clients worldwide from </a:t>
            </a:r>
            <a:r>
              <a:rPr lang="en-GB" sz="1600" dirty="0">
                <a:solidFill>
                  <a:schemeClr val="tx1"/>
                </a:solidFill>
              </a:rPr>
              <a:t>its </a:t>
            </a:r>
            <a:r>
              <a:rPr lang="en-GB" sz="1600" dirty="0"/>
              <a:t>regional service centres based in EMEA, America’s and APAC. </a:t>
            </a:r>
          </a:p>
          <a:p>
            <a:r>
              <a:rPr lang="en-GB" sz="1600" dirty="0"/>
              <a:t>Safeguard Global believes that protecting the dignity and rights of all people is paramount to good business. It is a strong advocate for ensuring it maintains a strong sense of corporate social responsibility including compliance with the U.K Modern Slavery Act 2015, which includes but is not limited to, our network of payroll and human resources partnerships worldwide.  </a:t>
            </a:r>
          </a:p>
          <a:p>
            <a:r>
              <a:rPr lang="en-GB" sz="1600" dirty="0"/>
              <a:t>Safeguard </a:t>
            </a:r>
            <a:r>
              <a:rPr lang="en-GB" sz="1600" dirty="0" err="1"/>
              <a:t>Global’s</a:t>
            </a:r>
            <a:r>
              <a:rPr lang="en-GB" sz="1600" dirty="0"/>
              <a:t> dedicated supply chain department undertakes strict due diligence and regular partner reviews to ensure all partners operate a zero tolerance to a forced labour workforce or human trafficking. Furthermore Safeguard Global will not work with or will cease working with any partner that does not abide by its strict ethics in this regard. </a:t>
            </a:r>
          </a:p>
          <a:p>
            <a:r>
              <a:rPr lang="en-GB" sz="1600" dirty="0"/>
              <a:t>Our legal and compliance team regularly works closely with all departments and specifically with supply chain to regularly check policies and procedures ensuring compliance at all times.</a:t>
            </a:r>
          </a:p>
          <a:p>
            <a:r>
              <a:rPr lang="en-GB" sz="1600" dirty="0"/>
              <a:t>Safeguard’s HR team conducts thorough background checks on all joining team members and uses only reputable employment agencies to source labour, when required.  </a:t>
            </a:r>
          </a:p>
          <a:p>
            <a:r>
              <a:rPr lang="en-GB" sz="1600" dirty="0"/>
              <a:t>Additionally, as part of our ongoing overall approach to corporate social responsibility we also encourage localised fundraising events via the relevant social committees and via our ‘Time Off for Charitable Work Policy.’ This policy allows our employees to take up to two days per year to support a charity or community project of their choice.</a:t>
            </a:r>
          </a:p>
        </p:txBody>
      </p:sp>
    </p:spTree>
    <p:extLst>
      <p:ext uri="{BB962C8B-B14F-4D97-AF65-F5344CB8AC3E}">
        <p14:creationId xmlns:p14="http://schemas.microsoft.com/office/powerpoint/2010/main" val="3284989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Statutory Approval and Signature</a:t>
            </a:r>
          </a:p>
        </p:txBody>
      </p:sp>
      <p:sp>
        <p:nvSpPr>
          <p:cNvPr id="4" name="Text Placeholder 3">
            <a:extLst>
              <a:ext uri="{FF2B5EF4-FFF2-40B4-BE49-F238E27FC236}">
                <a16:creationId xmlns:a16="http://schemas.microsoft.com/office/drawing/2014/main" id="{6A1B4CD5-895A-4852-9B21-24E8914961CD}"/>
              </a:ext>
            </a:extLst>
          </p:cNvPr>
          <p:cNvSpPr>
            <a:spLocks noGrp="1"/>
          </p:cNvSpPr>
          <p:nvPr>
            <p:ph type="body" sz="quarter" idx="10"/>
          </p:nvPr>
        </p:nvSpPr>
        <p:spPr>
          <a:xfrm>
            <a:off x="493080" y="1639957"/>
            <a:ext cx="5808223" cy="3445559"/>
          </a:xfrm>
        </p:spPr>
        <p:txBody>
          <a:bodyPr/>
          <a:lstStyle/>
          <a:p>
            <a:r>
              <a:rPr lang="en-GB" dirty="0"/>
              <a:t>Chief Executive Officer Approval</a:t>
            </a:r>
          </a:p>
          <a:p>
            <a:r>
              <a:rPr lang="en-GB" dirty="0"/>
              <a:t>This statement was approved on 15 February 2021 by Safeguard’s CEO, who reviews and updates it annually.</a:t>
            </a:r>
          </a:p>
          <a:p>
            <a:r>
              <a:rPr lang="en-GB" dirty="0"/>
              <a:t>Bjorn Reynolds signature:</a:t>
            </a:r>
          </a:p>
          <a:p>
            <a:r>
              <a:rPr lang="en-GB" dirty="0"/>
              <a:t> </a:t>
            </a:r>
          </a:p>
          <a:p>
            <a:endParaRPr lang="en-GB" dirty="0"/>
          </a:p>
          <a:p>
            <a:endParaRPr lang="en-GB" dirty="0"/>
          </a:p>
          <a:p>
            <a:r>
              <a:rPr lang="en-GB" dirty="0"/>
              <a:t>Bjorn Reynolds</a:t>
            </a:r>
          </a:p>
          <a:p>
            <a:r>
              <a:rPr lang="en-GB" dirty="0"/>
              <a:t>CEO </a:t>
            </a:r>
          </a:p>
        </p:txBody>
      </p:sp>
      <p:pic>
        <p:nvPicPr>
          <p:cNvPr id="5" name="Picture 4" descr="A close up of a hanger&#10;&#10;Description automatically generated">
            <a:extLst>
              <a:ext uri="{FF2B5EF4-FFF2-40B4-BE49-F238E27FC236}">
                <a16:creationId xmlns:a16="http://schemas.microsoft.com/office/drawing/2014/main" id="{3066F18E-BD04-4A2D-8513-481D10240C81}"/>
              </a:ext>
            </a:extLst>
          </p:cNvPr>
          <p:cNvPicPr>
            <a:picLocks noChangeAspect="1"/>
          </p:cNvPicPr>
          <p:nvPr/>
        </p:nvPicPr>
        <p:blipFill>
          <a:blip r:embed="rId2"/>
          <a:stretch>
            <a:fillRect/>
          </a:stretch>
        </p:blipFill>
        <p:spPr>
          <a:xfrm rot="16200000">
            <a:off x="825115" y="2842169"/>
            <a:ext cx="1063697" cy="1501441"/>
          </a:xfrm>
          <a:prstGeom prst="rect">
            <a:avLst/>
          </a:prstGeom>
        </p:spPr>
      </p:pic>
    </p:spTree>
    <p:extLst>
      <p:ext uri="{BB962C8B-B14F-4D97-AF65-F5344CB8AC3E}">
        <p14:creationId xmlns:p14="http://schemas.microsoft.com/office/powerpoint/2010/main" val="1635762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437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afeguard Global (16:9) Template 2018">
  <a:themeElements>
    <a:clrScheme name="Safeguard Global">
      <a:dk1>
        <a:srgbClr val="0C1013"/>
      </a:dk1>
      <a:lt1>
        <a:sysClr val="window" lastClr="FFFFFF"/>
      </a:lt1>
      <a:dk2>
        <a:srgbClr val="024552"/>
      </a:dk2>
      <a:lt2>
        <a:srgbClr val="FFFFFF"/>
      </a:lt2>
      <a:accent1>
        <a:srgbClr val="492043"/>
      </a:accent1>
      <a:accent2>
        <a:srgbClr val="152849"/>
      </a:accent2>
      <a:accent3>
        <a:srgbClr val="99FFFF"/>
      </a:accent3>
      <a:accent4>
        <a:srgbClr val="5B7F95"/>
      </a:accent4>
      <a:accent5>
        <a:srgbClr val="A4C8E1"/>
      </a:accent5>
      <a:accent6>
        <a:srgbClr val="F15B5B"/>
      </a:accent6>
      <a:hlink>
        <a:srgbClr val="F15B5B"/>
      </a:hlink>
      <a:folHlink>
        <a:srgbClr val="5B7F95"/>
      </a:folHlink>
    </a:clrScheme>
    <a:fontScheme name="Safegurad fonts">
      <a:majorFont>
        <a:latin typeface="Calibri"/>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3"/>
        </a:solidFill>
        <a:ln>
          <a:noFill/>
        </a:ln>
      </a:spPr>
      <a:bodyPr wrap="square" lIns="0" tIns="0" rIns="0" bIns="0" rtlCol="0" anchor="ctr" anchorCtr="1">
        <a:noAutofit/>
      </a:bodyPr>
      <a:lstStyle>
        <a:defPPr algn="ctr">
          <a:lnSpc>
            <a:spcPct val="95000"/>
          </a:lnSpc>
          <a:spcBef>
            <a:spcPts val="600"/>
          </a:spcBef>
          <a:defRPr dirty="0" smtClean="0">
            <a:solidFill>
              <a:schemeClr val="tx2"/>
            </a:solidFill>
          </a:defRPr>
        </a:defPPr>
      </a:lstStyle>
      <a:style>
        <a:lnRef idx="1">
          <a:schemeClr val="accent1"/>
        </a:lnRef>
        <a:fillRef idx="3">
          <a:schemeClr val="accent1"/>
        </a:fillRef>
        <a:effectRef idx="2">
          <a:schemeClr val="accent1"/>
        </a:effectRef>
        <a:fontRef idx="minor">
          <a:schemeClr val="lt1"/>
        </a:fontRef>
      </a:style>
    </a:spDef>
    <a:lnDef>
      <a:spPr>
        <a:ln w="19050" cap="rnd">
          <a:solidFill>
            <a:schemeClr val="accent4"/>
          </a:solidFill>
          <a:roun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nSpc>
            <a:spcPct val="95000"/>
          </a:lnSpc>
          <a:spcBef>
            <a:spcPts val="1200"/>
          </a:spcBef>
          <a:defRPr dirty="0" smtClean="0">
            <a:solidFill>
              <a:schemeClr val="tx2"/>
            </a:solidFill>
          </a:defRPr>
        </a:defPPr>
      </a:lstStyle>
    </a:txDef>
  </a:objectDefaults>
  <a:extraClrSchemeLst/>
  <a:extLst>
    <a:ext uri="{05A4C25C-085E-4340-85A3-A5531E510DB2}">
      <thm15:themeFamily xmlns:thm15="http://schemas.microsoft.com/office/thememl/2012/main" name="Safeguard_Global_16x9 (widescreen)_Template_8-23-18_v01nc" id="{949993F1-FD5D-40F8-9834-E2977867E038}" vid="{34F98C30-BE8E-48D6-999C-F211E41041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Safeguard_Global_PPT Template Theme 16x9 (widescreen)_8-23-18_v01nc</Template>
  <TotalTime>1238</TotalTime>
  <Words>415</Words>
  <Application>Microsoft Office PowerPoint</Application>
  <PresentationFormat>Widescreen</PresentationFormat>
  <Paragraphs>22</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Safeguard Global (16:9) Template 2018</vt:lpstr>
      <vt:lpstr>Modern Slavery  Report 2020</vt:lpstr>
      <vt:lpstr>Modern Slavery Act Transparency Statement 2020</vt:lpstr>
      <vt:lpstr>Statutory Approval and Signature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 Global PowerPoint</dc:title>
  <dc:creator>Emma Couch</dc:creator>
  <cp:lastModifiedBy>Emma Couch</cp:lastModifiedBy>
  <cp:revision>111</cp:revision>
  <cp:lastPrinted>2019-03-20T10:03:02Z</cp:lastPrinted>
  <dcterms:created xsi:type="dcterms:W3CDTF">2018-08-30T09:50:08Z</dcterms:created>
  <dcterms:modified xsi:type="dcterms:W3CDTF">2021-02-19T09:34:58Z</dcterms:modified>
</cp:coreProperties>
</file>