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5" r:id="rId3"/>
    <p:sldId id="274"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25AAD-1712-9E88-00DE-1E17EB8FBB8D}" name="Kim Raison (ER Services)" initials="KR" userId="S::kim.raison@coop.co.uk::9db8d5b3-bcc8-4a2d-b479-26b108df6b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3EB048-FA99-481C-B585-1B82B3B94ABB}" v="12" dt="2025-05-16T10:52:26.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38" autoAdjust="0"/>
    <p:restoredTop sz="94660"/>
  </p:normalViewPr>
  <p:slideViewPr>
    <p:cSldViewPr snapToGrid="0">
      <p:cViewPr varScale="1">
        <p:scale>
          <a:sx n="66" d="100"/>
          <a:sy n="66" d="100"/>
        </p:scale>
        <p:origin x="7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10"/>
          <p:cNvSpPr>
            <a:spLocks noGrp="1"/>
          </p:cNvSpPr>
          <p:nvPr>
            <p:ph sz="quarter" idx="11" hasCustomPrompt="1"/>
          </p:nvPr>
        </p:nvSpPr>
        <p:spPr>
          <a:xfrm>
            <a:off x="637461" y="205740"/>
            <a:ext cx="10961370" cy="5737860"/>
          </a:xfrm>
        </p:spPr>
        <p:txBody>
          <a:bodyPr>
            <a:normAutofit/>
          </a:bodyPr>
          <a:lstStyle>
            <a:lvl1pPr>
              <a:defRPr sz="4800" b="0"/>
            </a:lvl1pPr>
          </a:lstStyle>
          <a:p>
            <a:pPr lvl="0"/>
            <a:r>
              <a:rPr lang="en-US" dirty="0"/>
              <a:t>Title slide</a:t>
            </a:r>
            <a:endParaRPr lang="en-GB" dirty="0"/>
          </a:p>
        </p:txBody>
      </p:sp>
      <p:sp>
        <p:nvSpPr>
          <p:cNvPr id="6" name="Footer Placeholder 3"/>
          <p:cNvSpPr>
            <a:spLocks noGrp="1"/>
          </p:cNvSpPr>
          <p:nvPr>
            <p:ph type="ftr" sz="quarter" idx="3"/>
          </p:nvPr>
        </p:nvSpPr>
        <p:spPr>
          <a:xfrm>
            <a:off x="207334" y="6272237"/>
            <a:ext cx="4114800" cy="365125"/>
          </a:xfrm>
          <a:prstGeom prst="rect">
            <a:avLst/>
          </a:prstGeom>
        </p:spPr>
        <p:txBody>
          <a:bodyPr vert="horz" lIns="91440" tIns="45720" rIns="91440" bIns="45720" rtlCol="0" anchor="ctr"/>
          <a:lstStyle>
            <a:lvl1pPr algn="l">
              <a:defRPr sz="2200">
                <a:solidFill>
                  <a:schemeClr val="tx1"/>
                </a:solidFill>
                <a:latin typeface="Arial" panose="020B0604020202020204" pitchFamily="34" charset="0"/>
                <a:cs typeface="Arial" panose="020B0604020202020204" pitchFamily="34" charset="0"/>
              </a:defRPr>
            </a:lvl1pPr>
          </a:lstStyle>
          <a:p>
            <a:r>
              <a:rPr lang="en-GB" dirty="0">
                <a:solidFill>
                  <a:srgbClr val="282828"/>
                </a:solidFill>
              </a:rPr>
              <a:t>Name, team or project</a:t>
            </a:r>
          </a:p>
        </p:txBody>
      </p:sp>
      <p:sp>
        <p:nvSpPr>
          <p:cNvPr id="8" name="Date Placeholder 5"/>
          <p:cNvSpPr>
            <a:spLocks noGrp="1"/>
          </p:cNvSpPr>
          <p:nvPr>
            <p:ph type="dt" sz="half" idx="2"/>
          </p:nvPr>
        </p:nvSpPr>
        <p:spPr>
          <a:xfrm>
            <a:off x="10393680" y="102875"/>
            <a:ext cx="1582320" cy="365125"/>
          </a:xfrm>
          <a:prstGeom prst="rect">
            <a:avLst/>
          </a:prstGeom>
        </p:spPr>
        <p:txBody>
          <a:bodyPr vert="horz" lIns="91440" tIns="45720" rIns="91440" bIns="45720" rtlCol="0" anchor="ctr"/>
          <a:lstStyle>
            <a:lvl1pPr algn="r">
              <a:defRPr sz="2200">
                <a:solidFill>
                  <a:schemeClr val="tx1"/>
                </a:solidFill>
              </a:defRPr>
            </a:lvl1pPr>
          </a:lstStyle>
          <a:p>
            <a:fld id="{37B47267-1F69-4045-8F7D-699A3FA22217}" type="datetime1">
              <a:rPr lang="en-GB" smtClean="0">
                <a:solidFill>
                  <a:srgbClr val="282828"/>
                </a:solidFill>
              </a:rPr>
              <a:pPr/>
              <a:t>20/05/2025</a:t>
            </a:fld>
            <a:endParaRPr lang="en-GB" dirty="0">
              <a:solidFill>
                <a:srgbClr val="282828"/>
              </a:solidFill>
            </a:endParaRPr>
          </a:p>
        </p:txBody>
      </p:sp>
      <p:sp>
        <p:nvSpPr>
          <p:cNvPr id="10" name="Slide Number Placeholder 4"/>
          <p:cNvSpPr>
            <a:spLocks noGrp="1"/>
          </p:cNvSpPr>
          <p:nvPr>
            <p:ph type="sldNum" sz="quarter" idx="4"/>
          </p:nvPr>
        </p:nvSpPr>
        <p:spPr>
          <a:xfrm>
            <a:off x="-1" y="0"/>
            <a:ext cx="630768" cy="629920"/>
          </a:xfrm>
          <a:prstGeom prst="rect">
            <a:avLst/>
          </a:prstGeom>
          <a:solidFill>
            <a:srgbClr val="00A1CC"/>
          </a:solidFill>
          <a:ln>
            <a:noFill/>
          </a:ln>
        </p:spPr>
        <p:txBody>
          <a:bodyPr vert="horz" lIns="91440" tIns="45720" rIns="91440" bIns="45720" rtlCol="0" anchor="ctr"/>
          <a:lstStyle>
            <a:lvl1pPr algn="ctr">
              <a:defRPr sz="2200">
                <a:solidFill>
                  <a:schemeClr val="bg1"/>
                </a:solidFill>
              </a:defRPr>
            </a:lvl1pPr>
          </a:lstStyle>
          <a:p>
            <a:fld id="{26B92AAF-07FF-4568-94A4-D81A3BD2DFD8}"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7455260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1E1AF-C1C4-4F74-E321-701371DE7C27}"/>
              </a:ext>
            </a:extLst>
          </p:cNvPr>
          <p:cNvSpPr>
            <a:spLocks noGrp="1"/>
          </p:cNvSpPr>
          <p:nvPr>
            <p:ph type="dt" sz="half" idx="10"/>
          </p:nvPr>
        </p:nvSpPr>
        <p:spPr/>
        <p:txBody>
          <a:bodyPr/>
          <a:lstStyle/>
          <a:p>
            <a:fld id="{B9F7AFDD-4B99-411B-8A59-58DCBCC500D4}" type="datetimeFigureOut">
              <a:rPr lang="en-GB" smtClean="0"/>
              <a:t>20/05/2025</a:t>
            </a:fld>
            <a:endParaRPr lang="en-GB" dirty="0"/>
          </a:p>
        </p:txBody>
      </p:sp>
      <p:sp>
        <p:nvSpPr>
          <p:cNvPr id="5" name="Footer Placeholder 4">
            <a:extLst>
              <a:ext uri="{FF2B5EF4-FFF2-40B4-BE49-F238E27FC236}">
                <a16:creationId xmlns:a16="http://schemas.microsoft.com/office/drawing/2014/main" id="{86835622-3FCE-5C6C-9DE3-1020236E73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BB2CB09-77E4-9853-89E7-F1F73696B236}"/>
              </a:ext>
            </a:extLst>
          </p:cNvPr>
          <p:cNvSpPr>
            <a:spLocks noGrp="1"/>
          </p:cNvSpPr>
          <p:nvPr>
            <p:ph type="sldNum" sz="quarter" idx="12"/>
          </p:nvPr>
        </p:nvSpPr>
        <p:spPr/>
        <p:txBody>
          <a:bodyPr/>
          <a:lstStyle/>
          <a:p>
            <a:fld id="{CBA53E11-492D-48B3-9F9B-09541CA2A39A}" type="slidenum">
              <a:rPr lang="en-GB" smtClean="0"/>
              <a:t>‹#›</a:t>
            </a:fld>
            <a:endParaRPr lang="en-GB" dirty="0"/>
          </a:p>
        </p:txBody>
      </p:sp>
      <p:sp>
        <p:nvSpPr>
          <p:cNvPr id="2" name="Title 1">
            <a:extLst>
              <a:ext uri="{FF2B5EF4-FFF2-40B4-BE49-F238E27FC236}">
                <a16:creationId xmlns:a16="http://schemas.microsoft.com/office/drawing/2014/main" id="{E825F316-9899-58E0-27D0-6A990AD0F34B}"/>
              </a:ext>
            </a:extLst>
          </p:cNvPr>
          <p:cNvSpPr>
            <a:spLocks noGrp="1"/>
          </p:cNvSpPr>
          <p:nvPr>
            <p:ph type="ctrTitle"/>
          </p:nvPr>
        </p:nvSpPr>
        <p:spPr>
          <a:xfrm>
            <a:off x="3014749" y="2352502"/>
            <a:ext cx="6162504" cy="2152996"/>
          </a:xfrm>
          <a:prstGeom prst="rect">
            <a:avLst/>
          </a:prstGeom>
        </p:spPr>
        <p:txBody>
          <a:bodyPr anchor="ctr"/>
          <a:lstStyle>
            <a:lvl1pPr algn="ctr">
              <a:lnSpc>
                <a:spcPct val="80000"/>
              </a:lnSpc>
              <a:defRPr sz="7600" cap="all" baseline="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63136178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AEF080-3161-B31B-78E3-7D23822AA237}"/>
              </a:ext>
            </a:extLst>
          </p:cNvPr>
          <p:cNvSpPr>
            <a:spLocks noGrp="1"/>
          </p:cNvSpPr>
          <p:nvPr>
            <p:ph type="ctrTitle"/>
          </p:nvPr>
        </p:nvSpPr>
        <p:spPr>
          <a:xfrm>
            <a:off x="901701" y="2390401"/>
            <a:ext cx="10388600" cy="1682836"/>
          </a:xfrm>
          <a:prstGeom prst="rect">
            <a:avLst/>
          </a:prstGeom>
        </p:spPr>
        <p:txBody>
          <a:bodyPr anchor="ctr"/>
          <a:lstStyle>
            <a:lvl1pPr algn="ctr">
              <a:lnSpc>
                <a:spcPct val="80000"/>
              </a:lnSpc>
              <a:defRPr sz="7600" cap="all" baseline="0">
                <a:solidFill>
                  <a:schemeClr val="bg1"/>
                </a:solidFill>
              </a:defRPr>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80CFFDF2-B784-3F18-84DC-AE8AD2DCABF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628000" y="5558400"/>
            <a:ext cx="936000" cy="993306"/>
          </a:xfrm>
          <a:prstGeom prst="rect">
            <a:avLst/>
          </a:prstGeom>
        </p:spPr>
      </p:pic>
    </p:spTree>
    <p:extLst>
      <p:ext uri="{BB962C8B-B14F-4D97-AF65-F5344CB8AC3E}">
        <p14:creationId xmlns:p14="http://schemas.microsoft.com/office/powerpoint/2010/main" val="318952654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AEF080-3161-B31B-78E3-7D23822AA237}"/>
              </a:ext>
            </a:extLst>
          </p:cNvPr>
          <p:cNvSpPr>
            <a:spLocks noGrp="1"/>
          </p:cNvSpPr>
          <p:nvPr>
            <p:ph type="ctrTitle"/>
          </p:nvPr>
        </p:nvSpPr>
        <p:spPr>
          <a:xfrm>
            <a:off x="901701" y="2390401"/>
            <a:ext cx="10388600" cy="1682836"/>
          </a:xfrm>
          <a:prstGeom prst="rect">
            <a:avLst/>
          </a:prstGeom>
        </p:spPr>
        <p:txBody>
          <a:bodyPr anchor="ctr"/>
          <a:lstStyle>
            <a:lvl1pPr algn="ctr">
              <a:lnSpc>
                <a:spcPct val="80000"/>
              </a:lnSpc>
              <a:defRPr sz="7600" cap="all" baseline="0">
                <a:solidFill>
                  <a:schemeClr val="bg1"/>
                </a:solidFill>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AC3FF912-2424-7351-1977-F296FF5B93A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708903" y="5529600"/>
            <a:ext cx="774194" cy="966218"/>
          </a:xfrm>
          <a:prstGeom prst="rect">
            <a:avLst/>
          </a:prstGeom>
        </p:spPr>
      </p:pic>
    </p:spTree>
    <p:extLst>
      <p:ext uri="{BB962C8B-B14F-4D97-AF65-F5344CB8AC3E}">
        <p14:creationId xmlns:p14="http://schemas.microsoft.com/office/powerpoint/2010/main" val="4154199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11" name="Content Placeholder 10"/>
          <p:cNvSpPr>
            <a:spLocks noGrp="1"/>
          </p:cNvSpPr>
          <p:nvPr>
            <p:ph sz="quarter" idx="11"/>
          </p:nvPr>
        </p:nvSpPr>
        <p:spPr>
          <a:xfrm>
            <a:off x="637461" y="205740"/>
            <a:ext cx="10961370" cy="5737860"/>
          </a:xfrm>
        </p:spPr>
        <p:txBody>
          <a:bodyPr/>
          <a:lstStyle>
            <a:lvl1pPr marL="158750" indent="0">
              <a:buClr>
                <a:schemeClr val="tx1"/>
              </a:buClr>
              <a:buSzPct val="100000"/>
              <a:buFont typeface="Arial" panose="020B0604020202020204" pitchFamily="34" charset="0"/>
              <a:buNone/>
              <a:defRPr>
                <a:solidFill>
                  <a:schemeClr val="tx1"/>
                </a:solidFill>
              </a:defRPr>
            </a:lvl1pPr>
            <a:lvl2pPr marL="381000" indent="0">
              <a:buClr>
                <a:schemeClr val="tx1"/>
              </a:buClr>
              <a:buSzPct val="100000"/>
              <a:buFont typeface="Arial" panose="020B0604020202020204" pitchFamily="34" charse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3"/>
          <p:cNvSpPr>
            <a:spLocks noGrp="1"/>
          </p:cNvSpPr>
          <p:nvPr>
            <p:ph type="ftr" sz="quarter" idx="3"/>
          </p:nvPr>
        </p:nvSpPr>
        <p:spPr>
          <a:xfrm>
            <a:off x="207334" y="6272237"/>
            <a:ext cx="4114800" cy="365125"/>
          </a:xfrm>
          <a:prstGeom prst="rect">
            <a:avLst/>
          </a:prstGeom>
        </p:spPr>
        <p:txBody>
          <a:bodyPr vert="horz" lIns="91440" tIns="45720" rIns="91440" bIns="45720" rtlCol="0" anchor="ctr"/>
          <a:lstStyle>
            <a:lvl1pPr algn="l">
              <a:defRPr sz="2200">
                <a:solidFill>
                  <a:schemeClr val="tx1"/>
                </a:solidFill>
                <a:latin typeface="Arial" panose="020B0604020202020204" pitchFamily="34" charset="0"/>
                <a:cs typeface="Arial" panose="020B0604020202020204" pitchFamily="34" charset="0"/>
              </a:defRPr>
            </a:lvl1pPr>
          </a:lstStyle>
          <a:p>
            <a:r>
              <a:rPr lang="en-GB" dirty="0">
                <a:solidFill>
                  <a:srgbClr val="282828"/>
                </a:solidFill>
              </a:rPr>
              <a:t>Name, team or project</a:t>
            </a:r>
          </a:p>
        </p:txBody>
      </p:sp>
      <p:sp>
        <p:nvSpPr>
          <p:cNvPr id="9" name="Slide Number Placeholder 4"/>
          <p:cNvSpPr>
            <a:spLocks noGrp="1"/>
          </p:cNvSpPr>
          <p:nvPr>
            <p:ph type="sldNum" sz="quarter" idx="4"/>
          </p:nvPr>
        </p:nvSpPr>
        <p:spPr>
          <a:xfrm>
            <a:off x="-1" y="0"/>
            <a:ext cx="630768" cy="629920"/>
          </a:xfrm>
          <a:prstGeom prst="rect">
            <a:avLst/>
          </a:prstGeom>
          <a:solidFill>
            <a:srgbClr val="00A1CC"/>
          </a:solidFill>
          <a:ln>
            <a:noFill/>
          </a:ln>
        </p:spPr>
        <p:txBody>
          <a:bodyPr vert="horz" lIns="91440" tIns="45720" rIns="91440" bIns="45720" rtlCol="0" anchor="ctr"/>
          <a:lstStyle>
            <a:lvl1pPr algn="ctr">
              <a:defRPr sz="2200">
                <a:solidFill>
                  <a:schemeClr val="bg1"/>
                </a:solidFill>
              </a:defRPr>
            </a:lvl1pPr>
          </a:lstStyle>
          <a:p>
            <a:fld id="{26B92AAF-07FF-4568-94A4-D81A3BD2DFD8}" type="slidenum">
              <a:rPr lang="en-GB" smtClean="0">
                <a:solidFill>
                  <a:srgbClr val="FFFFFF"/>
                </a:solidFill>
              </a:rPr>
              <a:pPr/>
              <a:t>‹#›</a:t>
            </a:fld>
            <a:endParaRPr lang="en-GB" dirty="0">
              <a:solidFill>
                <a:srgbClr val="FFFFFF"/>
              </a:solidFill>
            </a:endParaRPr>
          </a:p>
        </p:txBody>
      </p:sp>
      <p:sp>
        <p:nvSpPr>
          <p:cNvPr id="6" name="Date Placeholder 5"/>
          <p:cNvSpPr>
            <a:spLocks noGrp="1"/>
          </p:cNvSpPr>
          <p:nvPr>
            <p:ph type="dt" sz="half" idx="2"/>
          </p:nvPr>
        </p:nvSpPr>
        <p:spPr>
          <a:xfrm>
            <a:off x="10393680" y="132398"/>
            <a:ext cx="1582320" cy="365125"/>
          </a:xfrm>
          <a:prstGeom prst="rect">
            <a:avLst/>
          </a:prstGeom>
        </p:spPr>
        <p:txBody>
          <a:bodyPr vert="horz" lIns="91440" tIns="45720" rIns="91440" bIns="45720" rtlCol="0" anchor="ctr"/>
          <a:lstStyle>
            <a:lvl1pPr algn="r">
              <a:defRPr sz="2200">
                <a:solidFill>
                  <a:schemeClr val="tx1"/>
                </a:solidFill>
              </a:defRPr>
            </a:lvl1pPr>
          </a:lstStyle>
          <a:p>
            <a:fld id="{37B47267-1F69-4045-8F7D-699A3FA22217}" type="datetime1">
              <a:rPr lang="en-GB" smtClean="0">
                <a:solidFill>
                  <a:srgbClr val="282828"/>
                </a:solidFill>
              </a:rPr>
              <a:pPr/>
              <a:t>20/05/2025</a:t>
            </a:fld>
            <a:endParaRPr lang="en-GB" dirty="0">
              <a:solidFill>
                <a:srgbClr val="282828"/>
              </a:solidFill>
            </a:endParaRPr>
          </a:p>
        </p:txBody>
      </p:sp>
    </p:spTree>
    <p:extLst>
      <p:ext uri="{BB962C8B-B14F-4D97-AF65-F5344CB8AC3E}">
        <p14:creationId xmlns:p14="http://schemas.microsoft.com/office/powerpoint/2010/main" val="416600211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Singl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901701" y="612775"/>
            <a:ext cx="4730400" cy="451254"/>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901701" y="1557338"/>
            <a:ext cx="4730400" cy="4500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B9F7AFDD-4B99-411B-8A59-58DCBCC500D4}" type="datetimeFigureOut">
              <a:rPr lang="en-GB" smtClean="0"/>
              <a:t>20/05/2025</a:t>
            </a:fld>
            <a:endParaRPr lang="en-GB" dirty="0"/>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dirty="0"/>
          </a:p>
        </p:txBody>
      </p:sp>
    </p:spTree>
    <p:extLst>
      <p:ext uri="{BB962C8B-B14F-4D97-AF65-F5344CB8AC3E}">
        <p14:creationId xmlns:p14="http://schemas.microsoft.com/office/powerpoint/2010/main" val="98807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1C08-768E-D7DB-D4E1-602879BACB3B}"/>
              </a:ext>
            </a:extLst>
          </p:cNvPr>
          <p:cNvSpPr>
            <a:spLocks noGrp="1"/>
          </p:cNvSpPr>
          <p:nvPr>
            <p:ph type="title"/>
          </p:nvPr>
        </p:nvSpPr>
        <p:spPr>
          <a:xfrm>
            <a:off x="901701" y="612775"/>
            <a:ext cx="10388598" cy="648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1981F9F-0EAD-1B3A-6F9B-D8C1CAB90854}"/>
              </a:ext>
            </a:extLst>
          </p:cNvPr>
          <p:cNvSpPr>
            <a:spLocks noGrp="1"/>
          </p:cNvSpPr>
          <p:nvPr>
            <p:ph type="dt" sz="half" idx="10"/>
          </p:nvPr>
        </p:nvSpPr>
        <p:spPr/>
        <p:txBody>
          <a:bodyPr/>
          <a:lstStyle/>
          <a:p>
            <a:fld id="{B9F7AFDD-4B99-411B-8A59-58DCBCC500D4}" type="datetimeFigureOut">
              <a:rPr lang="en-GB" smtClean="0"/>
              <a:pPr/>
              <a:t>20/05/2025</a:t>
            </a:fld>
            <a:endParaRPr lang="en-GB" dirty="0"/>
          </a:p>
        </p:txBody>
      </p:sp>
      <p:sp>
        <p:nvSpPr>
          <p:cNvPr id="4" name="Footer Placeholder 3">
            <a:extLst>
              <a:ext uri="{FF2B5EF4-FFF2-40B4-BE49-F238E27FC236}">
                <a16:creationId xmlns:a16="http://schemas.microsoft.com/office/drawing/2014/main" id="{5C88FEAC-3DCF-D23F-C01A-1774C5BCA95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608F528-14E8-2D5D-77C7-0433C61566D8}"/>
              </a:ext>
            </a:extLst>
          </p:cNvPr>
          <p:cNvSpPr>
            <a:spLocks noGrp="1"/>
          </p:cNvSpPr>
          <p:nvPr>
            <p:ph type="sldNum" sz="quarter" idx="12"/>
          </p:nvPr>
        </p:nvSpPr>
        <p:spPr/>
        <p:txBody>
          <a:bodyPr/>
          <a:lstStyle/>
          <a:p>
            <a:fld id="{CBA53E11-492D-48B3-9F9B-09541CA2A39A}" type="slidenum">
              <a:rPr lang="en-GB" smtClean="0"/>
              <a:pPr/>
              <a:t>‹#›</a:t>
            </a:fld>
            <a:endParaRPr lang="en-GB" dirty="0"/>
          </a:p>
        </p:txBody>
      </p:sp>
      <p:sp>
        <p:nvSpPr>
          <p:cNvPr id="6" name="Content Placeholder 3">
            <a:extLst>
              <a:ext uri="{FF2B5EF4-FFF2-40B4-BE49-F238E27FC236}">
                <a16:creationId xmlns:a16="http://schemas.microsoft.com/office/drawing/2014/main" id="{6CAD96D5-3D1B-2481-878A-6363741FFD25}"/>
              </a:ext>
            </a:extLst>
          </p:cNvPr>
          <p:cNvSpPr>
            <a:spLocks noGrp="1"/>
          </p:cNvSpPr>
          <p:nvPr>
            <p:ph sz="half" idx="2"/>
          </p:nvPr>
        </p:nvSpPr>
        <p:spPr>
          <a:xfrm>
            <a:off x="901701" y="1557338"/>
            <a:ext cx="5126400" cy="3823200"/>
          </a:xfrm>
          <a:prstGeom prst="roundRect">
            <a:avLst>
              <a:gd name="adj" fmla="val 3040"/>
            </a:avLst>
          </a:prstGeom>
          <a:solidFill>
            <a:schemeClr val="accent2">
              <a:alpha val="40000"/>
            </a:schemeClr>
          </a:solid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a:extLst>
              <a:ext uri="{FF2B5EF4-FFF2-40B4-BE49-F238E27FC236}">
                <a16:creationId xmlns:a16="http://schemas.microsoft.com/office/drawing/2014/main" id="{5EA67157-2F12-DB51-9BFE-146565BFC5DE}"/>
              </a:ext>
            </a:extLst>
          </p:cNvPr>
          <p:cNvSpPr>
            <a:spLocks noGrp="1"/>
          </p:cNvSpPr>
          <p:nvPr>
            <p:ph type="pic" sz="quarter" idx="13"/>
          </p:nvPr>
        </p:nvSpPr>
        <p:spPr>
          <a:xfrm>
            <a:off x="6165850" y="1557338"/>
            <a:ext cx="5126038" cy="3822700"/>
          </a:xfrm>
          <a:prstGeom prst="roundRect">
            <a:avLst>
              <a:gd name="adj" fmla="val 2875"/>
            </a:avLst>
          </a:prstGeom>
          <a:solidFill>
            <a:schemeClr val="bg1">
              <a:lumMod val="85000"/>
            </a:schemeClr>
          </a:solidFill>
        </p:spPr>
        <p:txBody>
          <a:bodyPr/>
          <a:lstStyle/>
          <a:p>
            <a:r>
              <a:rPr lang="en-US" dirty="0"/>
              <a:t>Click icon to add picture</a:t>
            </a:r>
          </a:p>
        </p:txBody>
      </p:sp>
    </p:spTree>
    <p:extLst>
      <p:ext uri="{BB962C8B-B14F-4D97-AF65-F5344CB8AC3E}">
        <p14:creationId xmlns:p14="http://schemas.microsoft.com/office/powerpoint/2010/main" val="302574236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an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EAED-C47D-8ABD-093E-E971EA1247AA}"/>
              </a:ext>
            </a:extLst>
          </p:cNvPr>
          <p:cNvSpPr>
            <a:spLocks noGrp="1"/>
          </p:cNvSpPr>
          <p:nvPr>
            <p:ph type="title"/>
          </p:nvPr>
        </p:nvSpPr>
        <p:spPr>
          <a:xfrm>
            <a:off x="901701" y="612775"/>
            <a:ext cx="10388598" cy="648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EA9E667-86F4-A711-E7E6-DEC24B171D9D}"/>
              </a:ext>
            </a:extLst>
          </p:cNvPr>
          <p:cNvSpPr>
            <a:spLocks noGrp="1"/>
          </p:cNvSpPr>
          <p:nvPr>
            <p:ph type="dt" sz="half" idx="10"/>
          </p:nvPr>
        </p:nvSpPr>
        <p:spPr/>
        <p:txBody>
          <a:bodyPr/>
          <a:lstStyle/>
          <a:p>
            <a:fld id="{B9F7AFDD-4B99-411B-8A59-58DCBCC500D4}" type="datetimeFigureOut">
              <a:rPr lang="en-GB" smtClean="0"/>
              <a:pPr/>
              <a:t>20/05/2025</a:t>
            </a:fld>
            <a:endParaRPr lang="en-GB" dirty="0"/>
          </a:p>
        </p:txBody>
      </p:sp>
      <p:sp>
        <p:nvSpPr>
          <p:cNvPr id="4" name="Footer Placeholder 3">
            <a:extLst>
              <a:ext uri="{FF2B5EF4-FFF2-40B4-BE49-F238E27FC236}">
                <a16:creationId xmlns:a16="http://schemas.microsoft.com/office/drawing/2014/main" id="{7093C6C3-5539-68EC-D0AC-5A78A4CD2A8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D7CF024-6E02-F272-81E2-1DEBD8BCBBF1}"/>
              </a:ext>
            </a:extLst>
          </p:cNvPr>
          <p:cNvSpPr>
            <a:spLocks noGrp="1"/>
          </p:cNvSpPr>
          <p:nvPr>
            <p:ph type="sldNum" sz="quarter" idx="12"/>
          </p:nvPr>
        </p:nvSpPr>
        <p:spPr/>
        <p:txBody>
          <a:bodyPr/>
          <a:lstStyle/>
          <a:p>
            <a:fld id="{CBA53E11-492D-48B3-9F9B-09541CA2A39A}" type="slidenum">
              <a:rPr lang="en-GB" smtClean="0"/>
              <a:pPr/>
              <a:t>‹#›</a:t>
            </a:fld>
            <a:endParaRPr lang="en-GB" dirty="0"/>
          </a:p>
        </p:txBody>
      </p:sp>
      <p:sp>
        <p:nvSpPr>
          <p:cNvPr id="6" name="Content Placeholder 3">
            <a:extLst>
              <a:ext uri="{FF2B5EF4-FFF2-40B4-BE49-F238E27FC236}">
                <a16:creationId xmlns:a16="http://schemas.microsoft.com/office/drawing/2014/main" id="{B77ACDFB-ED10-3F7F-6B02-F4384F10A06C}"/>
              </a:ext>
            </a:extLst>
          </p:cNvPr>
          <p:cNvSpPr>
            <a:spLocks noGrp="1"/>
          </p:cNvSpPr>
          <p:nvPr>
            <p:ph sz="half" idx="2"/>
          </p:nvPr>
        </p:nvSpPr>
        <p:spPr>
          <a:xfrm>
            <a:off x="648000" y="1557338"/>
            <a:ext cx="3448800" cy="4082400"/>
          </a:xfrm>
          <a:prstGeom prst="roundRect">
            <a:avLst>
              <a:gd name="adj" fmla="val 3407"/>
            </a:avLst>
          </a:prstGeom>
          <a:solidFill>
            <a:schemeClr val="accent2">
              <a:alpha val="40000"/>
            </a:schemeClr>
          </a:solid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3">
            <a:extLst>
              <a:ext uri="{FF2B5EF4-FFF2-40B4-BE49-F238E27FC236}">
                <a16:creationId xmlns:a16="http://schemas.microsoft.com/office/drawing/2014/main" id="{BD857FEA-56C0-543A-6823-A1F06D89CA95}"/>
              </a:ext>
            </a:extLst>
          </p:cNvPr>
          <p:cNvSpPr>
            <a:spLocks noGrp="1"/>
          </p:cNvSpPr>
          <p:nvPr>
            <p:ph sz="half" idx="13"/>
          </p:nvPr>
        </p:nvSpPr>
        <p:spPr>
          <a:xfrm>
            <a:off x="4371600" y="1557338"/>
            <a:ext cx="3448800" cy="4082400"/>
          </a:xfrm>
          <a:prstGeom prst="roundRect">
            <a:avLst>
              <a:gd name="adj" fmla="val 3407"/>
            </a:avLst>
          </a:prstGeom>
          <a:solidFill>
            <a:schemeClr val="accent2">
              <a:alpha val="40000"/>
            </a:schemeClr>
          </a:solid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a:extLst>
              <a:ext uri="{FF2B5EF4-FFF2-40B4-BE49-F238E27FC236}">
                <a16:creationId xmlns:a16="http://schemas.microsoft.com/office/drawing/2014/main" id="{959F1486-07BC-2B57-0EC3-01C54EC71A83}"/>
              </a:ext>
            </a:extLst>
          </p:cNvPr>
          <p:cNvSpPr>
            <a:spLocks noGrp="1"/>
          </p:cNvSpPr>
          <p:nvPr>
            <p:ph sz="half" idx="14"/>
          </p:nvPr>
        </p:nvSpPr>
        <p:spPr>
          <a:xfrm>
            <a:off x="8095200" y="1557338"/>
            <a:ext cx="3448800" cy="4082400"/>
          </a:xfrm>
          <a:prstGeom prst="roundRect">
            <a:avLst>
              <a:gd name="adj" fmla="val 3407"/>
            </a:avLst>
          </a:prstGeom>
          <a:solidFill>
            <a:schemeClr val="accent2">
              <a:alpha val="40000"/>
            </a:schemeClr>
          </a:solidFill>
        </p:spPr>
        <p:txBody>
          <a:bodyPr lIns="252000" tIns="252000" rIns="252000" bIns="25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1872159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wo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E98922C-D527-9136-9405-08E10708873D}"/>
              </a:ext>
            </a:extLst>
          </p:cNvPr>
          <p:cNvSpPr>
            <a:spLocks noGrp="1"/>
          </p:cNvSpPr>
          <p:nvPr>
            <p:ph type="pic" sz="quarter" idx="13"/>
          </p:nvPr>
        </p:nvSpPr>
        <p:spPr>
          <a:xfrm>
            <a:off x="6753600" y="108000"/>
            <a:ext cx="5335200" cy="3272400"/>
          </a:xfrm>
          <a:prstGeom prst="roundRect">
            <a:avLst>
              <a:gd name="adj" fmla="val 2875"/>
            </a:avLst>
          </a:prstGeom>
          <a:solidFill>
            <a:schemeClr val="bg1">
              <a:lumMod val="85000"/>
            </a:schemeClr>
          </a:solidFill>
        </p:spPr>
        <p:txBody>
          <a:bodyPr/>
          <a:lstStyle/>
          <a:p>
            <a:r>
              <a:rPr lang="en-US" dirty="0"/>
              <a:t>Click icon to add picture</a:t>
            </a:r>
          </a:p>
        </p:txBody>
      </p:sp>
      <p:sp>
        <p:nvSpPr>
          <p:cNvPr id="9" name="Picture Placeholder 7">
            <a:extLst>
              <a:ext uri="{FF2B5EF4-FFF2-40B4-BE49-F238E27FC236}">
                <a16:creationId xmlns:a16="http://schemas.microsoft.com/office/drawing/2014/main" id="{3A389F4E-27F8-F09F-F15D-C035E5C7370A}"/>
              </a:ext>
            </a:extLst>
          </p:cNvPr>
          <p:cNvSpPr>
            <a:spLocks noGrp="1"/>
          </p:cNvSpPr>
          <p:nvPr>
            <p:ph type="pic" sz="quarter" idx="14"/>
          </p:nvPr>
        </p:nvSpPr>
        <p:spPr>
          <a:xfrm>
            <a:off x="6753600" y="3477600"/>
            <a:ext cx="5335200" cy="3272400"/>
          </a:xfrm>
          <a:prstGeom prst="roundRect">
            <a:avLst>
              <a:gd name="adj" fmla="val 2875"/>
            </a:avLst>
          </a:prstGeom>
          <a:solidFill>
            <a:schemeClr val="bg1">
              <a:lumMod val="85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901701" y="612774"/>
            <a:ext cx="4730399" cy="794847"/>
          </a:xfrm>
          <a:prstGeom prst="rect">
            <a:avLst/>
          </a:prstGeo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901700" y="1558800"/>
            <a:ext cx="4730400" cy="44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8873156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Larg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E98922C-D527-9136-9405-08E10708873D}"/>
              </a:ext>
            </a:extLst>
          </p:cNvPr>
          <p:cNvSpPr>
            <a:spLocks noGrp="1"/>
          </p:cNvSpPr>
          <p:nvPr>
            <p:ph type="pic" sz="quarter" idx="13"/>
          </p:nvPr>
        </p:nvSpPr>
        <p:spPr>
          <a:xfrm>
            <a:off x="4579200" y="108000"/>
            <a:ext cx="7509600" cy="6649200"/>
          </a:xfrm>
          <a:prstGeom prst="roundRect">
            <a:avLst>
              <a:gd name="adj" fmla="val 1458"/>
            </a:avLst>
          </a:prstGeom>
          <a:solidFill>
            <a:schemeClr val="bg1">
              <a:lumMod val="85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901701" y="612774"/>
            <a:ext cx="2822400" cy="794847"/>
          </a:xfrm>
          <a:prstGeom prst="rect">
            <a:avLst/>
          </a:prstGeo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901700" y="1558800"/>
            <a:ext cx="2822400" cy="44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a:xfrm>
            <a:off x="2397502" y="6323445"/>
            <a:ext cx="2080288" cy="210705"/>
          </a:xfrm>
        </p:spPr>
        <p:txBody>
          <a:bodyPr/>
          <a:lstStyle/>
          <a:p>
            <a:endParaRPr lang="en-GB" dirty="0"/>
          </a:p>
        </p:txBody>
      </p:sp>
    </p:spTree>
    <p:extLst>
      <p:ext uri="{BB962C8B-B14F-4D97-AF65-F5344CB8AC3E}">
        <p14:creationId xmlns:p14="http://schemas.microsoft.com/office/powerpoint/2010/main" val="1531449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Text and Background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D0E3B24D-1C13-83AB-7750-354F580CB4A2}"/>
              </a:ext>
            </a:extLst>
          </p:cNvPr>
          <p:cNvSpPr>
            <a:spLocks noGrp="1"/>
          </p:cNvSpPr>
          <p:nvPr>
            <p:ph type="pic" sz="quarter" idx="15"/>
          </p:nvPr>
        </p:nvSpPr>
        <p:spPr>
          <a:xfrm>
            <a:off x="108000" y="107999"/>
            <a:ext cx="11980800" cy="6642001"/>
          </a:xfrm>
          <a:prstGeom prst="roundRect">
            <a:avLst>
              <a:gd name="adj" fmla="val 1290"/>
            </a:avLst>
          </a:prstGeom>
          <a:solidFill>
            <a:schemeClr val="bg1">
              <a:lumMod val="85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9058F047-D684-FD98-9094-7D1BCA6C4198}"/>
              </a:ext>
            </a:extLst>
          </p:cNvPr>
          <p:cNvSpPr>
            <a:spLocks noGrp="1"/>
          </p:cNvSpPr>
          <p:nvPr>
            <p:ph type="title"/>
          </p:nvPr>
        </p:nvSpPr>
        <p:spPr>
          <a:xfrm>
            <a:off x="1884218" y="1379914"/>
            <a:ext cx="8423564" cy="1518458"/>
          </a:xfrm>
          <a:prstGeom prst="rect">
            <a:avLst/>
          </a:prstGeom>
        </p:spPr>
        <p:txBody>
          <a:bodyPr anchor="t"/>
          <a:lstStyle>
            <a:lvl1pPr algn="ctr">
              <a:lnSpc>
                <a:spcPct val="80000"/>
              </a:lnSpc>
              <a:defRPr sz="125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ADB135D-63C4-04F3-5EFB-764269C2ACB6}"/>
              </a:ext>
            </a:extLst>
          </p:cNvPr>
          <p:cNvSpPr>
            <a:spLocks noGrp="1"/>
          </p:cNvSpPr>
          <p:nvPr>
            <p:ph type="dt" sz="half" idx="10"/>
          </p:nvPr>
        </p:nvSpPr>
        <p:spPr/>
        <p:txBody>
          <a:bodyPr/>
          <a:lstStyle/>
          <a:p>
            <a:fld id="{B9F7AFDD-4B99-411B-8A59-58DCBCC500D4}" type="datetimeFigureOut">
              <a:rPr lang="en-GB" smtClean="0"/>
              <a:pPr/>
              <a:t>20/05/2025</a:t>
            </a:fld>
            <a:endParaRPr lang="en-GB" dirty="0"/>
          </a:p>
        </p:txBody>
      </p:sp>
      <p:sp>
        <p:nvSpPr>
          <p:cNvPr id="4" name="Footer Placeholder 3">
            <a:extLst>
              <a:ext uri="{FF2B5EF4-FFF2-40B4-BE49-F238E27FC236}">
                <a16:creationId xmlns:a16="http://schemas.microsoft.com/office/drawing/2014/main" id="{E9305478-8A0F-CEE5-9BAE-ADC91C34E85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109FD1C-BC07-7767-351B-F5B05EC138E9}"/>
              </a:ext>
            </a:extLst>
          </p:cNvPr>
          <p:cNvSpPr>
            <a:spLocks noGrp="1"/>
          </p:cNvSpPr>
          <p:nvPr>
            <p:ph type="sldNum" sz="quarter" idx="12"/>
          </p:nvPr>
        </p:nvSpPr>
        <p:spPr/>
        <p:txBody>
          <a:bodyPr/>
          <a:lstStyle/>
          <a:p>
            <a:fld id="{CBA53E11-492D-48B3-9F9B-09541CA2A39A}" type="slidenum">
              <a:rPr lang="en-GB" smtClean="0"/>
              <a:pPr/>
              <a:t>‹#›</a:t>
            </a:fld>
            <a:endParaRPr lang="en-GB" dirty="0"/>
          </a:p>
        </p:txBody>
      </p:sp>
    </p:spTree>
    <p:extLst>
      <p:ext uri="{BB962C8B-B14F-4D97-AF65-F5344CB8AC3E}">
        <p14:creationId xmlns:p14="http://schemas.microsoft.com/office/powerpoint/2010/main" val="70710671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1E1AF-C1C4-4F74-E321-701371DE7C27}"/>
              </a:ext>
            </a:extLst>
          </p:cNvPr>
          <p:cNvSpPr>
            <a:spLocks noGrp="1"/>
          </p:cNvSpPr>
          <p:nvPr>
            <p:ph type="dt" sz="half" idx="10"/>
          </p:nvPr>
        </p:nvSpPr>
        <p:spPr/>
        <p:txBody>
          <a:bodyPr/>
          <a:lstStyle/>
          <a:p>
            <a:fld id="{B9F7AFDD-4B99-411B-8A59-58DCBCC500D4}" type="datetimeFigureOut">
              <a:rPr lang="en-GB" smtClean="0"/>
              <a:t>20/05/2025</a:t>
            </a:fld>
            <a:endParaRPr lang="en-GB" dirty="0"/>
          </a:p>
        </p:txBody>
      </p:sp>
      <p:sp>
        <p:nvSpPr>
          <p:cNvPr id="5" name="Footer Placeholder 4">
            <a:extLst>
              <a:ext uri="{FF2B5EF4-FFF2-40B4-BE49-F238E27FC236}">
                <a16:creationId xmlns:a16="http://schemas.microsoft.com/office/drawing/2014/main" id="{86835622-3FCE-5C6C-9DE3-1020236E73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BB2CB09-77E4-9853-89E7-F1F73696B236}"/>
              </a:ext>
            </a:extLst>
          </p:cNvPr>
          <p:cNvSpPr>
            <a:spLocks noGrp="1"/>
          </p:cNvSpPr>
          <p:nvPr>
            <p:ph type="sldNum" sz="quarter" idx="12"/>
          </p:nvPr>
        </p:nvSpPr>
        <p:spPr/>
        <p:txBody>
          <a:bodyPr/>
          <a:lstStyle/>
          <a:p>
            <a:fld id="{CBA53E11-492D-48B3-9F9B-09541CA2A39A}" type="slidenum">
              <a:rPr lang="en-GB" smtClean="0"/>
              <a:t>‹#›</a:t>
            </a:fld>
            <a:endParaRPr lang="en-GB" dirty="0"/>
          </a:p>
        </p:txBody>
      </p:sp>
      <p:sp>
        <p:nvSpPr>
          <p:cNvPr id="7" name="Title 1">
            <a:extLst>
              <a:ext uri="{FF2B5EF4-FFF2-40B4-BE49-F238E27FC236}">
                <a16:creationId xmlns:a16="http://schemas.microsoft.com/office/drawing/2014/main" id="{4B5905C7-2620-FC37-78B9-44EA9B10607D}"/>
              </a:ext>
            </a:extLst>
          </p:cNvPr>
          <p:cNvSpPr>
            <a:spLocks noGrp="1"/>
          </p:cNvSpPr>
          <p:nvPr>
            <p:ph type="ctrTitle"/>
          </p:nvPr>
        </p:nvSpPr>
        <p:spPr>
          <a:xfrm>
            <a:off x="3014749" y="2352502"/>
            <a:ext cx="6162504" cy="2152996"/>
          </a:xfrm>
          <a:prstGeom prst="rect">
            <a:avLst/>
          </a:prstGeom>
        </p:spPr>
        <p:txBody>
          <a:bodyPr anchor="ctr"/>
          <a:lstStyle>
            <a:lvl1pPr algn="ctr">
              <a:lnSpc>
                <a:spcPct val="80000"/>
              </a:lnSpc>
              <a:defRPr sz="7600" cap="all" baseline="0"/>
            </a:lvl1pPr>
          </a:lstStyle>
          <a:p>
            <a:r>
              <a:rPr lang="en-US"/>
              <a:t>Click to edit Master title style</a:t>
            </a:r>
            <a:endParaRPr lang="en-GB" dirty="0"/>
          </a:p>
        </p:txBody>
      </p:sp>
    </p:spTree>
    <p:extLst>
      <p:ext uri="{BB962C8B-B14F-4D97-AF65-F5344CB8AC3E}">
        <p14:creationId xmlns:p14="http://schemas.microsoft.com/office/powerpoint/2010/main" val="20773892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461" y="205740"/>
            <a:ext cx="10961370" cy="5798227"/>
          </a:xfrm>
          <a:prstGeom prst="rect">
            <a:avLst/>
          </a:prstGeom>
        </p:spPr>
        <p:txBody>
          <a:bodyPr vert="horz" lIns="91440" tIns="45720" rIns="91440" bIns="45720" rtlCol="0" anchor="ctr"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95051" y="5819400"/>
            <a:ext cx="780950" cy="822600"/>
          </a:xfrm>
          <a:prstGeom prst="rect">
            <a:avLst/>
          </a:prstGeom>
        </p:spPr>
      </p:pic>
      <p:sp>
        <p:nvSpPr>
          <p:cNvPr id="13" name="Footer Placeholder 3"/>
          <p:cNvSpPr>
            <a:spLocks noGrp="1"/>
          </p:cNvSpPr>
          <p:nvPr>
            <p:ph type="ftr" sz="quarter" idx="3"/>
          </p:nvPr>
        </p:nvSpPr>
        <p:spPr>
          <a:xfrm>
            <a:off x="207334" y="6272237"/>
            <a:ext cx="4114800" cy="365125"/>
          </a:xfrm>
          <a:prstGeom prst="rect">
            <a:avLst/>
          </a:prstGeom>
        </p:spPr>
        <p:txBody>
          <a:bodyPr vert="horz" lIns="91440" tIns="45720" rIns="91440" bIns="45720" rtlCol="0" anchor="ctr"/>
          <a:lstStyle>
            <a:lvl1pPr algn="l">
              <a:defRPr sz="2200">
                <a:solidFill>
                  <a:schemeClr val="tx1"/>
                </a:solidFill>
                <a:latin typeface="Arial" panose="020B0604020202020204" pitchFamily="34" charset="0"/>
                <a:cs typeface="Arial" panose="020B0604020202020204" pitchFamily="34" charset="0"/>
              </a:defRPr>
            </a:lvl1pPr>
          </a:lstStyle>
          <a:p>
            <a:pPr defTabSz="292100" hangingPunct="0"/>
            <a:r>
              <a:rPr lang="en-GB" kern="0">
                <a:solidFill>
                  <a:srgbClr val="282828"/>
                </a:solidFill>
                <a:sym typeface="Gill Sans"/>
              </a:rPr>
              <a:t>Name, team or project</a:t>
            </a:r>
            <a:endParaRPr lang="en-GB" kern="0" dirty="0">
              <a:solidFill>
                <a:srgbClr val="282828"/>
              </a:solidFill>
              <a:sym typeface="Gill Sans"/>
            </a:endParaRPr>
          </a:p>
        </p:txBody>
      </p:sp>
      <p:sp>
        <p:nvSpPr>
          <p:cNvPr id="8" name="Date Placeholder 5"/>
          <p:cNvSpPr>
            <a:spLocks noGrp="1"/>
          </p:cNvSpPr>
          <p:nvPr>
            <p:ph type="dt" sz="half" idx="2"/>
          </p:nvPr>
        </p:nvSpPr>
        <p:spPr>
          <a:xfrm>
            <a:off x="10393680" y="102875"/>
            <a:ext cx="1582320" cy="365125"/>
          </a:xfrm>
          <a:prstGeom prst="rect">
            <a:avLst/>
          </a:prstGeom>
        </p:spPr>
        <p:txBody>
          <a:bodyPr vert="horz" lIns="91440" tIns="45720" rIns="91440" bIns="45720" rtlCol="0" anchor="ctr"/>
          <a:lstStyle>
            <a:lvl1pPr algn="r">
              <a:defRPr sz="2200">
                <a:solidFill>
                  <a:schemeClr val="tx1"/>
                </a:solidFill>
              </a:defRPr>
            </a:lvl1pPr>
          </a:lstStyle>
          <a:p>
            <a:pPr defTabSz="292100" hangingPunct="0"/>
            <a:fld id="{37B47267-1F69-4045-8F7D-699A3FA22217}" type="datetime1">
              <a:rPr lang="en-GB" kern="0" smtClean="0">
                <a:solidFill>
                  <a:srgbClr val="282828"/>
                </a:solidFill>
                <a:sym typeface="Gill Sans"/>
              </a:rPr>
              <a:pPr defTabSz="292100" hangingPunct="0"/>
              <a:t>20/05/2025</a:t>
            </a:fld>
            <a:endParaRPr lang="en-GB" kern="0" dirty="0">
              <a:solidFill>
                <a:srgbClr val="282828"/>
              </a:solidFill>
              <a:sym typeface="Gill Sans"/>
            </a:endParaRPr>
          </a:p>
        </p:txBody>
      </p:sp>
      <p:sp>
        <p:nvSpPr>
          <p:cNvPr id="9" name="Slide Number Placeholder 4"/>
          <p:cNvSpPr>
            <a:spLocks noGrp="1"/>
          </p:cNvSpPr>
          <p:nvPr>
            <p:ph type="sldNum" sz="quarter" idx="4"/>
          </p:nvPr>
        </p:nvSpPr>
        <p:spPr>
          <a:xfrm>
            <a:off x="-1" y="0"/>
            <a:ext cx="630768" cy="629920"/>
          </a:xfrm>
          <a:prstGeom prst="rect">
            <a:avLst/>
          </a:prstGeom>
          <a:solidFill>
            <a:srgbClr val="00A1CC"/>
          </a:solidFill>
          <a:ln>
            <a:noFill/>
          </a:ln>
        </p:spPr>
        <p:txBody>
          <a:bodyPr vert="horz" lIns="91440" tIns="45720" rIns="91440" bIns="45720" rtlCol="0" anchor="ctr"/>
          <a:lstStyle>
            <a:lvl1pPr algn="ctr">
              <a:defRPr sz="2200">
                <a:solidFill>
                  <a:schemeClr val="bg1"/>
                </a:solidFill>
              </a:defRPr>
            </a:lvl1pPr>
          </a:lstStyle>
          <a:p>
            <a:pPr defTabSz="292100" hangingPunct="0"/>
            <a:fld id="{26B92AAF-07FF-4568-94A4-D81A3BD2DFD8}" type="slidenum">
              <a:rPr lang="en-GB" kern="0" smtClean="0">
                <a:solidFill>
                  <a:srgbClr val="FFFFFF"/>
                </a:solidFill>
                <a:sym typeface="Gill Sans"/>
              </a:rPr>
              <a:pPr defTabSz="292100" hangingPunct="0"/>
              <a:t>‹#›</a:t>
            </a:fld>
            <a:endParaRPr lang="en-GB" kern="0" dirty="0">
              <a:solidFill>
                <a:srgbClr val="FFFFFF"/>
              </a:solidFill>
              <a:sym typeface="Gill Sans"/>
            </a:endParaRPr>
          </a:p>
        </p:txBody>
      </p:sp>
    </p:spTree>
    <p:extLst>
      <p:ext uri="{BB962C8B-B14F-4D97-AF65-F5344CB8AC3E}">
        <p14:creationId xmlns:p14="http://schemas.microsoft.com/office/powerpoint/2010/main" val="695375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spd="med"/>
  <p:hf sldNum="0" hdr="0" ftr="0" dt="0"/>
  <p:txStyles>
    <p:titleStyle>
      <a:lvl1pPr marL="0" marR="0" indent="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1pPr>
      <a:lvl2pPr marL="0" marR="0" indent="1143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2pPr>
      <a:lvl3pPr marL="0" marR="0" indent="2286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3pPr>
      <a:lvl4pPr marL="0" marR="0" indent="3429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4pPr>
      <a:lvl5pPr marL="0" marR="0" indent="4572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5pPr>
      <a:lvl6pPr marL="0" marR="0" indent="5715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6pPr>
      <a:lvl7pPr marL="0" marR="0" indent="6858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7pPr>
      <a:lvl8pPr marL="0" marR="0" indent="8001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8pPr>
      <a:lvl9pPr marL="0" marR="0" indent="914400" algn="ctr" defTabSz="292100"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n-lt"/>
          <a:ea typeface="+mn-ea"/>
          <a:cs typeface="+mn-cs"/>
          <a:sym typeface="Gill Sans"/>
        </a:defRPr>
      </a:lvl9pPr>
    </p:titleStyle>
    <p:bodyStyle>
      <a:lvl1pPr marL="158750" marR="0" indent="0" algn="l" defTabSz="292100" rtl="0" latinLnBrk="0">
        <a:lnSpc>
          <a:spcPct val="150000"/>
        </a:lnSpc>
        <a:spcBef>
          <a:spcPts val="0"/>
        </a:spcBef>
        <a:spcAft>
          <a:spcPts val="0"/>
        </a:spcAft>
        <a:buClr>
          <a:srgbClr val="00A1CC"/>
        </a:buClr>
        <a:buSzPct val="100000"/>
        <a:buFont typeface="Arial" panose="020B0604020202020204" pitchFamily="34" charset="0"/>
        <a:buNone/>
        <a:tabLst/>
        <a:defRPr sz="3500" b="0" i="0" u="none" strike="noStrike" cap="none" spc="0" baseline="0">
          <a:ln>
            <a:noFill/>
          </a:ln>
          <a:solidFill>
            <a:srgbClr val="282828"/>
          </a:solidFill>
          <a:uFillTx/>
          <a:latin typeface="Arial" panose="020B0604020202020204" pitchFamily="34" charset="0"/>
          <a:ea typeface="+mn-ea"/>
          <a:cs typeface="+mn-cs"/>
          <a:sym typeface="Gill Sans"/>
        </a:defRPr>
      </a:lvl1pPr>
      <a:lvl2pPr marL="381000" marR="0" indent="0" algn="l" defTabSz="292100" rtl="0" latinLnBrk="0">
        <a:lnSpc>
          <a:spcPct val="150000"/>
        </a:lnSpc>
        <a:spcBef>
          <a:spcPts val="0"/>
        </a:spcBef>
        <a:spcAft>
          <a:spcPts val="0"/>
        </a:spcAft>
        <a:buClr>
          <a:srgbClr val="6E6E6E"/>
        </a:buClr>
        <a:buSzPct val="100000"/>
        <a:buFont typeface="Arial" panose="020B0604020202020204" pitchFamily="34" charset="0"/>
        <a:buNone/>
        <a:tabLst/>
        <a:defRPr sz="2900" b="0" i="0" u="none" strike="noStrike" cap="none" spc="0" baseline="0">
          <a:ln>
            <a:noFill/>
          </a:ln>
          <a:solidFill>
            <a:srgbClr val="282828"/>
          </a:solidFill>
          <a:uFillTx/>
          <a:latin typeface="Arial" panose="020B0604020202020204" pitchFamily="34" charset="0"/>
          <a:ea typeface="+mn-ea"/>
          <a:cs typeface="+mn-cs"/>
          <a:sym typeface="Gill Sans"/>
        </a:defRPr>
      </a:lvl2pPr>
      <a:lvl3pPr marL="603250" marR="0" indent="0" algn="l" defTabSz="292100" rtl="0" latinLnBrk="0">
        <a:lnSpc>
          <a:spcPct val="150000"/>
        </a:lnSpc>
        <a:spcBef>
          <a:spcPts val="0"/>
        </a:spcBef>
        <a:spcAft>
          <a:spcPts val="0"/>
        </a:spcAft>
        <a:buClrTx/>
        <a:buSzPct val="171000"/>
        <a:buFontTx/>
        <a:buNone/>
        <a:tabLst/>
        <a:defRPr sz="2900" b="0" i="0" u="none" strike="noStrike" cap="none" spc="0" baseline="0">
          <a:ln>
            <a:noFill/>
          </a:ln>
          <a:solidFill>
            <a:srgbClr val="282828"/>
          </a:solidFill>
          <a:uFillTx/>
          <a:latin typeface="Arial" panose="020B0604020202020204" pitchFamily="34" charset="0"/>
          <a:ea typeface="+mn-ea"/>
          <a:cs typeface="+mn-cs"/>
          <a:sym typeface="Gill Sans"/>
        </a:defRPr>
      </a:lvl3pPr>
      <a:lvl4pPr marL="825500" marR="0" indent="0" algn="l" defTabSz="292100" rtl="0" latinLnBrk="0">
        <a:lnSpc>
          <a:spcPct val="150000"/>
        </a:lnSpc>
        <a:spcBef>
          <a:spcPts val="0"/>
        </a:spcBef>
        <a:spcAft>
          <a:spcPts val="0"/>
        </a:spcAft>
        <a:buClrTx/>
        <a:buSzPct val="171000"/>
        <a:buFontTx/>
        <a:buNone/>
        <a:tabLst/>
        <a:defRPr sz="2900" b="0" i="0" u="none" strike="noStrike" cap="none" spc="0" baseline="0">
          <a:ln>
            <a:noFill/>
          </a:ln>
          <a:solidFill>
            <a:srgbClr val="282828"/>
          </a:solidFill>
          <a:uFillTx/>
          <a:latin typeface="Arial" panose="020B0604020202020204" pitchFamily="34" charset="0"/>
          <a:ea typeface="+mn-ea"/>
          <a:cs typeface="+mn-cs"/>
          <a:sym typeface="Gill Sans"/>
        </a:defRPr>
      </a:lvl4pPr>
      <a:lvl5pPr marL="1047750" marR="0" indent="0" algn="l" defTabSz="292100" rtl="0" latinLnBrk="0">
        <a:lnSpc>
          <a:spcPct val="150000"/>
        </a:lnSpc>
        <a:spcBef>
          <a:spcPts val="0"/>
        </a:spcBef>
        <a:spcAft>
          <a:spcPts val="0"/>
        </a:spcAft>
        <a:buClrTx/>
        <a:buSzPct val="171000"/>
        <a:buFontTx/>
        <a:buNone/>
        <a:tabLst/>
        <a:defRPr sz="2900" b="0" i="0" u="none" strike="noStrike" cap="none" spc="0" baseline="0">
          <a:ln>
            <a:noFill/>
          </a:ln>
          <a:solidFill>
            <a:srgbClr val="282828"/>
          </a:solidFill>
          <a:uFillTx/>
          <a:latin typeface="Arial" panose="020B0604020202020204" pitchFamily="34" charset="0"/>
          <a:ea typeface="+mn-ea"/>
          <a:cs typeface="+mn-cs"/>
          <a:sym typeface="Gill Sans"/>
        </a:defRPr>
      </a:lvl5pPr>
      <a:lvl6pPr marL="1620157" marR="0" indent="-394607" algn="l" defTabSz="292100" rtl="0" latinLnBrk="0">
        <a:lnSpc>
          <a:spcPct val="100000"/>
        </a:lnSpc>
        <a:spcBef>
          <a:spcPts val="2400"/>
        </a:spcBef>
        <a:spcAft>
          <a:spcPts val="0"/>
        </a:spcAft>
        <a:buClrTx/>
        <a:buSzPct val="171000"/>
        <a:buFontTx/>
        <a:buChar char="•"/>
        <a:tabLst/>
        <a:defRPr sz="2900" b="0" i="0" u="none" strike="noStrike" cap="none" spc="0" baseline="0">
          <a:ln>
            <a:noFill/>
          </a:ln>
          <a:solidFill>
            <a:srgbClr val="000000"/>
          </a:solidFill>
          <a:uFillTx/>
          <a:latin typeface="+mn-lt"/>
          <a:ea typeface="+mn-ea"/>
          <a:cs typeface="+mn-cs"/>
          <a:sym typeface="Gill Sans"/>
        </a:defRPr>
      </a:lvl6pPr>
      <a:lvl7pPr marL="1797957" marR="0" indent="-394607" algn="l" defTabSz="292100" rtl="0" latinLnBrk="0">
        <a:lnSpc>
          <a:spcPct val="100000"/>
        </a:lnSpc>
        <a:spcBef>
          <a:spcPts val="2400"/>
        </a:spcBef>
        <a:spcAft>
          <a:spcPts val="0"/>
        </a:spcAft>
        <a:buClrTx/>
        <a:buSzPct val="171000"/>
        <a:buFontTx/>
        <a:buChar char="•"/>
        <a:tabLst/>
        <a:defRPr sz="2900" b="0" i="0" u="none" strike="noStrike" cap="none" spc="0" baseline="0">
          <a:ln>
            <a:noFill/>
          </a:ln>
          <a:solidFill>
            <a:srgbClr val="000000"/>
          </a:solidFill>
          <a:uFillTx/>
          <a:latin typeface="+mn-lt"/>
          <a:ea typeface="+mn-ea"/>
          <a:cs typeface="+mn-cs"/>
          <a:sym typeface="Gill Sans"/>
        </a:defRPr>
      </a:lvl7pPr>
      <a:lvl8pPr marL="1975757" marR="0" indent="-394607" algn="l" defTabSz="292100" rtl="0" latinLnBrk="0">
        <a:lnSpc>
          <a:spcPct val="100000"/>
        </a:lnSpc>
        <a:spcBef>
          <a:spcPts val="2400"/>
        </a:spcBef>
        <a:spcAft>
          <a:spcPts val="0"/>
        </a:spcAft>
        <a:buClrTx/>
        <a:buSzPct val="171000"/>
        <a:buFontTx/>
        <a:buChar char="•"/>
        <a:tabLst/>
        <a:defRPr sz="2900" b="0" i="0" u="none" strike="noStrike" cap="none" spc="0" baseline="0">
          <a:ln>
            <a:noFill/>
          </a:ln>
          <a:solidFill>
            <a:srgbClr val="000000"/>
          </a:solidFill>
          <a:uFillTx/>
          <a:latin typeface="+mn-lt"/>
          <a:ea typeface="+mn-ea"/>
          <a:cs typeface="+mn-cs"/>
          <a:sym typeface="Gill Sans"/>
        </a:defRPr>
      </a:lvl8pPr>
      <a:lvl9pPr marL="2153557" marR="0" indent="-394607" algn="l" defTabSz="292100" rtl="0" latinLnBrk="0">
        <a:lnSpc>
          <a:spcPct val="100000"/>
        </a:lnSpc>
        <a:spcBef>
          <a:spcPts val="2400"/>
        </a:spcBef>
        <a:spcAft>
          <a:spcPts val="0"/>
        </a:spcAft>
        <a:buClrTx/>
        <a:buSzPct val="171000"/>
        <a:buFontTx/>
        <a:buChar char="•"/>
        <a:tabLst/>
        <a:defRPr sz="29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1pPr>
      <a:lvl2pPr marL="0" marR="0" indent="1143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2pPr>
      <a:lvl3pPr marL="0" marR="0" indent="2286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3pPr>
      <a:lvl4pPr marL="0" marR="0" indent="3429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4pPr>
      <a:lvl5pPr marL="0" marR="0" indent="4572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5pPr>
      <a:lvl6pPr marL="0" marR="0" indent="5715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6pPr>
      <a:lvl7pPr marL="0" marR="0" indent="6858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7pPr>
      <a:lvl8pPr marL="0" marR="0" indent="8001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8pPr>
      <a:lvl9pPr marL="0" marR="0" indent="914400" algn="ctr" defTabSz="2921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2842-201B-E08D-6AE7-9FD2750E8828}"/>
              </a:ext>
            </a:extLst>
          </p:cNvPr>
          <p:cNvSpPr>
            <a:spLocks noGrp="1"/>
          </p:cNvSpPr>
          <p:nvPr>
            <p:ph type="title"/>
          </p:nvPr>
        </p:nvSpPr>
        <p:spPr>
          <a:xfrm>
            <a:off x="82984" y="-112725"/>
            <a:ext cx="10450284" cy="451254"/>
          </a:xfrm>
        </p:spPr>
        <p:txBody>
          <a:bodyPr/>
          <a:lstStyle/>
          <a:p>
            <a:pPr algn="l"/>
            <a:br>
              <a:rPr lang="en-US" sz="1600" dirty="0">
                <a:solidFill>
                  <a:schemeClr val="accent1"/>
                </a:solidFill>
              </a:rPr>
            </a:br>
            <a:r>
              <a:rPr lang="en-US" sz="1600" dirty="0">
                <a:solidFill>
                  <a:schemeClr val="accent1"/>
                </a:solidFill>
              </a:rPr>
              <a:t>Roles and Responsibilities GRIEVANCE MANAGER (to be read alongside the Grievance Policy and Process</a:t>
            </a:r>
          </a:p>
        </p:txBody>
      </p:sp>
      <p:sp>
        <p:nvSpPr>
          <p:cNvPr id="3" name="Content Placeholder 2">
            <a:extLst>
              <a:ext uri="{FF2B5EF4-FFF2-40B4-BE49-F238E27FC236}">
                <a16:creationId xmlns:a16="http://schemas.microsoft.com/office/drawing/2014/main" id="{09A12FCD-814F-B048-9511-BE620E7C9FAF}"/>
              </a:ext>
            </a:extLst>
          </p:cNvPr>
          <p:cNvSpPr>
            <a:spLocks noGrp="1"/>
          </p:cNvSpPr>
          <p:nvPr>
            <p:ph idx="1"/>
          </p:nvPr>
        </p:nvSpPr>
        <p:spPr>
          <a:xfrm>
            <a:off x="-198782" y="112902"/>
            <a:ext cx="12228285" cy="7120719"/>
          </a:xfrm>
        </p:spPr>
        <p:txBody>
          <a:bodyPr>
            <a:normAutofit fontScale="55000" lnSpcReduction="20000"/>
          </a:bodyPr>
          <a:lstStyle/>
          <a:p>
            <a:pPr marL="537750" lvl="4" indent="-285750">
              <a:buFont typeface="Arial" panose="020B0604020202020204" pitchFamily="34" charset="0"/>
              <a:buChar char="•"/>
            </a:pPr>
            <a:endParaRPr lang="en-GB" dirty="0"/>
          </a:p>
          <a:p>
            <a:pPr marL="537750" lvl="4" indent="-285750">
              <a:buFont typeface="Arial" panose="020B0604020202020204" pitchFamily="34" charset="0"/>
              <a:buChar char="•"/>
            </a:pPr>
            <a:r>
              <a:rPr lang="en-GB" dirty="0"/>
              <a:t>Log case with ERS and discuss:</a:t>
            </a:r>
          </a:p>
          <a:p>
            <a:pPr marL="537750" lvl="4" indent="-285750"/>
            <a:r>
              <a:rPr lang="en-GB" sz="3400" dirty="0"/>
              <a:t>	</a:t>
            </a:r>
            <a:r>
              <a:rPr lang="en-GB" dirty="0"/>
              <a:t>	- is it appropriate to appoint a welfare manager. If appropriate, select a welfare manager and confirm to colleague</a:t>
            </a:r>
          </a:p>
          <a:p>
            <a:pPr marL="537750" lvl="4" indent="-285750"/>
            <a:r>
              <a:rPr lang="en-GB" dirty="0"/>
              <a:t>		- what other support is available, inform the colleague of any that is</a:t>
            </a:r>
          </a:p>
          <a:p>
            <a:pPr marL="537750" lvl="4" indent="-285750"/>
            <a:r>
              <a:rPr lang="en-GB" dirty="0"/>
              <a:t>       - is it a formal or informal grievance – what is appropriate</a:t>
            </a:r>
          </a:p>
          <a:p>
            <a:pPr marL="537750" lvl="4" indent="-285750"/>
            <a:r>
              <a:rPr lang="en-GB" dirty="0"/>
              <a:t>       - are there any alleged perpetrators identified, if so a case should be opened for them also at this point, if not cases should be opened if they do become identifiable</a:t>
            </a:r>
          </a:p>
          <a:p>
            <a:pPr marL="537750" lvl="4" indent="-285750">
              <a:buFont typeface="Arial" panose="020B0604020202020204" pitchFamily="34" charset="0"/>
              <a:buChar char="•"/>
            </a:pPr>
            <a:r>
              <a:rPr lang="en-GB" dirty="0"/>
              <a:t>Complete People Collection Grievance Module if appropriate</a:t>
            </a:r>
          </a:p>
          <a:p>
            <a:pPr marL="537750" lvl="4" indent="-285750">
              <a:buFont typeface="Arial" panose="020B0604020202020204" pitchFamily="34" charset="0"/>
              <a:buChar char="•"/>
            </a:pPr>
            <a:r>
              <a:rPr lang="en-GB" dirty="0"/>
              <a:t>Hearing the grievance:</a:t>
            </a:r>
          </a:p>
          <a:p>
            <a:pPr marL="252000" lvl="4"/>
            <a:r>
              <a:rPr lang="en-GB" dirty="0"/>
              <a:t>      If INFORMAL   </a:t>
            </a:r>
          </a:p>
          <a:p>
            <a:pPr marL="252000" lvl="4"/>
            <a:r>
              <a:rPr lang="en-GB" dirty="0"/>
              <a:t>    	- no invite letter is required or notetaker</a:t>
            </a:r>
          </a:p>
          <a:p>
            <a:pPr marL="252000" lvl="4"/>
            <a:r>
              <a:rPr lang="en-GB" dirty="0"/>
              <a:t> 	- you should take informal notes of your discussion and after the meeting drop the colleague a note of what was agreed</a:t>
            </a:r>
          </a:p>
          <a:p>
            <a:pPr marL="252000" lvl="4"/>
            <a:r>
              <a:rPr lang="en-GB" dirty="0"/>
              <a:t>      If FORMAL</a:t>
            </a:r>
          </a:p>
          <a:p>
            <a:pPr marL="252000" lvl="4"/>
            <a:r>
              <a:rPr lang="en-GB" dirty="0"/>
              <a:t>       - send a letter acknowledging receipt of the grievance within 48 hours of receiving the grievance</a:t>
            </a:r>
          </a:p>
          <a:p>
            <a:pPr marL="252000" lvl="4"/>
            <a:r>
              <a:rPr lang="en-GB" dirty="0"/>
              <a:t>       - send invite letter to grievance hearing allowing 48 hours' notice  and ideally within 7 days of receiving the grievance. If there is any delay in this then a letter must be sent to the colleague explaining the delay</a:t>
            </a:r>
          </a:p>
          <a:p>
            <a:pPr marL="252000" lvl="4"/>
            <a:r>
              <a:rPr lang="en-GB" dirty="0"/>
              <a:t>       - appoint a separate notetaker to take notes using the template form which colleagues sign</a:t>
            </a:r>
          </a:p>
          <a:p>
            <a:pPr marL="252000" lvl="4"/>
            <a:r>
              <a:rPr lang="en-GB" dirty="0"/>
              <a:t>       - explain to the colleague that you aim to get an outcome to the grievance to them within 14 days of the hearing but if there is going to be any delay you will write to them as soon as you’re aware of this to advise them of the delay and when they should expect the outcome</a:t>
            </a:r>
          </a:p>
          <a:p>
            <a:pPr marL="0" lvl="2" indent="0">
              <a:buNone/>
            </a:pPr>
            <a:endParaRPr lang="en-GB" dirty="0"/>
          </a:p>
          <a:p>
            <a:pPr lvl="2"/>
            <a:endParaRPr lang="en-GB" dirty="0"/>
          </a:p>
        </p:txBody>
      </p:sp>
    </p:spTree>
    <p:extLst>
      <p:ext uri="{BB962C8B-B14F-4D97-AF65-F5344CB8AC3E}">
        <p14:creationId xmlns:p14="http://schemas.microsoft.com/office/powerpoint/2010/main" val="99135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2842-201B-E08D-6AE7-9FD2750E8828}"/>
              </a:ext>
            </a:extLst>
          </p:cNvPr>
          <p:cNvSpPr>
            <a:spLocks noGrp="1"/>
          </p:cNvSpPr>
          <p:nvPr>
            <p:ph type="title"/>
          </p:nvPr>
        </p:nvSpPr>
        <p:spPr>
          <a:xfrm>
            <a:off x="82984" y="-112725"/>
            <a:ext cx="10450284" cy="451254"/>
          </a:xfrm>
        </p:spPr>
        <p:txBody>
          <a:bodyPr/>
          <a:lstStyle/>
          <a:p>
            <a:pPr algn="l"/>
            <a:br>
              <a:rPr lang="en-US" sz="1600" dirty="0">
                <a:solidFill>
                  <a:schemeClr val="accent1"/>
                </a:solidFill>
              </a:rPr>
            </a:br>
            <a:r>
              <a:rPr lang="en-US" sz="1600" dirty="0">
                <a:solidFill>
                  <a:schemeClr val="accent1"/>
                </a:solidFill>
              </a:rPr>
              <a:t>Roles and Responsibilities GRIEVANCE MANAGER (to be read alongside the Grievance Policy and Process)</a:t>
            </a:r>
          </a:p>
        </p:txBody>
      </p:sp>
      <p:sp>
        <p:nvSpPr>
          <p:cNvPr id="3" name="Content Placeholder 2">
            <a:extLst>
              <a:ext uri="{FF2B5EF4-FFF2-40B4-BE49-F238E27FC236}">
                <a16:creationId xmlns:a16="http://schemas.microsoft.com/office/drawing/2014/main" id="{09A12FCD-814F-B048-9511-BE620E7C9FAF}"/>
              </a:ext>
            </a:extLst>
          </p:cNvPr>
          <p:cNvSpPr>
            <a:spLocks noGrp="1"/>
          </p:cNvSpPr>
          <p:nvPr>
            <p:ph idx="1"/>
          </p:nvPr>
        </p:nvSpPr>
        <p:spPr>
          <a:xfrm>
            <a:off x="-198782" y="112902"/>
            <a:ext cx="12228285" cy="7120719"/>
          </a:xfrm>
        </p:spPr>
        <p:txBody>
          <a:bodyPr>
            <a:normAutofit/>
          </a:bodyPr>
          <a:lstStyle/>
          <a:p>
            <a:pPr marL="537750" marR="0" lvl="4" indent="-285750" algn="l" defTabSz="292100" rtl="0" eaLnBrk="1" fontAlgn="auto" latinLnBrk="0" hangingPunct="1">
              <a:lnSpc>
                <a:spcPct val="150000"/>
              </a:lnSpc>
              <a:spcBef>
                <a:spcPts val="0"/>
              </a:spcBef>
              <a:spcAft>
                <a:spcPts val="0"/>
              </a:spcAft>
              <a:buClrTx/>
              <a:buSzPct val="171000"/>
              <a:buFont typeface="Arial" panose="020B0604020202020204" pitchFamily="34" charset="0"/>
              <a:buChar char="•"/>
              <a:tabLst/>
              <a:defRPr/>
            </a:pPr>
            <a:endParaRPr kumimoji="0" lang="en-GB" sz="1600" b="0" i="0" u="none" strike="noStrike" kern="0" cap="none" spc="0" normalizeH="0" baseline="0" noProof="0" dirty="0">
              <a:ln>
                <a:noFill/>
              </a:ln>
              <a:solidFill>
                <a:srgbClr val="282828"/>
              </a:solidFill>
              <a:effectLst/>
              <a:uLnTx/>
              <a:uFillTx/>
              <a:latin typeface="Arial" panose="020B0604020202020204" pitchFamily="34" charset="0"/>
              <a:ea typeface="+mn-ea"/>
              <a:cs typeface="+mn-cs"/>
              <a:sym typeface="Gill Sans"/>
            </a:endParaRPr>
          </a:p>
          <a:p>
            <a:pPr marL="537750" marR="0" lvl="4" indent="-285750" algn="l" defTabSz="292100" rtl="0" eaLnBrk="1" fontAlgn="auto" latinLnBrk="0" hangingPunct="1">
              <a:lnSpc>
                <a:spcPct val="150000"/>
              </a:lnSpc>
              <a:spcBef>
                <a:spcPts val="0"/>
              </a:spcBef>
              <a:spcAft>
                <a:spcPts val="0"/>
              </a:spcAft>
              <a:buClrTx/>
              <a:buSzPct val="171000"/>
              <a:buFont typeface="Arial" panose="020B0604020202020204" pitchFamily="34" charset="0"/>
              <a:buChar char="•"/>
              <a:tabLst/>
              <a:defRPr/>
            </a:pPr>
            <a:endParaRPr lang="en-GB" sz="1600" dirty="0"/>
          </a:p>
          <a:p>
            <a:pPr marL="537750" marR="0" lvl="4" indent="-285750" algn="l" defTabSz="292100" rtl="0" eaLnBrk="1" fontAlgn="auto" latinLnBrk="0" hangingPunct="1">
              <a:lnSpc>
                <a:spcPct val="150000"/>
              </a:lnSpc>
              <a:spcBef>
                <a:spcPts val="0"/>
              </a:spcBef>
              <a:spcAft>
                <a:spcPts val="0"/>
              </a:spcAft>
              <a:buClrTx/>
              <a:buSzPct val="171000"/>
              <a:buFont typeface="Arial" panose="020B0604020202020204" pitchFamily="34" charset="0"/>
              <a:buChar char="•"/>
              <a:tabLst/>
              <a:defRPr/>
            </a:pPr>
            <a:r>
              <a:rPr kumimoji="0" lang="en-GB" sz="1600" b="0" i="0" u="none" strike="noStrike" kern="0" cap="none" spc="0" normalizeH="0" baseline="0" noProof="0" dirty="0">
                <a:ln>
                  <a:noFill/>
                </a:ln>
                <a:solidFill>
                  <a:srgbClr val="282828"/>
                </a:solidFill>
                <a:effectLst/>
                <a:uLnTx/>
                <a:uFillTx/>
                <a:latin typeface="Arial" panose="020B0604020202020204" pitchFamily="34" charset="0"/>
                <a:ea typeface="+mn-ea"/>
                <a:cs typeface="+mn-cs"/>
                <a:sym typeface="Gill Sans"/>
              </a:rPr>
              <a:t>Make the Notetaker aware of the </a:t>
            </a:r>
            <a:r>
              <a:rPr lang="en-GB" sz="1600" dirty="0"/>
              <a:t>People Collection</a:t>
            </a:r>
            <a:r>
              <a:rPr kumimoji="0" lang="en-GB" sz="1600" b="0" i="0" u="none" strike="noStrike" kern="0" cap="none" spc="0" normalizeH="0" baseline="0" noProof="0" dirty="0">
                <a:ln>
                  <a:noFill/>
                </a:ln>
                <a:solidFill>
                  <a:srgbClr val="282828"/>
                </a:solidFill>
                <a:effectLst/>
                <a:uLnTx/>
                <a:uFillTx/>
                <a:latin typeface="Arial" panose="020B0604020202020204" pitchFamily="34" charset="0"/>
                <a:ea typeface="+mn-ea"/>
                <a:cs typeface="+mn-cs"/>
                <a:sym typeface="Gill Sans"/>
              </a:rPr>
              <a:t> Notetaking Module</a:t>
            </a:r>
            <a:endParaRPr lang="en-GB" sz="1600" dirty="0"/>
          </a:p>
          <a:p>
            <a:pPr marL="537750" lvl="4" indent="-285750">
              <a:buFont typeface="Arial" panose="020B0604020202020204" pitchFamily="34" charset="0"/>
              <a:buChar char="•"/>
            </a:pPr>
            <a:r>
              <a:rPr lang="en-GB" sz="1600" dirty="0"/>
              <a:t>After the grievance hearing seek advice from ERS as necessary before carrying out further investigations</a:t>
            </a:r>
          </a:p>
          <a:p>
            <a:pPr marL="537750" lvl="4" indent="-285750">
              <a:buFont typeface="Arial" panose="020B0604020202020204" pitchFamily="34" charset="0"/>
              <a:buChar char="•"/>
            </a:pPr>
            <a:r>
              <a:rPr lang="en-GB" sz="1600" dirty="0"/>
              <a:t>Complete the People Collection Investigation Module as appropriate</a:t>
            </a:r>
          </a:p>
          <a:p>
            <a:pPr marL="537750" lvl="4" indent="-285750">
              <a:buFont typeface="Arial" panose="020B0604020202020204" pitchFamily="34" charset="0"/>
              <a:buChar char="•"/>
            </a:pPr>
            <a:r>
              <a:rPr lang="en-GB" sz="1600" dirty="0"/>
              <a:t>Carry out investigations which may include interviewing other colleagues</a:t>
            </a:r>
          </a:p>
          <a:p>
            <a:pPr marL="537750" lvl="4" indent="-285750">
              <a:buFont typeface="Arial" panose="020B0604020202020204" pitchFamily="34" charset="0"/>
              <a:buChar char="•"/>
            </a:pPr>
            <a:r>
              <a:rPr lang="en-GB" sz="1600" dirty="0"/>
              <a:t>On completing your investigations discuss your findings, conclusions and rationale for these, with ERS for both the grievance and any alleged perpetrator</a:t>
            </a:r>
          </a:p>
          <a:p>
            <a:pPr marL="537750" lvl="4" indent="-285750">
              <a:buFont typeface="Arial" panose="020B0604020202020204" pitchFamily="34" charset="0"/>
              <a:buChar char="•"/>
            </a:pPr>
            <a:r>
              <a:rPr lang="en-GB" sz="1600" dirty="0"/>
              <a:t>Confirm outcome to colleague who raised the grievance via agreed method, it need only be verbally for an informal hearing</a:t>
            </a:r>
          </a:p>
          <a:p>
            <a:pPr marL="537750" lvl="4" indent="-285750">
              <a:buFont typeface="Arial" panose="020B0604020202020204" pitchFamily="34" charset="0"/>
              <a:buChar char="•"/>
            </a:pPr>
            <a:r>
              <a:rPr lang="en-GB" sz="1600" dirty="0"/>
              <a:t>Draft relevant outcome letter for any formal grievance hearing</a:t>
            </a:r>
          </a:p>
          <a:p>
            <a:pPr marL="537750" lvl="4" indent="-285750">
              <a:buFont typeface="Arial" panose="020B0604020202020204" pitchFamily="34" charset="0"/>
              <a:buChar char="•"/>
            </a:pPr>
            <a:r>
              <a:rPr lang="en-GB" sz="1600" dirty="0"/>
              <a:t>Carry out any next steps identified and complete any actions/communications required that have been identified from recommendations / case learnings including where a Welfare  Manager was  appointed advising them of the conclusion of the grievance</a:t>
            </a:r>
          </a:p>
          <a:p>
            <a:pPr marL="537750" lvl="4" indent="-285750">
              <a:buFont typeface="Arial" panose="020B0604020202020204" pitchFamily="34" charset="0"/>
              <a:buChar char="•"/>
            </a:pPr>
            <a:r>
              <a:rPr lang="en-GB" sz="1600" dirty="0"/>
              <a:t>For any alleged perpetrators let them know the outcome of your investigations including no further action/going forward for disciplinary action and pass your investigation notes and findings to an appropriate disciplinary hearing manager</a:t>
            </a:r>
          </a:p>
          <a:p>
            <a:pPr marL="537750" lvl="4" indent="-285750">
              <a:buFont typeface="Arial" panose="020B0604020202020204" pitchFamily="34" charset="0"/>
              <a:buChar char="•"/>
            </a:pPr>
            <a:r>
              <a:rPr lang="en-GB" sz="1600" dirty="0"/>
              <a:t>Ensure all letters, meeting notes and any other evidence are securely stored in lockable cabinets both throughout and at the end of the process</a:t>
            </a:r>
          </a:p>
          <a:p>
            <a:pPr marL="537750" lvl="4" indent="-285750">
              <a:buFont typeface="Arial" panose="020B0604020202020204" pitchFamily="34" charset="0"/>
              <a:buChar char="•"/>
            </a:pPr>
            <a:r>
              <a:rPr lang="en-GB" sz="1600" dirty="0"/>
              <a:t>If at a future point manager changes roles or leaves the Co-op documents should be transferred appropriately</a:t>
            </a:r>
          </a:p>
          <a:p>
            <a:pPr marL="0" lvl="2" indent="0">
              <a:buNone/>
            </a:pPr>
            <a:endParaRPr lang="en-GB" dirty="0"/>
          </a:p>
          <a:p>
            <a:pPr lvl="2"/>
            <a:endParaRPr lang="en-GB" dirty="0"/>
          </a:p>
        </p:txBody>
      </p:sp>
    </p:spTree>
    <p:extLst>
      <p:ext uri="{BB962C8B-B14F-4D97-AF65-F5344CB8AC3E}">
        <p14:creationId xmlns:p14="http://schemas.microsoft.com/office/powerpoint/2010/main" val="162273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4C89-D052-834A-63A8-9AE217763D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DDD34-C962-879D-44FD-553FE8E2C6C0}"/>
              </a:ext>
            </a:extLst>
          </p:cNvPr>
          <p:cNvSpPr>
            <a:spLocks noGrp="1"/>
          </p:cNvSpPr>
          <p:nvPr>
            <p:ph type="title"/>
          </p:nvPr>
        </p:nvSpPr>
        <p:spPr>
          <a:xfrm>
            <a:off x="127230" y="0"/>
            <a:ext cx="10450284" cy="451254"/>
          </a:xfrm>
        </p:spPr>
        <p:txBody>
          <a:bodyPr/>
          <a:lstStyle/>
          <a:p>
            <a:pPr algn="l"/>
            <a:r>
              <a:rPr lang="en-US" sz="2400" b="1" dirty="0">
                <a:solidFill>
                  <a:schemeClr val="accent1"/>
                </a:solidFill>
              </a:rPr>
              <a:t>Roles and Responsibilities APPEAL MANAGER</a:t>
            </a:r>
          </a:p>
        </p:txBody>
      </p:sp>
      <p:sp>
        <p:nvSpPr>
          <p:cNvPr id="3" name="Content Placeholder 2">
            <a:extLst>
              <a:ext uri="{FF2B5EF4-FFF2-40B4-BE49-F238E27FC236}">
                <a16:creationId xmlns:a16="http://schemas.microsoft.com/office/drawing/2014/main" id="{D0A9D1FC-7DBB-889B-7DCB-728DFA181B01}"/>
              </a:ext>
            </a:extLst>
          </p:cNvPr>
          <p:cNvSpPr>
            <a:spLocks noGrp="1"/>
          </p:cNvSpPr>
          <p:nvPr>
            <p:ph idx="1"/>
          </p:nvPr>
        </p:nvSpPr>
        <p:spPr>
          <a:xfrm>
            <a:off x="-71553" y="451254"/>
            <a:ext cx="12136323" cy="7120719"/>
          </a:xfrm>
        </p:spPr>
        <p:txBody>
          <a:bodyPr>
            <a:normAutofit/>
          </a:bodyPr>
          <a:lstStyle/>
          <a:p>
            <a:pPr marL="537750" lvl="4" indent="-285750">
              <a:buFont typeface="Arial" panose="020B0604020202020204" pitchFamily="34" charset="0"/>
              <a:buChar char="•"/>
            </a:pPr>
            <a:endParaRPr lang="en-GB" sz="1400" dirty="0"/>
          </a:p>
          <a:p>
            <a:pPr marL="537750" lvl="4" indent="-285750">
              <a:buFont typeface="Arial" panose="020B0604020202020204" pitchFamily="34" charset="0"/>
              <a:buChar char="•"/>
            </a:pPr>
            <a:r>
              <a:rPr lang="en-GB" sz="1400" dirty="0"/>
              <a:t>Update the original grievance case with ERS advising that an appeal has been raised  and discuss:</a:t>
            </a:r>
          </a:p>
          <a:p>
            <a:pPr marL="537750" lvl="4" indent="-285750"/>
            <a:r>
              <a:rPr lang="en-GB" sz="1400" dirty="0"/>
              <a:t>		- is it appropriate to appoint a welfare manager. If appropriate, select a welfare manager and confirm to colleague</a:t>
            </a:r>
          </a:p>
          <a:p>
            <a:pPr marL="537750" lvl="4" indent="-285750"/>
            <a:r>
              <a:rPr lang="en-GB" sz="1400" dirty="0"/>
              <a:t>		- what other support is available, inform the colleague of any that is</a:t>
            </a:r>
          </a:p>
          <a:p>
            <a:pPr marL="594900" lvl="4" indent="-342900">
              <a:buFont typeface="Arial" panose="020B0604020202020204" pitchFamily="34" charset="0"/>
              <a:buChar char="•"/>
            </a:pPr>
            <a:r>
              <a:rPr lang="en-GB" sz="1400" dirty="0">
                <a:solidFill>
                  <a:schemeClr val="tx1"/>
                </a:solidFill>
              </a:rPr>
              <a:t>Complete People Collection Grievance Module as appropriate</a:t>
            </a:r>
          </a:p>
          <a:p>
            <a:pPr marL="537750" lvl="4" indent="-285750">
              <a:buFont typeface="Arial" panose="020B0604020202020204" pitchFamily="34" charset="0"/>
              <a:buChar char="•"/>
            </a:pPr>
            <a:r>
              <a:rPr lang="en-GB" sz="1400" dirty="0"/>
              <a:t>Arrange meeting with colleague:</a:t>
            </a:r>
          </a:p>
          <a:p>
            <a:pPr lvl="4"/>
            <a:r>
              <a:rPr lang="en-GB" sz="1400" dirty="0"/>
              <a:t>  - send invite letter to  appeal hearing allowing 48 hours' notice and ideally within 14 days of receiving the appeal</a:t>
            </a:r>
          </a:p>
          <a:p>
            <a:pPr lvl="4"/>
            <a:r>
              <a:rPr lang="en-GB" sz="1400" dirty="0"/>
              <a:t>	- appoint a separate notetaker to take notes using the template form which colleagues sign </a:t>
            </a:r>
          </a:p>
          <a:p>
            <a:pPr lvl="4"/>
            <a:r>
              <a:rPr lang="en-GB" sz="1400" dirty="0">
                <a:solidFill>
                  <a:schemeClr val="tx1"/>
                </a:solidFill>
              </a:rPr>
              <a:t> - Make the Notetaker aware of the People Collection Notetaking Module</a:t>
            </a:r>
          </a:p>
          <a:p>
            <a:pPr marL="537750" lvl="4" indent="-285750">
              <a:buFont typeface="Arial" panose="020B0604020202020204" pitchFamily="34" charset="0"/>
              <a:buChar char="•"/>
            </a:pPr>
            <a:r>
              <a:rPr lang="en-GB" sz="1400" dirty="0"/>
              <a:t>After the appeal hearing seek advice from ERS as necessary before carrying out further investigations</a:t>
            </a:r>
            <a:endParaRPr lang="en-GB" sz="1400" dirty="0">
              <a:solidFill>
                <a:srgbClr val="FF0000"/>
              </a:solidFill>
            </a:endParaRPr>
          </a:p>
          <a:p>
            <a:pPr marL="537750" lvl="4" indent="-285750">
              <a:buFont typeface="Arial" panose="020B0604020202020204" pitchFamily="34" charset="0"/>
              <a:buChar char="•"/>
            </a:pPr>
            <a:r>
              <a:rPr lang="en-GB" sz="1400" dirty="0">
                <a:solidFill>
                  <a:schemeClr val="tx1"/>
                </a:solidFill>
              </a:rPr>
              <a:t>Complete the People Collection Investigation Module as appropriate</a:t>
            </a:r>
          </a:p>
          <a:p>
            <a:pPr marL="537750" lvl="4" indent="-285750">
              <a:buFont typeface="Arial" panose="020B0604020202020204" pitchFamily="34" charset="0"/>
              <a:buChar char="•"/>
            </a:pPr>
            <a:r>
              <a:rPr lang="en-GB" sz="1400" dirty="0"/>
              <a:t>Carry out investigations which may include interviewing other colleagues including the Grievance Hearing Manager.  You will also need to review the paperwork from the grievance hearing</a:t>
            </a:r>
          </a:p>
          <a:p>
            <a:pPr marL="537750" lvl="4" indent="-285750">
              <a:buFont typeface="Arial" panose="020B0604020202020204" pitchFamily="34" charset="0"/>
              <a:buChar char="•"/>
            </a:pPr>
            <a:r>
              <a:rPr lang="en-GB" sz="1400" dirty="0"/>
              <a:t>On completing your investigations discuss your findings, conclusions and rationale for these with ERS as required</a:t>
            </a:r>
            <a:endParaRPr lang="en-GB" sz="1400" dirty="0">
              <a:solidFill>
                <a:srgbClr val="FF0000"/>
              </a:solidFill>
            </a:endParaRPr>
          </a:p>
          <a:p>
            <a:pPr marL="537750" lvl="4" indent="-285750">
              <a:buFont typeface="Arial" panose="020B0604020202020204" pitchFamily="34" charset="0"/>
              <a:buChar char="•"/>
            </a:pPr>
            <a:r>
              <a:rPr lang="en-GB" sz="1400" dirty="0"/>
              <a:t>Draft relevant outcome letter within 14 days of the appeal hearing, if it’s going to take longer write to the colleague to let them know as soon as possible</a:t>
            </a:r>
          </a:p>
          <a:p>
            <a:pPr marL="537750" lvl="4" indent="-285750">
              <a:buFont typeface="Arial" panose="020B0604020202020204" pitchFamily="34" charset="0"/>
              <a:buChar char="•"/>
            </a:pPr>
            <a:r>
              <a:rPr lang="en-GB" sz="1400" dirty="0"/>
              <a:t>Carry out any next steps identified</a:t>
            </a:r>
          </a:p>
          <a:p>
            <a:pPr marL="537750" lvl="4" indent="-285750">
              <a:buFont typeface="Arial" panose="020B0604020202020204" pitchFamily="34" charset="0"/>
              <a:buChar char="•"/>
            </a:pPr>
            <a:r>
              <a:rPr lang="en-GB" sz="1400" dirty="0"/>
              <a:t>Ensure all letters, meeting notes and any other evidence are securely stored in lockable cabinets both throughout and at the end of the process</a:t>
            </a:r>
            <a:endParaRPr lang="en-GB" sz="1400" b="1" dirty="0"/>
          </a:p>
          <a:p>
            <a:pPr marL="537750" lvl="4" indent="-285750">
              <a:buFont typeface="Arial" panose="020B0604020202020204" pitchFamily="34" charset="0"/>
              <a:buChar char="•"/>
            </a:pPr>
            <a:r>
              <a:rPr lang="en-GB" sz="1400" dirty="0"/>
              <a:t>Complete any actions/communications required that have been identified from recommendations / case learnings </a:t>
            </a:r>
          </a:p>
          <a:p>
            <a:pPr marL="252000" lvl="4"/>
            <a:r>
              <a:rPr lang="en-GB" sz="1400" dirty="0"/>
              <a:t>      including where a Welfare Manager was appointed advising them of the conclusion of the appeal</a:t>
            </a:r>
          </a:p>
          <a:p>
            <a:pPr marL="537750" lvl="4" indent="-285750">
              <a:buFont typeface="Arial" panose="020B0604020202020204" pitchFamily="34" charset="0"/>
              <a:buChar char="•"/>
            </a:pPr>
            <a:r>
              <a:rPr lang="en-GB" sz="1400" dirty="0"/>
              <a:t>If at a future point manager changes roles or leaves the Co-op documents should be transferred appropriately</a:t>
            </a:r>
          </a:p>
          <a:p>
            <a:pPr marL="252000" lvl="4"/>
            <a:endParaRPr lang="en-GB" sz="1400" dirty="0"/>
          </a:p>
          <a:p>
            <a:pPr marL="0" lvl="2" indent="0">
              <a:buNone/>
            </a:pPr>
            <a:endParaRPr lang="en-GB" dirty="0"/>
          </a:p>
          <a:p>
            <a:pPr lvl="2"/>
            <a:endParaRPr lang="en-GB" dirty="0"/>
          </a:p>
        </p:txBody>
      </p:sp>
    </p:spTree>
    <p:extLst>
      <p:ext uri="{BB962C8B-B14F-4D97-AF65-F5344CB8AC3E}">
        <p14:creationId xmlns:p14="http://schemas.microsoft.com/office/powerpoint/2010/main" val="301147502"/>
      </p:ext>
    </p:extLst>
  </p:cSld>
  <p:clrMapOvr>
    <a:masterClrMapping/>
  </p:clrMapOvr>
</p:sld>
</file>

<file path=ppt/theme/theme1.xml><?xml version="1.0" encoding="utf-8"?>
<a:theme xmlns:a="http://schemas.openxmlformats.org/drawingml/2006/main" name="White">
  <a:themeElements>
    <a:clrScheme name="Co-op">
      <a:dk1>
        <a:srgbClr val="282828"/>
      </a:dk1>
      <a:lt1>
        <a:srgbClr val="FFFFFF"/>
      </a:lt1>
      <a:dk2>
        <a:srgbClr val="282828"/>
      </a:dk2>
      <a:lt2>
        <a:srgbClr val="D8D8D8"/>
      </a:lt2>
      <a:accent1>
        <a:srgbClr val="00A1CC"/>
      </a:accent1>
      <a:accent2>
        <a:srgbClr val="00A318"/>
      </a:accent2>
      <a:accent3>
        <a:srgbClr val="DC7D00"/>
      </a:accent3>
      <a:accent4>
        <a:srgbClr val="CE157F"/>
      </a:accent4>
      <a:accent5>
        <a:srgbClr val="D0091C"/>
      </a:accent5>
      <a:accent6>
        <a:srgbClr val="773F9B"/>
      </a:accent6>
      <a:hlink>
        <a:srgbClr val="00729A"/>
      </a:hlink>
      <a:folHlink>
        <a:srgbClr val="0072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miter lim="400000"/>
        </a:ln>
        <a:extLst>
          <a:ext uri="{C572A759-6A51-4108-AA02-DFA0A04FC94B}">
            <ma14:wrappingTextBoxFlag xmlns:r="http://schemas.openxmlformats.org/officeDocument/2006/relationships" xmlns:p="http://schemas.openxmlformats.org/presentationml/2006/main" xmlns="" xmlns:ma14="http://schemas.microsoft.com/office/mac/drawingml/2011/main" val="1"/>
          </a:ext>
        </a:extLst>
      </a:spPr>
      <a:bodyPr wrap="square" lIns="71437" tIns="71437" rIns="71437" bIns="71437">
        <a:spAutoFit/>
      </a:bodyPr>
      <a:lstStyle>
        <a:defPPr>
          <a:defRPr dirty="0" smtClean="0">
            <a:latin typeface="HelveticaNeue LT 67 MdCn"/>
            <a:cs typeface="HelveticaNeue LT 67 MdCn"/>
          </a:defRPr>
        </a:defPPr>
      </a:lst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4fab414f-ffc8-4add-b569-dc53c8563796}" enabled="1" method="Privileged" siteId="{834fb7b4-624d-4de8-a977-2d46ad979bd9}" contentBits="0" removed="0"/>
</clbl:labelList>
</file>

<file path=docProps/app.xml><?xml version="1.0" encoding="utf-8"?>
<Properties xmlns="http://schemas.openxmlformats.org/officeDocument/2006/extended-properties" xmlns:vt="http://schemas.openxmlformats.org/officeDocument/2006/docPropsVTypes">
  <Template/>
  <TotalTime>1618</TotalTime>
  <Words>819</Words>
  <Application>Microsoft Office PowerPoint</Application>
  <PresentationFormat>Widescreen</PresentationFormat>
  <Paragraphs>52</Paragraphs>
  <Slides>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vt:i4>
      </vt:variant>
    </vt:vector>
  </HeadingPairs>
  <TitlesOfParts>
    <vt:vector size="5" baseType="lpstr">
      <vt:lpstr>Arial</vt:lpstr>
      <vt:lpstr>White</vt:lpstr>
      <vt:lpstr> Roles and Responsibilities GRIEVANCE MANAGER (to be read alongside the Grievance Policy and Process</vt:lpstr>
      <vt:lpstr> Roles and Responsibilities GRIEVANCE MANAGER (to be read alongside the Grievance Policy and Process)</vt:lpstr>
      <vt:lpstr>Roles and Responsibilities APPEAL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Fawkes (Culture and Colleague Experience)</dc:creator>
  <cp:lastModifiedBy>Rebecca Fawkes (Culture and Colleague Experience)</cp:lastModifiedBy>
  <cp:revision>16</cp:revision>
  <dcterms:created xsi:type="dcterms:W3CDTF">2025-05-07T09:57:24Z</dcterms:created>
  <dcterms:modified xsi:type="dcterms:W3CDTF">2025-05-20T12:44:29Z</dcterms:modified>
</cp:coreProperties>
</file>