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846" r:id="rId4"/>
  </p:sldMasterIdLst>
  <p:notesMasterIdLst>
    <p:notesMasterId r:id="rId7"/>
  </p:notesMasterIdLst>
  <p:handoutMasterIdLst>
    <p:handoutMasterId r:id="rId8"/>
  </p:handoutMasterIdLst>
  <p:sldIdLst>
    <p:sldId id="2147375321" r:id="rId5"/>
    <p:sldId id="2147375322" r:id="rId6"/>
  </p:sldIdLst>
  <p:sldSz cx="7772400" cy="10058400"/>
  <p:notesSz cx="7010400" cy="9296400"/>
  <p:defaultTextStyle>
    <a:defPPr>
      <a:defRPr lang="en-US"/>
    </a:defPPr>
    <a:lvl1pPr marL="0" algn="l" defTabSz="1018824" rtl="0" eaLnBrk="1" latinLnBrk="0" hangingPunct="1">
      <a:defRPr sz="2006" kern="1200">
        <a:solidFill>
          <a:schemeClr val="tx1"/>
        </a:solidFill>
        <a:latin typeface="+mn-lt"/>
        <a:ea typeface="+mn-ea"/>
        <a:cs typeface="+mn-cs"/>
      </a:defRPr>
    </a:lvl1pPr>
    <a:lvl2pPr marL="509412" algn="l" defTabSz="1018824" rtl="0" eaLnBrk="1" latinLnBrk="0" hangingPunct="1">
      <a:defRPr sz="2006" kern="1200">
        <a:solidFill>
          <a:schemeClr val="tx1"/>
        </a:solidFill>
        <a:latin typeface="+mn-lt"/>
        <a:ea typeface="+mn-ea"/>
        <a:cs typeface="+mn-cs"/>
      </a:defRPr>
    </a:lvl2pPr>
    <a:lvl3pPr marL="1018824" algn="l" defTabSz="1018824" rtl="0" eaLnBrk="1" latinLnBrk="0" hangingPunct="1">
      <a:defRPr sz="2006" kern="1200">
        <a:solidFill>
          <a:schemeClr val="tx1"/>
        </a:solidFill>
        <a:latin typeface="+mn-lt"/>
        <a:ea typeface="+mn-ea"/>
        <a:cs typeface="+mn-cs"/>
      </a:defRPr>
    </a:lvl3pPr>
    <a:lvl4pPr marL="1528237" algn="l" defTabSz="1018824" rtl="0" eaLnBrk="1" latinLnBrk="0" hangingPunct="1">
      <a:defRPr sz="2006" kern="1200">
        <a:solidFill>
          <a:schemeClr val="tx1"/>
        </a:solidFill>
        <a:latin typeface="+mn-lt"/>
        <a:ea typeface="+mn-ea"/>
        <a:cs typeface="+mn-cs"/>
      </a:defRPr>
    </a:lvl4pPr>
    <a:lvl5pPr marL="2037649" algn="l" defTabSz="1018824" rtl="0" eaLnBrk="1" latinLnBrk="0" hangingPunct="1">
      <a:defRPr sz="2006" kern="1200">
        <a:solidFill>
          <a:schemeClr val="tx1"/>
        </a:solidFill>
        <a:latin typeface="+mn-lt"/>
        <a:ea typeface="+mn-ea"/>
        <a:cs typeface="+mn-cs"/>
      </a:defRPr>
    </a:lvl5pPr>
    <a:lvl6pPr marL="2547061" algn="l" defTabSz="1018824" rtl="0" eaLnBrk="1" latinLnBrk="0" hangingPunct="1">
      <a:defRPr sz="2006" kern="1200">
        <a:solidFill>
          <a:schemeClr val="tx1"/>
        </a:solidFill>
        <a:latin typeface="+mn-lt"/>
        <a:ea typeface="+mn-ea"/>
        <a:cs typeface="+mn-cs"/>
      </a:defRPr>
    </a:lvl6pPr>
    <a:lvl7pPr marL="3056473" algn="l" defTabSz="1018824" rtl="0" eaLnBrk="1" latinLnBrk="0" hangingPunct="1">
      <a:defRPr sz="2006" kern="1200">
        <a:solidFill>
          <a:schemeClr val="tx1"/>
        </a:solidFill>
        <a:latin typeface="+mn-lt"/>
        <a:ea typeface="+mn-ea"/>
        <a:cs typeface="+mn-cs"/>
      </a:defRPr>
    </a:lvl7pPr>
    <a:lvl8pPr marL="3565886" algn="l" defTabSz="1018824" rtl="0" eaLnBrk="1" latinLnBrk="0" hangingPunct="1">
      <a:defRPr sz="2006" kern="1200">
        <a:solidFill>
          <a:schemeClr val="tx1"/>
        </a:solidFill>
        <a:latin typeface="+mn-lt"/>
        <a:ea typeface="+mn-ea"/>
        <a:cs typeface="+mn-cs"/>
      </a:defRPr>
    </a:lvl8pPr>
    <a:lvl9pPr marL="4075298" algn="l" defTabSz="1018824" rtl="0" eaLnBrk="1" latinLnBrk="0" hangingPunct="1">
      <a:defRPr sz="2006"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F74EA2E-3C64-BE98-AF79-95377278026B}" name="Sara Svensson" initials="SS" userId="S::sara.svensson@kincentric.com::d7567a88-1a39-420a-95b3-e718177fb319"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7" name="Sim Schonfeld" initials="SS" lastIdx="2" clrIdx="6">
    <p:extLst>
      <p:ext uri="{19B8F6BF-5375-455C-9EA6-DF929625EA0E}">
        <p15:presenceInfo xmlns:p15="http://schemas.microsoft.com/office/powerpoint/2012/main" userId="S::sim.schonfeld@kincentric.com::d3aae186-66d3-48c7-9a0a-17443b44f027" providerId="AD"/>
      </p:ext>
    </p:extLst>
  </p:cmAuthor>
  <p:cmAuthor id="1" name="Jeff Moellendorf" initials="JM" lastIdx="1" clrIdx="0">
    <p:extLst>
      <p:ext uri="{19B8F6BF-5375-455C-9EA6-DF929625EA0E}">
        <p15:presenceInfo xmlns:p15="http://schemas.microsoft.com/office/powerpoint/2012/main" userId="S::jeff.moellendorf@kincentric.com::c4c356d7-94ac-400a-8767-8e06816f0eb4" providerId="AD"/>
      </p:ext>
    </p:extLst>
  </p:cmAuthor>
  <p:cmAuthor id="8" name="Brenna Hearn" initials="BH" lastIdx="2" clrIdx="7">
    <p:extLst>
      <p:ext uri="{19B8F6BF-5375-455C-9EA6-DF929625EA0E}">
        <p15:presenceInfo xmlns:p15="http://schemas.microsoft.com/office/powerpoint/2012/main" userId="S::brenna.hearn@kincentric.com::b3f23c9f-8df1-45c9-8326-37ddbb854ba8" providerId="AD"/>
      </p:ext>
    </p:extLst>
  </p:cmAuthor>
  <p:cmAuthor id="2" name="Rogers, Bryan" initials="RB" lastIdx="1" clrIdx="1">
    <p:extLst>
      <p:ext uri="{19B8F6BF-5375-455C-9EA6-DF929625EA0E}">
        <p15:presenceInfo xmlns:p15="http://schemas.microsoft.com/office/powerpoint/2012/main" userId="S::BRogers@SpencerStuart.com::5f47f86b-20e1-430b-a58d-84060522b7be" providerId="AD"/>
      </p:ext>
    </p:extLst>
  </p:cmAuthor>
  <p:cmAuthor id="9" name="Jessica Walter" initials="JW" lastIdx="1" clrIdx="8">
    <p:extLst>
      <p:ext uri="{19B8F6BF-5375-455C-9EA6-DF929625EA0E}">
        <p15:presenceInfo xmlns:p15="http://schemas.microsoft.com/office/powerpoint/2012/main" userId="S::jessica.walter@kincentric.com::3ecd0bc0-7607-4bb3-968b-6de0ece40be6" providerId="AD"/>
      </p:ext>
    </p:extLst>
  </p:cmAuthor>
  <p:cmAuthor id="3" name="Elena Luttich" initials="EL" lastIdx="3" clrIdx="2">
    <p:extLst>
      <p:ext uri="{19B8F6BF-5375-455C-9EA6-DF929625EA0E}">
        <p15:presenceInfo xmlns:p15="http://schemas.microsoft.com/office/powerpoint/2012/main" userId="S::elena.luttich@kincentric.com::2eea9bb1-236e-4abd-b4b2-1b6011cc1302" providerId="AD"/>
      </p:ext>
    </p:extLst>
  </p:cmAuthor>
  <p:cmAuthor id="10" name="Audrey Burkhardt" initials="AB" lastIdx="5" clrIdx="9">
    <p:extLst>
      <p:ext uri="{19B8F6BF-5375-455C-9EA6-DF929625EA0E}">
        <p15:presenceInfo xmlns:p15="http://schemas.microsoft.com/office/powerpoint/2012/main" userId="S::audrey.burkhardt@pgn.com::d55b4b50-cb3d-422a-ab90-67cf7ff50fd1" providerId="AD"/>
      </p:ext>
    </p:extLst>
  </p:cmAuthor>
  <p:cmAuthor id="4" name="Kim Yu" initials="KY" lastIdx="1" clrIdx="3">
    <p:extLst>
      <p:ext uri="{19B8F6BF-5375-455C-9EA6-DF929625EA0E}">
        <p15:presenceInfo xmlns:p15="http://schemas.microsoft.com/office/powerpoint/2012/main" userId="S::kim.yu@kincentric.com::f9c4dffc-8fe9-4642-94c3-a221eb08f9a5" providerId="AD"/>
      </p:ext>
    </p:extLst>
  </p:cmAuthor>
  <p:cmAuthor id="5" name="Jule Deges" initials="JD" lastIdx="5" clrIdx="4">
    <p:extLst>
      <p:ext uri="{19B8F6BF-5375-455C-9EA6-DF929625EA0E}">
        <p15:presenceInfo xmlns:p15="http://schemas.microsoft.com/office/powerpoint/2012/main" userId="S::jule.deges@kincentric.com::b71bfbfa-4074-4103-90b6-f8553d8312c7" providerId="AD"/>
      </p:ext>
    </p:extLst>
  </p:cmAuthor>
  <p:cmAuthor id="6" name="Holly Lennox" initials="HL" lastIdx="13" clrIdx="5">
    <p:extLst>
      <p:ext uri="{19B8F6BF-5375-455C-9EA6-DF929625EA0E}">
        <p15:presenceInfo xmlns:p15="http://schemas.microsoft.com/office/powerpoint/2012/main" userId="S::holly.lennox@kincentric.com::a5a37dd0-7c60-44da-9742-c1cd14a0a91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552"/>
    <a:srgbClr val="006BA2"/>
    <a:srgbClr val="E7F9FB"/>
    <a:srgbClr val="0171B3"/>
    <a:srgbClr val="0096A2"/>
    <a:srgbClr val="008AA2"/>
    <a:srgbClr val="9EC1DE"/>
    <a:srgbClr val="AB9E78"/>
    <a:srgbClr val="FFD27D"/>
    <a:srgbClr val="D4BA7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770" autoAdjust="0"/>
    <p:restoredTop sz="91539" autoAdjust="0"/>
  </p:normalViewPr>
  <p:slideViewPr>
    <p:cSldViewPr snapToGrid="0">
      <p:cViewPr varScale="1">
        <p:scale>
          <a:sx n="89" d="100"/>
          <a:sy n="89" d="100"/>
        </p:scale>
        <p:origin x="2964" y="108"/>
      </p:cViewPr>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0"/>
    </p:cViewPr>
  </p:sorterViewPr>
  <p:notesViewPr>
    <p:cSldViewPr snapToGrid="0">
      <p:cViewPr varScale="1">
        <p:scale>
          <a:sx n="57" d="100"/>
          <a:sy n="57" d="100"/>
        </p:scale>
        <p:origin x="2460" y="5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 Id="rId14"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7AECF629-BAAA-EB44-B4F8-B786B649C51F}"/>
              </a:ext>
            </a:extLst>
          </p:cNvPr>
          <p:cNvSpPr>
            <a:spLocks noGrp="1"/>
          </p:cNvSpPr>
          <p:nvPr>
            <p:ph type="ftr" sz="quarter" idx="2"/>
          </p:nvPr>
        </p:nvSpPr>
        <p:spPr>
          <a:xfrm>
            <a:off x="2250801" y="8644810"/>
            <a:ext cx="3710267" cy="213817"/>
          </a:xfrm>
          <a:prstGeom prst="rect">
            <a:avLst/>
          </a:prstGeom>
        </p:spPr>
        <p:txBody>
          <a:bodyPr vert="horz" lIns="0" tIns="0" rIns="0" bIns="0" rtlCol="0" anchor="b"/>
          <a:lstStyle>
            <a:lvl1pPr algn="l">
              <a:defRPr sz="1200"/>
            </a:lvl1pPr>
          </a:lstStyle>
          <a:p>
            <a:pPr algn="r"/>
            <a:endParaRPr lang="en-US" sz="800" b="1" dirty="0">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700ABD89-03D3-8F4E-9863-E31741DF8EE1}"/>
              </a:ext>
            </a:extLst>
          </p:cNvPr>
          <p:cNvSpPr>
            <a:spLocks noGrp="1"/>
          </p:cNvSpPr>
          <p:nvPr>
            <p:ph type="sldNum" sz="quarter" idx="3"/>
          </p:nvPr>
        </p:nvSpPr>
        <p:spPr>
          <a:xfrm>
            <a:off x="6056445" y="8644810"/>
            <a:ext cx="494352" cy="213817"/>
          </a:xfrm>
          <a:prstGeom prst="rect">
            <a:avLst/>
          </a:prstGeom>
        </p:spPr>
        <p:txBody>
          <a:bodyPr vert="horz" lIns="0" tIns="0" rIns="0" bIns="0" rtlCol="0" anchor="b"/>
          <a:lstStyle>
            <a:lvl1pPr algn="r">
              <a:defRPr sz="1200"/>
            </a:lvl1pPr>
          </a:lstStyle>
          <a:p>
            <a:fld id="{E11AF5CA-176A-E44D-BEC6-A5C4D1EF4409}" type="slidenum">
              <a:rPr lang="en-US" sz="800" b="1">
                <a:latin typeface="Arial" panose="020B0604020202020204" pitchFamily="34" charset="0"/>
                <a:cs typeface="Arial" panose="020B0604020202020204" pitchFamily="34" charset="0"/>
              </a:rPr>
              <a:t>‹#›</a:t>
            </a:fld>
            <a:endParaRPr lang="en-US" sz="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26217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2852738" y="622300"/>
            <a:ext cx="1304925" cy="1692275"/>
          </a:xfrm>
          <a:prstGeom prst="rect">
            <a:avLst/>
          </a:prstGeom>
          <a:noFill/>
          <a:ln w="12700">
            <a:solidFill>
              <a:prstClr val="black"/>
            </a:solidFill>
          </a:ln>
        </p:spPr>
        <p:txBody>
          <a:bodyPr vert="horz" lIns="92830" tIns="46415" rIns="92830" bIns="46415" rtlCol="0" anchor="ctr"/>
          <a:lstStyle/>
          <a:p>
            <a:endParaRPr lang="en-US" dirty="0"/>
          </a:p>
        </p:txBody>
      </p:sp>
      <p:sp>
        <p:nvSpPr>
          <p:cNvPr id="5" name="Notes Placeholder 4"/>
          <p:cNvSpPr>
            <a:spLocks noGrp="1"/>
          </p:cNvSpPr>
          <p:nvPr>
            <p:ph type="body" sz="quarter" idx="3"/>
          </p:nvPr>
        </p:nvSpPr>
        <p:spPr>
          <a:xfrm>
            <a:off x="466518" y="2599198"/>
            <a:ext cx="6077366" cy="5535152"/>
          </a:xfrm>
          <a:prstGeom prst="rect">
            <a:avLst/>
          </a:prstGeom>
        </p:spPr>
        <p:txBody>
          <a:bodyPr vert="horz" lIns="92830" tIns="46415" rIns="92830" bIns="4641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2252675" y="8645652"/>
            <a:ext cx="3710838" cy="213817"/>
          </a:xfrm>
          <a:prstGeom prst="rect">
            <a:avLst/>
          </a:prstGeom>
        </p:spPr>
        <p:txBody>
          <a:bodyPr vert="horz" lIns="0" tIns="0" rIns="0" bIns="0" rtlCol="0" anchor="b"/>
          <a:lstStyle>
            <a:lvl1pPr algn="r">
              <a:defRPr sz="800" b="1">
                <a:latin typeface="Arial" panose="020B0604020202020204" pitchFamily="34" charset="0"/>
                <a:cs typeface="Arial" panose="020B0604020202020204" pitchFamily="34" charset="0"/>
              </a:defRPr>
            </a:lvl1pPr>
          </a:lstStyle>
          <a:p>
            <a:endParaRPr lang="en-US" dirty="0"/>
          </a:p>
        </p:txBody>
      </p:sp>
      <p:sp>
        <p:nvSpPr>
          <p:cNvPr id="7" name="Slide Number Placeholder 6"/>
          <p:cNvSpPr>
            <a:spLocks noGrp="1"/>
          </p:cNvSpPr>
          <p:nvPr>
            <p:ph type="sldNum" sz="quarter" idx="5"/>
          </p:nvPr>
        </p:nvSpPr>
        <p:spPr>
          <a:xfrm>
            <a:off x="6056985" y="8645652"/>
            <a:ext cx="495402" cy="213817"/>
          </a:xfrm>
          <a:prstGeom prst="rect">
            <a:avLst/>
          </a:prstGeom>
        </p:spPr>
        <p:txBody>
          <a:bodyPr vert="horz" lIns="0" tIns="0" rIns="0" bIns="0" rtlCol="0" anchor="b"/>
          <a:lstStyle>
            <a:lvl1pPr algn="r">
              <a:defRPr sz="800" b="1">
                <a:latin typeface="Arial" panose="020B0604020202020204" pitchFamily="34" charset="0"/>
                <a:cs typeface="Arial" panose="020B0604020202020204" pitchFamily="34" charset="0"/>
              </a:defRPr>
            </a:lvl1pPr>
          </a:lstStyle>
          <a:p>
            <a:fld id="{3416AAB5-45CE-8D41-9978-C826B48AA91F}" type="slidenum">
              <a:rPr lang="en-US" smtClean="0"/>
              <a:pPr/>
              <a:t>‹#›</a:t>
            </a:fld>
            <a:endParaRPr lang="en-US" dirty="0"/>
          </a:p>
        </p:txBody>
      </p:sp>
    </p:spTree>
    <p:extLst>
      <p:ext uri="{BB962C8B-B14F-4D97-AF65-F5344CB8AC3E}">
        <p14:creationId xmlns:p14="http://schemas.microsoft.com/office/powerpoint/2010/main" val="740733942"/>
      </p:ext>
    </p:extLst>
  </p:cSld>
  <p:clrMap bg1="lt1" tx1="dk1" bg2="lt2" tx2="dk2" accent1="accent1" accent2="accent2" accent3="accent3" accent4="accent4" accent5="accent5" accent6="accent6" hlink="hlink" folHlink="folHlink"/>
  <p:notesStyle>
    <a:lvl1pPr marL="0" algn="l" defTabSz="1018824" rtl="0" eaLnBrk="1" latinLnBrk="0" hangingPunct="1">
      <a:defRPr sz="1337" b="0" kern="1200">
        <a:solidFill>
          <a:schemeClr val="tx1"/>
        </a:solidFill>
        <a:latin typeface="Arial" panose="020B0604020202020204" pitchFamily="34" charset="0"/>
        <a:ea typeface="+mn-ea"/>
        <a:cs typeface="Arial" panose="020B0604020202020204" pitchFamily="34" charset="0"/>
      </a:defRPr>
    </a:lvl1pPr>
    <a:lvl2pPr marL="0" indent="0" algn="l" defTabSz="1018824" rtl="0" eaLnBrk="1" latinLnBrk="0" hangingPunct="1">
      <a:tabLst/>
      <a:defRPr sz="1337" b="0" i="0" kern="1200">
        <a:solidFill>
          <a:schemeClr val="tx1"/>
        </a:solidFill>
        <a:latin typeface="Arial" panose="020B0604020202020204" pitchFamily="34" charset="0"/>
        <a:ea typeface="+mn-ea"/>
        <a:cs typeface="+mn-cs"/>
      </a:defRPr>
    </a:lvl2pPr>
    <a:lvl3pPr marL="0" indent="0" algn="l" defTabSz="1018824" rtl="0" eaLnBrk="1" latinLnBrk="0" hangingPunct="1">
      <a:tabLst/>
      <a:defRPr sz="1337" b="0" i="0" kern="1200">
        <a:solidFill>
          <a:schemeClr val="tx1"/>
        </a:solidFill>
        <a:latin typeface="Arial" panose="020B0604020202020204" pitchFamily="34" charset="0"/>
        <a:ea typeface="+mn-ea"/>
        <a:cs typeface="+mn-cs"/>
      </a:defRPr>
    </a:lvl3pPr>
    <a:lvl4pPr marL="254706" indent="-254706" algn="l" defTabSz="1018824" rtl="0" eaLnBrk="1" latinLnBrk="0" hangingPunct="1">
      <a:buFont typeface="Arial" panose="020B0604020202020204" pitchFamily="34" charset="0"/>
      <a:buChar char="•"/>
      <a:tabLst/>
      <a:defRPr sz="1337" b="0" i="0" kern="1200">
        <a:solidFill>
          <a:schemeClr val="tx1"/>
        </a:solidFill>
        <a:latin typeface="Arial" panose="020B0604020202020204" pitchFamily="34" charset="0"/>
        <a:ea typeface="+mn-ea"/>
        <a:cs typeface="+mn-cs"/>
      </a:defRPr>
    </a:lvl4pPr>
    <a:lvl5pPr marL="509412" indent="-254706" algn="l" defTabSz="1018824" rtl="0" eaLnBrk="1" latinLnBrk="0" hangingPunct="1">
      <a:buFont typeface="Arial" panose="020B0604020202020204" pitchFamily="34" charset="0"/>
      <a:buChar char="•"/>
      <a:tabLst/>
      <a:defRPr sz="1337" b="0" i="0" kern="1200">
        <a:solidFill>
          <a:schemeClr val="tx1"/>
        </a:solidFill>
        <a:latin typeface="Arial" panose="020B0604020202020204" pitchFamily="34" charset="0"/>
        <a:ea typeface="+mn-ea"/>
        <a:cs typeface="+mn-cs"/>
      </a:defRPr>
    </a:lvl5pPr>
    <a:lvl6pPr marL="2547061" algn="l" defTabSz="1018824" rtl="0" eaLnBrk="1" latinLnBrk="0" hangingPunct="1">
      <a:defRPr sz="1337" kern="1200">
        <a:solidFill>
          <a:schemeClr val="tx1"/>
        </a:solidFill>
        <a:latin typeface="+mn-lt"/>
        <a:ea typeface="+mn-ea"/>
        <a:cs typeface="+mn-cs"/>
      </a:defRPr>
    </a:lvl6pPr>
    <a:lvl7pPr marL="3056473" algn="l" defTabSz="1018824" rtl="0" eaLnBrk="1" latinLnBrk="0" hangingPunct="1">
      <a:defRPr sz="1337" kern="1200">
        <a:solidFill>
          <a:schemeClr val="tx1"/>
        </a:solidFill>
        <a:latin typeface="+mn-lt"/>
        <a:ea typeface="+mn-ea"/>
        <a:cs typeface="+mn-cs"/>
      </a:defRPr>
    </a:lvl7pPr>
    <a:lvl8pPr marL="3565886" algn="l" defTabSz="1018824" rtl="0" eaLnBrk="1" latinLnBrk="0" hangingPunct="1">
      <a:defRPr sz="1337" kern="1200">
        <a:solidFill>
          <a:schemeClr val="tx1"/>
        </a:solidFill>
        <a:latin typeface="+mn-lt"/>
        <a:ea typeface="+mn-ea"/>
        <a:cs typeface="+mn-cs"/>
      </a:defRPr>
    </a:lvl8pPr>
    <a:lvl9pPr marL="4075298" algn="l" defTabSz="1018824" rtl="0" eaLnBrk="1" latinLnBrk="0" hangingPunct="1">
      <a:defRPr sz="133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lyer_front">
    <p:bg>
      <p:bgPr>
        <a:solidFill>
          <a:srgbClr val="FFFFFF"/>
        </a:solidFill>
        <a:effectLst/>
      </p:bgPr>
    </p:bg>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C698A927-2B8C-4895-87ED-B398D437FB7D}"/>
              </a:ext>
            </a:extLst>
          </p:cNvPr>
          <p:cNvSpPr>
            <a:spLocks noGrp="1"/>
          </p:cNvSpPr>
          <p:nvPr>
            <p:ph type="pic" sz="quarter" idx="10"/>
          </p:nvPr>
        </p:nvSpPr>
        <p:spPr>
          <a:xfrm>
            <a:off x="0" y="0"/>
            <a:ext cx="7772400" cy="2413318"/>
          </a:xfrm>
          <a:solidFill>
            <a:schemeClr val="tx1"/>
          </a:solidFill>
        </p:spPr>
        <p:txBody>
          <a:bodyPr/>
          <a:lstStyle/>
          <a:p>
            <a:endParaRPr lang="en-US"/>
          </a:p>
        </p:txBody>
      </p:sp>
      <p:sp>
        <p:nvSpPr>
          <p:cNvPr id="2" name="Title 1">
            <a:extLst>
              <a:ext uri="{FF2B5EF4-FFF2-40B4-BE49-F238E27FC236}">
                <a16:creationId xmlns:a16="http://schemas.microsoft.com/office/drawing/2014/main" id="{67EAD9AC-1742-4394-AF3D-1A658B4844B7}"/>
              </a:ext>
            </a:extLst>
          </p:cNvPr>
          <p:cNvSpPr>
            <a:spLocks noGrp="1"/>
          </p:cNvSpPr>
          <p:nvPr>
            <p:ph type="title" hasCustomPrompt="1"/>
          </p:nvPr>
        </p:nvSpPr>
        <p:spPr>
          <a:xfrm>
            <a:off x="534354" y="2633339"/>
            <a:ext cx="6703695" cy="565610"/>
          </a:xfrm>
        </p:spPr>
        <p:txBody>
          <a:bodyPr>
            <a:normAutofit/>
          </a:bodyPr>
          <a:lstStyle>
            <a:lvl1pPr>
              <a:defRPr sz="3200" b="1">
                <a:solidFill>
                  <a:srgbClr val="3D5265"/>
                </a:solidFill>
                <a:latin typeface="+mj-lt"/>
              </a:defRPr>
            </a:lvl1pPr>
          </a:lstStyle>
          <a:p>
            <a:r>
              <a:rPr lang="en-US" dirty="0"/>
              <a:t>Title goes here</a:t>
            </a:r>
          </a:p>
        </p:txBody>
      </p:sp>
      <p:pic>
        <p:nvPicPr>
          <p:cNvPr id="12" name="Graphic 11">
            <a:extLst>
              <a:ext uri="{FF2B5EF4-FFF2-40B4-BE49-F238E27FC236}">
                <a16:creationId xmlns:a16="http://schemas.microsoft.com/office/drawing/2014/main" id="{BC7E195B-BB0E-4F21-868C-2D0F7BF82915}"/>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6659705" y="9010810"/>
            <a:ext cx="731520" cy="731520"/>
          </a:xfrm>
          <a:prstGeom prst="rect">
            <a:avLst/>
          </a:prstGeom>
        </p:spPr>
      </p:pic>
      <p:sp>
        <p:nvSpPr>
          <p:cNvPr id="14" name="Text Placeholder 13">
            <a:extLst>
              <a:ext uri="{FF2B5EF4-FFF2-40B4-BE49-F238E27FC236}">
                <a16:creationId xmlns:a16="http://schemas.microsoft.com/office/drawing/2014/main" id="{553747F4-44FD-42C1-8ECD-4BDE4A7779B6}"/>
              </a:ext>
            </a:extLst>
          </p:cNvPr>
          <p:cNvSpPr>
            <a:spLocks noGrp="1"/>
          </p:cNvSpPr>
          <p:nvPr>
            <p:ph type="body" sz="quarter" idx="11"/>
          </p:nvPr>
        </p:nvSpPr>
        <p:spPr>
          <a:xfrm>
            <a:off x="534353" y="9209023"/>
            <a:ext cx="5793317" cy="335094"/>
          </a:xfrm>
        </p:spPr>
        <p:txBody>
          <a:bodyPr anchor="ctr"/>
          <a:lstStyle>
            <a:lvl1pPr>
              <a:defRPr/>
            </a:lvl1pPr>
          </a:lstStyle>
          <a:p>
            <a:pPr lvl="0"/>
            <a:endParaRPr lang="en-US" dirty="0"/>
          </a:p>
        </p:txBody>
      </p:sp>
      <p:sp>
        <p:nvSpPr>
          <p:cNvPr id="16" name="Text Placeholder 15">
            <a:extLst>
              <a:ext uri="{FF2B5EF4-FFF2-40B4-BE49-F238E27FC236}">
                <a16:creationId xmlns:a16="http://schemas.microsoft.com/office/drawing/2014/main" id="{92CE2E60-4E6C-415F-9764-2B1159C3AAFE}"/>
              </a:ext>
            </a:extLst>
          </p:cNvPr>
          <p:cNvSpPr>
            <a:spLocks noGrp="1"/>
          </p:cNvSpPr>
          <p:nvPr>
            <p:ph type="body" sz="quarter" idx="12" hasCustomPrompt="1"/>
          </p:nvPr>
        </p:nvSpPr>
        <p:spPr>
          <a:xfrm>
            <a:off x="534988" y="3317876"/>
            <a:ext cx="6702425" cy="254072"/>
          </a:xfrm>
        </p:spPr>
        <p:txBody>
          <a:bodyPr>
            <a:noAutofit/>
          </a:bodyPr>
          <a:lstStyle>
            <a:lvl1pPr>
              <a:defRPr sz="1600" b="0"/>
            </a:lvl1pPr>
          </a:lstStyle>
          <a:p>
            <a:pPr lvl="0"/>
            <a:r>
              <a:rPr lang="en-US" dirty="0"/>
              <a:t>Subhead</a:t>
            </a:r>
          </a:p>
        </p:txBody>
      </p:sp>
      <p:sp>
        <p:nvSpPr>
          <p:cNvPr id="18" name="Text Placeholder 17">
            <a:extLst>
              <a:ext uri="{FF2B5EF4-FFF2-40B4-BE49-F238E27FC236}">
                <a16:creationId xmlns:a16="http://schemas.microsoft.com/office/drawing/2014/main" id="{C2975D5C-1B12-4F99-91C8-A8C4AF1F17E0}"/>
              </a:ext>
            </a:extLst>
          </p:cNvPr>
          <p:cNvSpPr>
            <a:spLocks noGrp="1"/>
          </p:cNvSpPr>
          <p:nvPr>
            <p:ph type="body" sz="quarter" idx="13" hasCustomPrompt="1"/>
          </p:nvPr>
        </p:nvSpPr>
        <p:spPr>
          <a:xfrm>
            <a:off x="534988" y="4690990"/>
            <a:ext cx="4272539" cy="4319820"/>
          </a:xfrm>
        </p:spPr>
        <p:txBody>
          <a:bodyPr>
            <a:normAutofit/>
          </a:bodyPr>
          <a:lstStyle>
            <a:lvl1pPr>
              <a:lnSpc>
                <a:spcPct val="100000"/>
              </a:lnSpc>
              <a:spcBef>
                <a:spcPts val="0"/>
              </a:spcBef>
              <a:spcAft>
                <a:spcPts val="600"/>
              </a:spcAft>
              <a:defRPr sz="1100"/>
            </a:lvl1pPr>
          </a:lstStyle>
          <a:p>
            <a:pPr lvl="0"/>
            <a:r>
              <a:rPr lang="en-US" dirty="0"/>
              <a:t>Body copy</a:t>
            </a:r>
          </a:p>
        </p:txBody>
      </p:sp>
      <p:sp>
        <p:nvSpPr>
          <p:cNvPr id="20" name="Text Placeholder 19">
            <a:extLst>
              <a:ext uri="{FF2B5EF4-FFF2-40B4-BE49-F238E27FC236}">
                <a16:creationId xmlns:a16="http://schemas.microsoft.com/office/drawing/2014/main" id="{312D6B82-C788-45C9-8E6F-2E76A47B4E71}"/>
              </a:ext>
            </a:extLst>
          </p:cNvPr>
          <p:cNvSpPr>
            <a:spLocks noGrp="1"/>
          </p:cNvSpPr>
          <p:nvPr>
            <p:ph type="body" sz="quarter" idx="14" hasCustomPrompt="1"/>
          </p:nvPr>
        </p:nvSpPr>
        <p:spPr>
          <a:xfrm>
            <a:off x="534988" y="3690938"/>
            <a:ext cx="6702425" cy="881062"/>
          </a:xfrm>
        </p:spPr>
        <p:txBody>
          <a:bodyPr>
            <a:normAutofit/>
          </a:bodyPr>
          <a:lstStyle>
            <a:lvl1pPr>
              <a:defRPr sz="1200"/>
            </a:lvl1pPr>
          </a:lstStyle>
          <a:p>
            <a:pPr lvl="0"/>
            <a:r>
              <a:rPr lang="en-US" dirty="0"/>
              <a:t>Intro paragraph</a:t>
            </a:r>
          </a:p>
        </p:txBody>
      </p:sp>
      <p:sp>
        <p:nvSpPr>
          <p:cNvPr id="22" name="Content Placeholder 21">
            <a:extLst>
              <a:ext uri="{FF2B5EF4-FFF2-40B4-BE49-F238E27FC236}">
                <a16:creationId xmlns:a16="http://schemas.microsoft.com/office/drawing/2014/main" id="{FC4319A7-5B80-45EE-9E75-1DB5593FA814}"/>
              </a:ext>
            </a:extLst>
          </p:cNvPr>
          <p:cNvSpPr>
            <a:spLocks noGrp="1"/>
          </p:cNvSpPr>
          <p:nvPr>
            <p:ph sz="quarter" idx="15"/>
          </p:nvPr>
        </p:nvSpPr>
        <p:spPr>
          <a:xfrm>
            <a:off x="5002213" y="4691063"/>
            <a:ext cx="2235200" cy="4144962"/>
          </a:xfrm>
          <a:solidFill>
            <a:schemeClr val="accent6"/>
          </a:solidFill>
        </p:spPr>
        <p:txBody>
          <a:bodyPr/>
          <a:lstStyle/>
          <a:p>
            <a:pPr lvl="0"/>
            <a:endParaRPr lang="en-US" dirty="0"/>
          </a:p>
        </p:txBody>
      </p:sp>
    </p:spTree>
    <p:extLst>
      <p:ext uri="{BB962C8B-B14F-4D97-AF65-F5344CB8AC3E}">
        <p14:creationId xmlns:p14="http://schemas.microsoft.com/office/powerpoint/2010/main" val="3336311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Flyer_front">
    <p:bg>
      <p:bgPr>
        <a:solidFill>
          <a:srgbClr val="FFFFFF"/>
        </a:solidFill>
        <a:effectLst/>
      </p:bgPr>
    </p:bg>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C698A927-2B8C-4895-87ED-B398D437FB7D}"/>
              </a:ext>
            </a:extLst>
          </p:cNvPr>
          <p:cNvSpPr>
            <a:spLocks noGrp="1"/>
          </p:cNvSpPr>
          <p:nvPr>
            <p:ph type="pic" sz="quarter" idx="10"/>
          </p:nvPr>
        </p:nvSpPr>
        <p:spPr>
          <a:xfrm>
            <a:off x="0" y="0"/>
            <a:ext cx="7772400" cy="2413318"/>
          </a:xfrm>
          <a:solidFill>
            <a:schemeClr val="tx1"/>
          </a:solidFill>
        </p:spPr>
        <p:txBody>
          <a:bodyPr/>
          <a:lstStyle/>
          <a:p>
            <a:endParaRPr lang="en-US"/>
          </a:p>
        </p:txBody>
      </p:sp>
      <p:sp>
        <p:nvSpPr>
          <p:cNvPr id="2" name="Title 1">
            <a:extLst>
              <a:ext uri="{FF2B5EF4-FFF2-40B4-BE49-F238E27FC236}">
                <a16:creationId xmlns:a16="http://schemas.microsoft.com/office/drawing/2014/main" id="{67EAD9AC-1742-4394-AF3D-1A658B4844B7}"/>
              </a:ext>
            </a:extLst>
          </p:cNvPr>
          <p:cNvSpPr>
            <a:spLocks noGrp="1"/>
          </p:cNvSpPr>
          <p:nvPr>
            <p:ph type="title" hasCustomPrompt="1"/>
          </p:nvPr>
        </p:nvSpPr>
        <p:spPr>
          <a:xfrm>
            <a:off x="534354" y="2633339"/>
            <a:ext cx="6703695" cy="565610"/>
          </a:xfrm>
        </p:spPr>
        <p:txBody>
          <a:bodyPr>
            <a:normAutofit/>
          </a:bodyPr>
          <a:lstStyle>
            <a:lvl1pPr>
              <a:defRPr sz="3200" b="1">
                <a:solidFill>
                  <a:srgbClr val="3D5265"/>
                </a:solidFill>
                <a:latin typeface="+mj-lt"/>
              </a:defRPr>
            </a:lvl1pPr>
          </a:lstStyle>
          <a:p>
            <a:r>
              <a:rPr lang="en-US" dirty="0"/>
              <a:t>Title goes here</a:t>
            </a:r>
          </a:p>
        </p:txBody>
      </p:sp>
      <p:sp>
        <p:nvSpPr>
          <p:cNvPr id="14" name="Text Placeholder 13">
            <a:extLst>
              <a:ext uri="{FF2B5EF4-FFF2-40B4-BE49-F238E27FC236}">
                <a16:creationId xmlns:a16="http://schemas.microsoft.com/office/drawing/2014/main" id="{553747F4-44FD-42C1-8ECD-4BDE4A7779B6}"/>
              </a:ext>
            </a:extLst>
          </p:cNvPr>
          <p:cNvSpPr>
            <a:spLocks noGrp="1"/>
          </p:cNvSpPr>
          <p:nvPr>
            <p:ph type="body" sz="quarter" idx="11"/>
          </p:nvPr>
        </p:nvSpPr>
        <p:spPr>
          <a:xfrm>
            <a:off x="534353" y="9209023"/>
            <a:ext cx="5793317" cy="335094"/>
          </a:xfrm>
        </p:spPr>
        <p:txBody>
          <a:bodyPr anchor="ctr"/>
          <a:lstStyle>
            <a:lvl1pPr>
              <a:defRPr/>
            </a:lvl1pPr>
          </a:lstStyle>
          <a:p>
            <a:pPr lvl="0"/>
            <a:endParaRPr lang="en-US" dirty="0"/>
          </a:p>
        </p:txBody>
      </p:sp>
      <p:sp>
        <p:nvSpPr>
          <p:cNvPr id="16" name="Text Placeholder 15">
            <a:extLst>
              <a:ext uri="{FF2B5EF4-FFF2-40B4-BE49-F238E27FC236}">
                <a16:creationId xmlns:a16="http://schemas.microsoft.com/office/drawing/2014/main" id="{92CE2E60-4E6C-415F-9764-2B1159C3AAFE}"/>
              </a:ext>
            </a:extLst>
          </p:cNvPr>
          <p:cNvSpPr>
            <a:spLocks noGrp="1"/>
          </p:cNvSpPr>
          <p:nvPr>
            <p:ph type="body" sz="quarter" idx="12" hasCustomPrompt="1"/>
          </p:nvPr>
        </p:nvSpPr>
        <p:spPr>
          <a:xfrm>
            <a:off x="534988" y="3317876"/>
            <a:ext cx="6702425" cy="254072"/>
          </a:xfrm>
        </p:spPr>
        <p:txBody>
          <a:bodyPr>
            <a:noAutofit/>
          </a:bodyPr>
          <a:lstStyle>
            <a:lvl1pPr>
              <a:defRPr sz="1600" b="0"/>
            </a:lvl1pPr>
          </a:lstStyle>
          <a:p>
            <a:pPr lvl="0"/>
            <a:r>
              <a:rPr lang="en-US" dirty="0"/>
              <a:t>Subhead</a:t>
            </a:r>
          </a:p>
        </p:txBody>
      </p:sp>
      <p:sp>
        <p:nvSpPr>
          <p:cNvPr id="18" name="Text Placeholder 17">
            <a:extLst>
              <a:ext uri="{FF2B5EF4-FFF2-40B4-BE49-F238E27FC236}">
                <a16:creationId xmlns:a16="http://schemas.microsoft.com/office/drawing/2014/main" id="{C2975D5C-1B12-4F99-91C8-A8C4AF1F17E0}"/>
              </a:ext>
            </a:extLst>
          </p:cNvPr>
          <p:cNvSpPr>
            <a:spLocks noGrp="1"/>
          </p:cNvSpPr>
          <p:nvPr>
            <p:ph type="body" sz="quarter" idx="13" hasCustomPrompt="1"/>
          </p:nvPr>
        </p:nvSpPr>
        <p:spPr>
          <a:xfrm>
            <a:off x="534988" y="4690990"/>
            <a:ext cx="4272539" cy="4319820"/>
          </a:xfrm>
        </p:spPr>
        <p:txBody>
          <a:bodyPr>
            <a:normAutofit/>
          </a:bodyPr>
          <a:lstStyle>
            <a:lvl1pPr>
              <a:lnSpc>
                <a:spcPct val="100000"/>
              </a:lnSpc>
              <a:spcBef>
                <a:spcPts val="0"/>
              </a:spcBef>
              <a:spcAft>
                <a:spcPts val="600"/>
              </a:spcAft>
              <a:defRPr sz="1100"/>
            </a:lvl1pPr>
          </a:lstStyle>
          <a:p>
            <a:pPr lvl="0"/>
            <a:r>
              <a:rPr lang="en-US" dirty="0"/>
              <a:t>Body copy</a:t>
            </a:r>
          </a:p>
        </p:txBody>
      </p:sp>
      <p:sp>
        <p:nvSpPr>
          <p:cNvPr id="20" name="Text Placeholder 19">
            <a:extLst>
              <a:ext uri="{FF2B5EF4-FFF2-40B4-BE49-F238E27FC236}">
                <a16:creationId xmlns:a16="http://schemas.microsoft.com/office/drawing/2014/main" id="{312D6B82-C788-45C9-8E6F-2E76A47B4E71}"/>
              </a:ext>
            </a:extLst>
          </p:cNvPr>
          <p:cNvSpPr>
            <a:spLocks noGrp="1"/>
          </p:cNvSpPr>
          <p:nvPr>
            <p:ph type="body" sz="quarter" idx="14" hasCustomPrompt="1"/>
          </p:nvPr>
        </p:nvSpPr>
        <p:spPr>
          <a:xfrm>
            <a:off x="534988" y="3690938"/>
            <a:ext cx="6702425" cy="881062"/>
          </a:xfrm>
        </p:spPr>
        <p:txBody>
          <a:bodyPr>
            <a:normAutofit/>
          </a:bodyPr>
          <a:lstStyle>
            <a:lvl1pPr>
              <a:defRPr sz="1200"/>
            </a:lvl1pPr>
          </a:lstStyle>
          <a:p>
            <a:pPr lvl="0"/>
            <a:r>
              <a:rPr lang="en-US" dirty="0"/>
              <a:t>Intro paragraph</a:t>
            </a:r>
          </a:p>
        </p:txBody>
      </p:sp>
      <p:sp>
        <p:nvSpPr>
          <p:cNvPr id="22" name="Content Placeholder 21">
            <a:extLst>
              <a:ext uri="{FF2B5EF4-FFF2-40B4-BE49-F238E27FC236}">
                <a16:creationId xmlns:a16="http://schemas.microsoft.com/office/drawing/2014/main" id="{FC4319A7-5B80-45EE-9E75-1DB5593FA814}"/>
              </a:ext>
            </a:extLst>
          </p:cNvPr>
          <p:cNvSpPr>
            <a:spLocks noGrp="1"/>
          </p:cNvSpPr>
          <p:nvPr>
            <p:ph sz="quarter" idx="15"/>
          </p:nvPr>
        </p:nvSpPr>
        <p:spPr>
          <a:xfrm>
            <a:off x="5002213" y="4691063"/>
            <a:ext cx="2235200" cy="4144962"/>
          </a:xfrm>
          <a:solidFill>
            <a:schemeClr val="accent6"/>
          </a:solidFill>
        </p:spPr>
        <p:txBody>
          <a:bodyPr/>
          <a:lstStyle/>
          <a:p>
            <a:pPr lvl="0"/>
            <a:endParaRPr lang="en-US" dirty="0"/>
          </a:p>
        </p:txBody>
      </p:sp>
    </p:spTree>
    <p:extLst>
      <p:ext uri="{BB962C8B-B14F-4D97-AF65-F5344CB8AC3E}">
        <p14:creationId xmlns:p14="http://schemas.microsoft.com/office/powerpoint/2010/main" val="27039924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Flyer_front v2">
    <p:bg>
      <p:bgPr>
        <a:solidFill>
          <a:srgbClr val="FFFFFF"/>
        </a:solidFill>
        <a:effectLst/>
      </p:bgPr>
    </p:bg>
    <p:spTree>
      <p:nvGrpSpPr>
        <p:cNvPr id="1" name=""/>
        <p:cNvGrpSpPr/>
        <p:nvPr/>
      </p:nvGrpSpPr>
      <p:grpSpPr>
        <a:xfrm>
          <a:off x="0" y="0"/>
          <a:ext cx="0" cy="0"/>
          <a:chOff x="0" y="0"/>
          <a:chExt cx="0" cy="0"/>
        </a:xfrm>
      </p:grpSpPr>
      <p:sp>
        <p:nvSpPr>
          <p:cNvPr id="14" name="Text Placeholder 13">
            <a:extLst>
              <a:ext uri="{FF2B5EF4-FFF2-40B4-BE49-F238E27FC236}">
                <a16:creationId xmlns:a16="http://schemas.microsoft.com/office/drawing/2014/main" id="{553747F4-44FD-42C1-8ECD-4BDE4A7779B6}"/>
              </a:ext>
            </a:extLst>
          </p:cNvPr>
          <p:cNvSpPr>
            <a:spLocks noGrp="1"/>
          </p:cNvSpPr>
          <p:nvPr>
            <p:ph type="body" sz="quarter" idx="11"/>
          </p:nvPr>
        </p:nvSpPr>
        <p:spPr>
          <a:xfrm>
            <a:off x="3374534" y="9209023"/>
            <a:ext cx="3862879" cy="335094"/>
          </a:xfrm>
        </p:spPr>
        <p:txBody>
          <a:bodyPr anchor="ctr"/>
          <a:lstStyle>
            <a:lvl1pPr>
              <a:defRPr/>
            </a:lvl1pPr>
          </a:lstStyle>
          <a:p>
            <a:pPr lvl="0"/>
            <a:endParaRPr lang="en-US" dirty="0"/>
          </a:p>
        </p:txBody>
      </p:sp>
      <p:sp>
        <p:nvSpPr>
          <p:cNvPr id="18" name="Text Placeholder 17">
            <a:extLst>
              <a:ext uri="{FF2B5EF4-FFF2-40B4-BE49-F238E27FC236}">
                <a16:creationId xmlns:a16="http://schemas.microsoft.com/office/drawing/2014/main" id="{C2975D5C-1B12-4F99-91C8-A8C4AF1F17E0}"/>
              </a:ext>
            </a:extLst>
          </p:cNvPr>
          <p:cNvSpPr>
            <a:spLocks noGrp="1"/>
          </p:cNvSpPr>
          <p:nvPr>
            <p:ph type="body" sz="quarter" idx="13" hasCustomPrompt="1"/>
          </p:nvPr>
        </p:nvSpPr>
        <p:spPr>
          <a:xfrm>
            <a:off x="3374534" y="2158155"/>
            <a:ext cx="3862879" cy="4319820"/>
          </a:xfrm>
        </p:spPr>
        <p:txBody>
          <a:bodyPr>
            <a:normAutofit/>
          </a:bodyPr>
          <a:lstStyle>
            <a:lvl1pPr>
              <a:lnSpc>
                <a:spcPct val="100000"/>
              </a:lnSpc>
              <a:spcBef>
                <a:spcPts val="0"/>
              </a:spcBef>
              <a:spcAft>
                <a:spcPts val="600"/>
              </a:spcAft>
              <a:defRPr sz="1100"/>
            </a:lvl1pPr>
          </a:lstStyle>
          <a:p>
            <a:pPr lvl="0"/>
            <a:r>
              <a:rPr lang="en-US" dirty="0"/>
              <a:t>Body copy</a:t>
            </a:r>
          </a:p>
        </p:txBody>
      </p:sp>
      <p:sp>
        <p:nvSpPr>
          <p:cNvPr id="20" name="Text Placeholder 19">
            <a:extLst>
              <a:ext uri="{FF2B5EF4-FFF2-40B4-BE49-F238E27FC236}">
                <a16:creationId xmlns:a16="http://schemas.microsoft.com/office/drawing/2014/main" id="{312D6B82-C788-45C9-8E6F-2E76A47B4E71}"/>
              </a:ext>
            </a:extLst>
          </p:cNvPr>
          <p:cNvSpPr>
            <a:spLocks noGrp="1"/>
          </p:cNvSpPr>
          <p:nvPr>
            <p:ph type="body" sz="quarter" idx="14" hasCustomPrompt="1"/>
          </p:nvPr>
        </p:nvSpPr>
        <p:spPr>
          <a:xfrm>
            <a:off x="3374534" y="1047590"/>
            <a:ext cx="3862879" cy="881062"/>
          </a:xfrm>
        </p:spPr>
        <p:txBody>
          <a:bodyPr>
            <a:normAutofit/>
          </a:bodyPr>
          <a:lstStyle>
            <a:lvl1pPr>
              <a:defRPr sz="1200"/>
            </a:lvl1pPr>
          </a:lstStyle>
          <a:p>
            <a:pPr lvl="0"/>
            <a:r>
              <a:rPr lang="en-US" dirty="0"/>
              <a:t>Intro paragraph</a:t>
            </a:r>
          </a:p>
        </p:txBody>
      </p:sp>
      <p:sp>
        <p:nvSpPr>
          <p:cNvPr id="22" name="Content Placeholder 21">
            <a:extLst>
              <a:ext uri="{FF2B5EF4-FFF2-40B4-BE49-F238E27FC236}">
                <a16:creationId xmlns:a16="http://schemas.microsoft.com/office/drawing/2014/main" id="{FC4319A7-5B80-45EE-9E75-1DB5593FA814}"/>
              </a:ext>
            </a:extLst>
          </p:cNvPr>
          <p:cNvSpPr>
            <a:spLocks noGrp="1"/>
          </p:cNvSpPr>
          <p:nvPr>
            <p:ph sz="quarter" idx="15"/>
          </p:nvPr>
        </p:nvSpPr>
        <p:spPr>
          <a:xfrm>
            <a:off x="3374534" y="6707477"/>
            <a:ext cx="3862879" cy="2128547"/>
          </a:xfrm>
          <a:solidFill>
            <a:schemeClr val="accent6"/>
          </a:solidFill>
        </p:spPr>
        <p:txBody>
          <a:bodyPr/>
          <a:lstStyle/>
          <a:p>
            <a:pPr lvl="0"/>
            <a:endParaRPr lang="en-US" dirty="0"/>
          </a:p>
        </p:txBody>
      </p:sp>
      <p:sp>
        <p:nvSpPr>
          <p:cNvPr id="3" name="Rectangle 2">
            <a:extLst>
              <a:ext uri="{FF2B5EF4-FFF2-40B4-BE49-F238E27FC236}">
                <a16:creationId xmlns:a16="http://schemas.microsoft.com/office/drawing/2014/main" id="{21422D2A-BFB6-447F-AE48-4311EC1E1635}"/>
              </a:ext>
            </a:extLst>
          </p:cNvPr>
          <p:cNvSpPr/>
          <p:nvPr userDrawn="1"/>
        </p:nvSpPr>
        <p:spPr>
          <a:xfrm>
            <a:off x="0" y="0"/>
            <a:ext cx="3158836" cy="100584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pic>
        <p:nvPicPr>
          <p:cNvPr id="5" name="Graphic 4">
            <a:extLst>
              <a:ext uri="{FF2B5EF4-FFF2-40B4-BE49-F238E27FC236}">
                <a16:creationId xmlns:a16="http://schemas.microsoft.com/office/drawing/2014/main" id="{BD4BD6EF-6040-494E-BC2D-23B29B2D07EF}"/>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16030" y="9010810"/>
            <a:ext cx="731520" cy="731520"/>
          </a:xfrm>
          <a:prstGeom prst="rect">
            <a:avLst/>
          </a:prstGeom>
        </p:spPr>
      </p:pic>
      <p:sp>
        <p:nvSpPr>
          <p:cNvPr id="2" name="Title 1">
            <a:extLst>
              <a:ext uri="{FF2B5EF4-FFF2-40B4-BE49-F238E27FC236}">
                <a16:creationId xmlns:a16="http://schemas.microsoft.com/office/drawing/2014/main" id="{67EAD9AC-1742-4394-AF3D-1A658B4844B7}"/>
              </a:ext>
            </a:extLst>
          </p:cNvPr>
          <p:cNvSpPr>
            <a:spLocks noGrp="1"/>
          </p:cNvSpPr>
          <p:nvPr>
            <p:ph type="title" hasCustomPrompt="1"/>
          </p:nvPr>
        </p:nvSpPr>
        <p:spPr>
          <a:xfrm>
            <a:off x="277091" y="1047590"/>
            <a:ext cx="2576946" cy="2151359"/>
          </a:xfrm>
        </p:spPr>
        <p:txBody>
          <a:bodyPr>
            <a:normAutofit/>
          </a:bodyPr>
          <a:lstStyle>
            <a:lvl1pPr>
              <a:defRPr sz="3200" b="1">
                <a:solidFill>
                  <a:schemeClr val="bg2"/>
                </a:solidFill>
                <a:latin typeface="+mj-lt"/>
              </a:defRPr>
            </a:lvl1pPr>
          </a:lstStyle>
          <a:p>
            <a:r>
              <a:rPr lang="en-US" dirty="0"/>
              <a:t>Title goes here</a:t>
            </a:r>
          </a:p>
        </p:txBody>
      </p:sp>
      <p:sp>
        <p:nvSpPr>
          <p:cNvPr id="16" name="Text Placeholder 15">
            <a:extLst>
              <a:ext uri="{FF2B5EF4-FFF2-40B4-BE49-F238E27FC236}">
                <a16:creationId xmlns:a16="http://schemas.microsoft.com/office/drawing/2014/main" id="{92CE2E60-4E6C-415F-9764-2B1159C3AAFE}"/>
              </a:ext>
            </a:extLst>
          </p:cNvPr>
          <p:cNvSpPr>
            <a:spLocks noGrp="1"/>
          </p:cNvSpPr>
          <p:nvPr>
            <p:ph type="body" sz="quarter" idx="12" hasCustomPrompt="1"/>
          </p:nvPr>
        </p:nvSpPr>
        <p:spPr>
          <a:xfrm>
            <a:off x="277092" y="3317875"/>
            <a:ext cx="2576946" cy="928663"/>
          </a:xfrm>
        </p:spPr>
        <p:txBody>
          <a:bodyPr>
            <a:normAutofit/>
          </a:bodyPr>
          <a:lstStyle>
            <a:lvl1pPr>
              <a:defRPr sz="1600" b="0">
                <a:solidFill>
                  <a:schemeClr val="bg2"/>
                </a:solidFill>
              </a:defRPr>
            </a:lvl1pPr>
          </a:lstStyle>
          <a:p>
            <a:pPr lvl="0"/>
            <a:r>
              <a:rPr lang="en-US" dirty="0"/>
              <a:t>Subhead</a:t>
            </a:r>
          </a:p>
        </p:txBody>
      </p:sp>
    </p:spTree>
    <p:extLst>
      <p:ext uri="{BB962C8B-B14F-4D97-AF65-F5344CB8AC3E}">
        <p14:creationId xmlns:p14="http://schemas.microsoft.com/office/powerpoint/2010/main" val="35159669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Flyer_back">
    <p:bg>
      <p:bgPr>
        <a:solidFill>
          <a:srgbClr val="FFFFFF"/>
        </a:solidFill>
        <a:effectLst/>
      </p:bgPr>
    </p:bg>
    <p:spTree>
      <p:nvGrpSpPr>
        <p:cNvPr id="1" name=""/>
        <p:cNvGrpSpPr/>
        <p:nvPr/>
      </p:nvGrpSpPr>
      <p:grpSpPr>
        <a:xfrm>
          <a:off x="0" y="0"/>
          <a:ext cx="0" cy="0"/>
          <a:chOff x="0" y="0"/>
          <a:chExt cx="0" cy="0"/>
        </a:xfrm>
      </p:grpSpPr>
      <p:pic>
        <p:nvPicPr>
          <p:cNvPr id="12" name="Graphic 11">
            <a:extLst>
              <a:ext uri="{FF2B5EF4-FFF2-40B4-BE49-F238E27FC236}">
                <a16:creationId xmlns:a16="http://schemas.microsoft.com/office/drawing/2014/main" id="{BC7E195B-BB0E-4F21-868C-2D0F7BF82915}"/>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6659705" y="9010810"/>
            <a:ext cx="731520" cy="731520"/>
          </a:xfrm>
          <a:prstGeom prst="rect">
            <a:avLst/>
          </a:prstGeom>
        </p:spPr>
      </p:pic>
      <p:sp>
        <p:nvSpPr>
          <p:cNvPr id="16" name="Text Placeholder 15">
            <a:extLst>
              <a:ext uri="{FF2B5EF4-FFF2-40B4-BE49-F238E27FC236}">
                <a16:creationId xmlns:a16="http://schemas.microsoft.com/office/drawing/2014/main" id="{92CE2E60-4E6C-415F-9764-2B1159C3AAFE}"/>
              </a:ext>
            </a:extLst>
          </p:cNvPr>
          <p:cNvSpPr>
            <a:spLocks noGrp="1"/>
          </p:cNvSpPr>
          <p:nvPr>
            <p:ph type="body" sz="quarter" idx="12"/>
          </p:nvPr>
        </p:nvSpPr>
        <p:spPr>
          <a:xfrm>
            <a:off x="534989" y="316070"/>
            <a:ext cx="6489266" cy="403225"/>
          </a:xfrm>
        </p:spPr>
        <p:txBody>
          <a:bodyPr>
            <a:normAutofit/>
          </a:bodyPr>
          <a:lstStyle>
            <a:lvl1pPr>
              <a:defRPr sz="1400" b="0">
                <a:solidFill>
                  <a:schemeClr val="tx1">
                    <a:lumMod val="60000"/>
                    <a:lumOff val="40000"/>
                  </a:schemeClr>
                </a:solidFill>
              </a:defRPr>
            </a:lvl1pPr>
          </a:lstStyle>
          <a:p>
            <a:pPr lvl="0"/>
            <a:endParaRPr lang="en-US" dirty="0"/>
          </a:p>
        </p:txBody>
      </p:sp>
      <p:sp>
        <p:nvSpPr>
          <p:cNvPr id="18" name="Text Placeholder 17">
            <a:extLst>
              <a:ext uri="{FF2B5EF4-FFF2-40B4-BE49-F238E27FC236}">
                <a16:creationId xmlns:a16="http://schemas.microsoft.com/office/drawing/2014/main" id="{C2975D5C-1B12-4F99-91C8-A8C4AF1F17E0}"/>
              </a:ext>
            </a:extLst>
          </p:cNvPr>
          <p:cNvSpPr>
            <a:spLocks noGrp="1"/>
          </p:cNvSpPr>
          <p:nvPr>
            <p:ph type="body" sz="quarter" idx="13"/>
          </p:nvPr>
        </p:nvSpPr>
        <p:spPr>
          <a:xfrm>
            <a:off x="534987" y="1233056"/>
            <a:ext cx="6489267" cy="7602970"/>
          </a:xfrm>
        </p:spPr>
        <p:txBody>
          <a:bodyPr numCol="2" spcCol="457200">
            <a:normAutofit/>
          </a:bodyPr>
          <a:lstStyle>
            <a:lvl1pPr>
              <a:lnSpc>
                <a:spcPct val="100000"/>
              </a:lnSpc>
              <a:spcBef>
                <a:spcPts val="0"/>
              </a:spcBef>
              <a:spcAft>
                <a:spcPts val="600"/>
              </a:spcAft>
              <a:defRPr sz="1100"/>
            </a:lvl1pPr>
          </a:lstStyle>
          <a:p>
            <a:pPr lvl="0"/>
            <a:endParaRPr lang="en-US" dirty="0"/>
          </a:p>
        </p:txBody>
      </p:sp>
      <p:sp>
        <p:nvSpPr>
          <p:cNvPr id="8" name="Text Placeholder 13">
            <a:extLst>
              <a:ext uri="{FF2B5EF4-FFF2-40B4-BE49-F238E27FC236}">
                <a16:creationId xmlns:a16="http://schemas.microsoft.com/office/drawing/2014/main" id="{F11422FD-D6E5-4514-B456-08DDD02BA72B}"/>
              </a:ext>
            </a:extLst>
          </p:cNvPr>
          <p:cNvSpPr>
            <a:spLocks noGrp="1"/>
          </p:cNvSpPr>
          <p:nvPr>
            <p:ph type="body" sz="quarter" idx="11"/>
          </p:nvPr>
        </p:nvSpPr>
        <p:spPr>
          <a:xfrm>
            <a:off x="534353" y="9209023"/>
            <a:ext cx="5793317" cy="335094"/>
          </a:xfrm>
        </p:spPr>
        <p:txBody>
          <a:bodyPr anchor="ctr"/>
          <a:lstStyle>
            <a:lvl1pPr>
              <a:defRPr/>
            </a:lvl1pPr>
          </a:lstStyle>
          <a:p>
            <a:pPr lvl="0"/>
            <a:endParaRPr lang="en-US" dirty="0"/>
          </a:p>
        </p:txBody>
      </p:sp>
    </p:spTree>
    <p:extLst>
      <p:ext uri="{BB962C8B-B14F-4D97-AF65-F5344CB8AC3E}">
        <p14:creationId xmlns:p14="http://schemas.microsoft.com/office/powerpoint/2010/main" val="25520038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2522DAF-366F-4EA4-9506-C2161153FC21}"/>
              </a:ext>
            </a:extLst>
          </p:cNvPr>
          <p:cNvSpPr>
            <a:spLocks noGrp="1"/>
          </p:cNvSpPr>
          <p:nvPr>
            <p:ph type="title"/>
          </p:nvPr>
        </p:nvSpPr>
        <p:spPr>
          <a:xfrm>
            <a:off x="534354" y="1848407"/>
            <a:ext cx="6703695" cy="56561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61B23309-D29D-4091-96BC-89055E194A8E}"/>
              </a:ext>
            </a:extLst>
          </p:cNvPr>
          <p:cNvSpPr>
            <a:spLocks noGrp="1"/>
          </p:cNvSpPr>
          <p:nvPr>
            <p:ph type="body" idx="1"/>
          </p:nvPr>
        </p:nvSpPr>
        <p:spPr>
          <a:xfrm>
            <a:off x="534354" y="2677584"/>
            <a:ext cx="6703695" cy="4792336"/>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737616364"/>
      </p:ext>
    </p:extLst>
  </p:cSld>
  <p:clrMap bg1="lt1" tx1="dk1" bg2="lt2" tx2="dk2" accent1="accent1" accent2="accent2" accent3="accent3" accent4="accent4" accent5="accent5" accent6="accent6" hlink="hlink" folHlink="folHlink"/>
  <p:sldLayoutIdLst>
    <p:sldLayoutId id="2147483851" r:id="rId1"/>
    <p:sldLayoutId id="2147483858" r:id="rId2"/>
    <p:sldLayoutId id="2147483857" r:id="rId3"/>
    <p:sldLayoutId id="2147483856" r:id="rId4"/>
  </p:sldLayoutIdLst>
  <p:txStyles>
    <p:titleStyle>
      <a:lvl1pPr algn="l" defTabSz="1341087" rtl="0" eaLnBrk="1" latinLnBrk="0" hangingPunct="1">
        <a:lnSpc>
          <a:spcPct val="90000"/>
        </a:lnSpc>
        <a:spcBef>
          <a:spcPct val="0"/>
        </a:spcBef>
        <a:buNone/>
        <a:defRPr sz="3520" b="1" kern="1200">
          <a:solidFill>
            <a:schemeClr val="tx1"/>
          </a:solidFill>
          <a:latin typeface="+mj-lt"/>
          <a:ea typeface="+mj-ea"/>
          <a:cs typeface="+mj-cs"/>
        </a:defRPr>
      </a:lvl1pPr>
    </p:titleStyle>
    <p:bodyStyle>
      <a:lvl1pPr marL="0" indent="0" algn="l" defTabSz="1341087" rtl="0" eaLnBrk="1" latinLnBrk="0" hangingPunct="1">
        <a:lnSpc>
          <a:spcPct val="90000"/>
        </a:lnSpc>
        <a:spcBef>
          <a:spcPts val="1466"/>
        </a:spcBef>
        <a:buFont typeface="Arial" panose="020B0604020202020204" pitchFamily="34" charset="0"/>
        <a:buNone/>
        <a:defRPr sz="1210" kern="1200">
          <a:solidFill>
            <a:schemeClr val="tx1"/>
          </a:solidFill>
          <a:latin typeface="+mn-lt"/>
          <a:ea typeface="+mn-ea"/>
          <a:cs typeface="+mn-cs"/>
        </a:defRPr>
      </a:lvl1pPr>
      <a:lvl2pPr marL="670544" indent="0" algn="l" defTabSz="1341087" rtl="0" eaLnBrk="1" latinLnBrk="0" hangingPunct="1">
        <a:lnSpc>
          <a:spcPct val="90000"/>
        </a:lnSpc>
        <a:spcBef>
          <a:spcPts val="734"/>
        </a:spcBef>
        <a:buClr>
          <a:schemeClr val="accent1"/>
        </a:buClr>
        <a:buSzPct val="125000"/>
        <a:buFont typeface="Wingdings" panose="05000000000000000000" pitchFamily="2" charset="2"/>
        <a:buNone/>
        <a:defRPr sz="1210" kern="1200">
          <a:solidFill>
            <a:schemeClr val="tx1"/>
          </a:solidFill>
          <a:latin typeface="+mn-lt"/>
          <a:ea typeface="+mn-ea"/>
          <a:cs typeface="+mn-cs"/>
        </a:defRPr>
      </a:lvl2pPr>
      <a:lvl3pPr marL="1341087" indent="0" algn="l" defTabSz="1341087" rtl="0" eaLnBrk="1" latinLnBrk="0" hangingPunct="1">
        <a:lnSpc>
          <a:spcPct val="90000"/>
        </a:lnSpc>
        <a:spcBef>
          <a:spcPts val="734"/>
        </a:spcBef>
        <a:buClr>
          <a:schemeClr val="accent1"/>
        </a:buClr>
        <a:buSzPct val="85000"/>
        <a:buFont typeface="Calibri" panose="020F0502020204030204" pitchFamily="34" charset="0"/>
        <a:buNone/>
        <a:defRPr sz="1210" kern="1200">
          <a:solidFill>
            <a:schemeClr val="tx1"/>
          </a:solidFill>
          <a:latin typeface="+mn-lt"/>
          <a:ea typeface="+mn-ea"/>
          <a:cs typeface="+mn-cs"/>
        </a:defRPr>
      </a:lvl3pPr>
      <a:lvl4pPr marL="2011631" indent="0" algn="l" defTabSz="1341087" rtl="0" eaLnBrk="1" latinLnBrk="0" hangingPunct="1">
        <a:lnSpc>
          <a:spcPct val="90000"/>
        </a:lnSpc>
        <a:spcBef>
          <a:spcPts val="734"/>
        </a:spcBef>
        <a:buClr>
          <a:schemeClr val="accent1"/>
        </a:buClr>
        <a:buFont typeface="Calibri" panose="020F0502020204030204" pitchFamily="34" charset="0"/>
        <a:buNone/>
        <a:defRPr sz="1210" kern="1200">
          <a:solidFill>
            <a:schemeClr val="tx1"/>
          </a:solidFill>
          <a:latin typeface="+mn-lt"/>
          <a:ea typeface="+mn-ea"/>
          <a:cs typeface="+mn-cs"/>
        </a:defRPr>
      </a:lvl4pPr>
      <a:lvl5pPr marL="2682173" indent="0" algn="l" defTabSz="1341087" rtl="0" eaLnBrk="1" latinLnBrk="0" hangingPunct="1">
        <a:lnSpc>
          <a:spcPct val="90000"/>
        </a:lnSpc>
        <a:spcBef>
          <a:spcPts val="734"/>
        </a:spcBef>
        <a:buClr>
          <a:schemeClr val="accent1"/>
        </a:buClr>
        <a:buSzPct val="85000"/>
        <a:buFont typeface="Wingdings" panose="05000000000000000000" pitchFamily="2" charset="2"/>
        <a:buNone/>
        <a:defRPr sz="1210" kern="1200">
          <a:solidFill>
            <a:schemeClr val="tx1"/>
          </a:solidFill>
          <a:latin typeface="+mn-lt"/>
          <a:ea typeface="+mn-ea"/>
          <a:cs typeface="+mn-cs"/>
        </a:defRPr>
      </a:lvl5pPr>
      <a:lvl6pPr marL="3687988" indent="-335271" algn="l" defTabSz="1341087" rtl="0" eaLnBrk="1" latinLnBrk="0" hangingPunct="1">
        <a:lnSpc>
          <a:spcPct val="90000"/>
        </a:lnSpc>
        <a:spcBef>
          <a:spcPts val="734"/>
        </a:spcBef>
        <a:buFont typeface="Arial" panose="020B0604020202020204" pitchFamily="34" charset="0"/>
        <a:buChar char="•"/>
        <a:defRPr sz="2640" kern="1200">
          <a:solidFill>
            <a:schemeClr val="tx1"/>
          </a:solidFill>
          <a:latin typeface="+mn-lt"/>
          <a:ea typeface="+mn-ea"/>
          <a:cs typeface="+mn-cs"/>
        </a:defRPr>
      </a:lvl6pPr>
      <a:lvl7pPr marL="4358531" indent="-335271" algn="l" defTabSz="1341087" rtl="0" eaLnBrk="1" latinLnBrk="0" hangingPunct="1">
        <a:lnSpc>
          <a:spcPct val="90000"/>
        </a:lnSpc>
        <a:spcBef>
          <a:spcPts val="734"/>
        </a:spcBef>
        <a:buFont typeface="Arial" panose="020B0604020202020204" pitchFamily="34" charset="0"/>
        <a:buChar char="•"/>
        <a:defRPr sz="2640" kern="1200">
          <a:solidFill>
            <a:schemeClr val="tx1"/>
          </a:solidFill>
          <a:latin typeface="+mn-lt"/>
          <a:ea typeface="+mn-ea"/>
          <a:cs typeface="+mn-cs"/>
        </a:defRPr>
      </a:lvl7pPr>
      <a:lvl8pPr marL="5029075" indent="-335271" algn="l" defTabSz="1341087" rtl="0" eaLnBrk="1" latinLnBrk="0" hangingPunct="1">
        <a:lnSpc>
          <a:spcPct val="90000"/>
        </a:lnSpc>
        <a:spcBef>
          <a:spcPts val="734"/>
        </a:spcBef>
        <a:buFont typeface="Arial" panose="020B0604020202020204" pitchFamily="34" charset="0"/>
        <a:buChar char="•"/>
        <a:defRPr sz="2640" kern="1200">
          <a:solidFill>
            <a:schemeClr val="tx1"/>
          </a:solidFill>
          <a:latin typeface="+mn-lt"/>
          <a:ea typeface="+mn-ea"/>
          <a:cs typeface="+mn-cs"/>
        </a:defRPr>
      </a:lvl8pPr>
      <a:lvl9pPr marL="5699617" indent="-335271" algn="l" defTabSz="1341087" rtl="0" eaLnBrk="1" latinLnBrk="0" hangingPunct="1">
        <a:lnSpc>
          <a:spcPct val="90000"/>
        </a:lnSpc>
        <a:spcBef>
          <a:spcPts val="734"/>
        </a:spcBef>
        <a:buFont typeface="Arial" panose="020B0604020202020204" pitchFamily="34" charset="0"/>
        <a:buChar char="•"/>
        <a:defRPr sz="2640" kern="1200">
          <a:solidFill>
            <a:schemeClr val="tx1"/>
          </a:solidFill>
          <a:latin typeface="+mn-lt"/>
          <a:ea typeface="+mn-ea"/>
          <a:cs typeface="+mn-cs"/>
        </a:defRPr>
      </a:lvl9pPr>
    </p:bodyStyle>
    <p:otherStyle>
      <a:defPPr>
        <a:defRPr lang="en-US"/>
      </a:defPPr>
      <a:lvl1pPr marL="0" algn="l" defTabSz="1341087" rtl="0" eaLnBrk="1" latinLnBrk="0" hangingPunct="1">
        <a:defRPr sz="2640" kern="1200">
          <a:solidFill>
            <a:schemeClr val="tx1"/>
          </a:solidFill>
          <a:latin typeface="+mn-lt"/>
          <a:ea typeface="+mn-ea"/>
          <a:cs typeface="+mn-cs"/>
        </a:defRPr>
      </a:lvl1pPr>
      <a:lvl2pPr marL="670544" algn="l" defTabSz="1341087" rtl="0" eaLnBrk="1" latinLnBrk="0" hangingPunct="1">
        <a:defRPr sz="2640" kern="1200">
          <a:solidFill>
            <a:schemeClr val="tx1"/>
          </a:solidFill>
          <a:latin typeface="+mn-lt"/>
          <a:ea typeface="+mn-ea"/>
          <a:cs typeface="+mn-cs"/>
        </a:defRPr>
      </a:lvl2pPr>
      <a:lvl3pPr marL="1341087" algn="l" defTabSz="1341087" rtl="0" eaLnBrk="1" latinLnBrk="0" hangingPunct="1">
        <a:defRPr sz="2640" kern="1200">
          <a:solidFill>
            <a:schemeClr val="tx1"/>
          </a:solidFill>
          <a:latin typeface="+mn-lt"/>
          <a:ea typeface="+mn-ea"/>
          <a:cs typeface="+mn-cs"/>
        </a:defRPr>
      </a:lvl3pPr>
      <a:lvl4pPr marL="2011629" algn="l" defTabSz="1341087" rtl="0" eaLnBrk="1" latinLnBrk="0" hangingPunct="1">
        <a:defRPr sz="2640" kern="1200">
          <a:solidFill>
            <a:schemeClr val="tx1"/>
          </a:solidFill>
          <a:latin typeface="+mn-lt"/>
          <a:ea typeface="+mn-ea"/>
          <a:cs typeface="+mn-cs"/>
        </a:defRPr>
      </a:lvl4pPr>
      <a:lvl5pPr marL="2682173" algn="l" defTabSz="1341087" rtl="0" eaLnBrk="1" latinLnBrk="0" hangingPunct="1">
        <a:defRPr sz="2640" kern="1200">
          <a:solidFill>
            <a:schemeClr val="tx1"/>
          </a:solidFill>
          <a:latin typeface="+mn-lt"/>
          <a:ea typeface="+mn-ea"/>
          <a:cs typeface="+mn-cs"/>
        </a:defRPr>
      </a:lvl5pPr>
      <a:lvl6pPr marL="3352716" algn="l" defTabSz="1341087" rtl="0" eaLnBrk="1" latinLnBrk="0" hangingPunct="1">
        <a:defRPr sz="2640" kern="1200">
          <a:solidFill>
            <a:schemeClr val="tx1"/>
          </a:solidFill>
          <a:latin typeface="+mn-lt"/>
          <a:ea typeface="+mn-ea"/>
          <a:cs typeface="+mn-cs"/>
        </a:defRPr>
      </a:lvl6pPr>
      <a:lvl7pPr marL="4023260" algn="l" defTabSz="1341087" rtl="0" eaLnBrk="1" latinLnBrk="0" hangingPunct="1">
        <a:defRPr sz="2640" kern="1200">
          <a:solidFill>
            <a:schemeClr val="tx1"/>
          </a:solidFill>
          <a:latin typeface="+mn-lt"/>
          <a:ea typeface="+mn-ea"/>
          <a:cs typeface="+mn-cs"/>
        </a:defRPr>
      </a:lvl7pPr>
      <a:lvl8pPr marL="4693802" algn="l" defTabSz="1341087" rtl="0" eaLnBrk="1" latinLnBrk="0" hangingPunct="1">
        <a:defRPr sz="2640" kern="1200">
          <a:solidFill>
            <a:schemeClr val="tx1"/>
          </a:solidFill>
          <a:latin typeface="+mn-lt"/>
          <a:ea typeface="+mn-ea"/>
          <a:cs typeface="+mn-cs"/>
        </a:defRPr>
      </a:lvl8pPr>
      <a:lvl9pPr marL="5364346" algn="l" defTabSz="1341087" rtl="0" eaLnBrk="1" latinLnBrk="0" hangingPunct="1">
        <a:defRPr sz="2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Layout" Target="../slideLayouts/slideLayout2.xml"/><Relationship Id="rId5" Type="http://schemas.openxmlformats.org/officeDocument/2006/relationships/image" Target="../media/image2.sv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28D8268E-4B0F-4FE5-A3D4-C6409D3B4039}"/>
              </a:ext>
            </a:extLst>
          </p:cNvPr>
          <p:cNvSpPr/>
          <p:nvPr/>
        </p:nvSpPr>
        <p:spPr>
          <a:xfrm>
            <a:off x="4528969" y="4765638"/>
            <a:ext cx="3243431" cy="4410635"/>
          </a:xfrm>
          <a:prstGeom prst="rect">
            <a:avLst/>
          </a:prstGeom>
          <a:solidFill>
            <a:schemeClr val="bg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pic>
        <p:nvPicPr>
          <p:cNvPr id="8" name="Picture Placeholder 7" descr="A picture containing text, cargo container, bin, farm machine&#10;&#10;Description automatically generated">
            <a:extLst>
              <a:ext uri="{FF2B5EF4-FFF2-40B4-BE49-F238E27FC236}">
                <a16:creationId xmlns:a16="http://schemas.microsoft.com/office/drawing/2014/main" id="{96FC3912-50F9-4315-96D8-24D84133F592}"/>
              </a:ext>
            </a:extLst>
          </p:cNvPr>
          <p:cNvPicPr>
            <a:picLocks noGrp="1" noChangeAspect="1"/>
          </p:cNvPicPr>
          <p:nvPr>
            <p:ph type="pic" sz="quarter" idx="10"/>
          </p:nvPr>
        </p:nvPicPr>
        <p:blipFill rotWithShape="1">
          <a:blip r:embed="rId2"/>
          <a:srcRect l="9737" r="9737"/>
          <a:stretch/>
        </p:blipFill>
        <p:spPr/>
      </p:pic>
      <p:sp>
        <p:nvSpPr>
          <p:cNvPr id="3" name="Title 2">
            <a:extLst>
              <a:ext uri="{FF2B5EF4-FFF2-40B4-BE49-F238E27FC236}">
                <a16:creationId xmlns:a16="http://schemas.microsoft.com/office/drawing/2014/main" id="{4CA295FA-CFC6-4B5D-9924-EBD0B839F6FD}"/>
              </a:ext>
            </a:extLst>
          </p:cNvPr>
          <p:cNvSpPr>
            <a:spLocks noGrp="1"/>
          </p:cNvSpPr>
          <p:nvPr>
            <p:ph type="title"/>
          </p:nvPr>
        </p:nvSpPr>
        <p:spPr>
          <a:xfrm>
            <a:off x="290244" y="2633339"/>
            <a:ext cx="6947806" cy="565610"/>
          </a:xfrm>
        </p:spPr>
        <p:txBody>
          <a:bodyPr>
            <a:normAutofit/>
          </a:bodyPr>
          <a:lstStyle/>
          <a:p>
            <a:r>
              <a:rPr lang="en-US" dirty="0"/>
              <a:t>Dispatchable Standby Generation</a:t>
            </a:r>
          </a:p>
        </p:txBody>
      </p:sp>
      <p:sp>
        <p:nvSpPr>
          <p:cNvPr id="4" name="Text Placeholder 3">
            <a:extLst>
              <a:ext uri="{FF2B5EF4-FFF2-40B4-BE49-F238E27FC236}">
                <a16:creationId xmlns:a16="http://schemas.microsoft.com/office/drawing/2014/main" id="{10A3B2C3-DD9D-4B04-BFFA-8576AFC18F7D}"/>
              </a:ext>
            </a:extLst>
          </p:cNvPr>
          <p:cNvSpPr>
            <a:spLocks noGrp="1"/>
          </p:cNvSpPr>
          <p:nvPr>
            <p:ph type="body" sz="quarter" idx="11"/>
          </p:nvPr>
        </p:nvSpPr>
        <p:spPr>
          <a:xfrm>
            <a:off x="1632309" y="9286485"/>
            <a:ext cx="5793317" cy="335094"/>
          </a:xfrm>
        </p:spPr>
        <p:txBody>
          <a:bodyPr/>
          <a:lstStyle/>
          <a:p>
            <a:pPr algn="r"/>
            <a:r>
              <a:rPr lang="en-US" b="1" dirty="0"/>
              <a:t>portlandgeneral.com/standbygenerator</a:t>
            </a:r>
          </a:p>
        </p:txBody>
      </p:sp>
      <p:sp>
        <p:nvSpPr>
          <p:cNvPr id="5" name="Text Placeholder 4">
            <a:extLst>
              <a:ext uri="{FF2B5EF4-FFF2-40B4-BE49-F238E27FC236}">
                <a16:creationId xmlns:a16="http://schemas.microsoft.com/office/drawing/2014/main" id="{79B09794-2CB2-49C6-997C-8E3404C8A5BC}"/>
              </a:ext>
            </a:extLst>
          </p:cNvPr>
          <p:cNvSpPr>
            <a:spLocks noGrp="1"/>
          </p:cNvSpPr>
          <p:nvPr>
            <p:ph type="body" sz="quarter" idx="12"/>
          </p:nvPr>
        </p:nvSpPr>
        <p:spPr>
          <a:xfrm>
            <a:off x="290924" y="3238558"/>
            <a:ext cx="6946490" cy="254072"/>
          </a:xfrm>
        </p:spPr>
        <p:txBody>
          <a:bodyPr>
            <a:normAutofit fontScale="85000" lnSpcReduction="20000"/>
          </a:bodyPr>
          <a:lstStyle/>
          <a:p>
            <a:r>
              <a:rPr lang="en-US" sz="1600" dirty="0"/>
              <a:t>Put your backup generators to work and save.</a:t>
            </a:r>
          </a:p>
        </p:txBody>
      </p:sp>
      <p:sp>
        <p:nvSpPr>
          <p:cNvPr id="6" name="Text Placeholder 5">
            <a:extLst>
              <a:ext uri="{FF2B5EF4-FFF2-40B4-BE49-F238E27FC236}">
                <a16:creationId xmlns:a16="http://schemas.microsoft.com/office/drawing/2014/main" id="{E8176E98-D9F3-4115-A97E-1B353274D2B4}"/>
              </a:ext>
            </a:extLst>
          </p:cNvPr>
          <p:cNvSpPr>
            <a:spLocks noGrp="1"/>
          </p:cNvSpPr>
          <p:nvPr>
            <p:ph type="body" sz="quarter" idx="13"/>
          </p:nvPr>
        </p:nvSpPr>
        <p:spPr>
          <a:xfrm>
            <a:off x="290243" y="4734813"/>
            <a:ext cx="4005751" cy="4319820"/>
          </a:xfrm>
        </p:spPr>
        <p:txBody>
          <a:bodyPr>
            <a:noAutofit/>
          </a:bodyPr>
          <a:lstStyle/>
          <a:p>
            <a:pPr>
              <a:spcBef>
                <a:spcPts val="1200"/>
              </a:spcBef>
            </a:pPr>
            <a:r>
              <a:rPr lang="en-US" b="1" dirty="0"/>
              <a:t>How does DSG work?</a:t>
            </a:r>
          </a:p>
          <a:p>
            <a:r>
              <a:rPr lang="en-US" dirty="0"/>
              <a:t>During installation, PGE contributes capital to the cost of the generator and grid integration equipment that allows for remote activation and monitoring of the generator and key components for health and performance.  </a:t>
            </a:r>
          </a:p>
          <a:p>
            <a:r>
              <a:rPr lang="en-US" dirty="0"/>
              <a:t>During a critical grid need, the customer’s onsite generator can be called upon to produce electricity that is fed into the electric system. After the critical need for power has passed, we remotely shut off the customer’s generator. In exchange for this access, PGE assumes responsibility for fuel costs, routinely testing the generator, most of the generator’s annual maintenance and operating costs including upgrades to select generator components.  </a:t>
            </a:r>
          </a:p>
          <a:p>
            <a:r>
              <a:rPr lang="en-US" dirty="0"/>
              <a:t>In the past, this the DSG program has generally been limited to diesel fueled generators. However, state and national rules and regulations have changed, and now customers can partner with us when their onsite generators are powered by other sources, such as natural gas, propane, E99 (renewable diesel), ethanol, and even battery energy storage. </a:t>
            </a:r>
          </a:p>
          <a:p>
            <a:r>
              <a:rPr lang="en-US" dirty="0"/>
              <a:t>Programs like DSG are great examples of innovative, win-win partnerships between PGE and our customers to provide an Oregon kind of energy. </a:t>
            </a:r>
          </a:p>
        </p:txBody>
      </p:sp>
      <p:sp>
        <p:nvSpPr>
          <p:cNvPr id="17" name="Text Placeholder 16">
            <a:extLst>
              <a:ext uri="{FF2B5EF4-FFF2-40B4-BE49-F238E27FC236}">
                <a16:creationId xmlns:a16="http://schemas.microsoft.com/office/drawing/2014/main" id="{09AA3CEC-6032-49D0-BB2A-0958EBC80F99}"/>
              </a:ext>
            </a:extLst>
          </p:cNvPr>
          <p:cNvSpPr>
            <a:spLocks noGrp="1"/>
          </p:cNvSpPr>
          <p:nvPr>
            <p:ph type="body" sz="quarter" idx="14"/>
          </p:nvPr>
        </p:nvSpPr>
        <p:spPr>
          <a:xfrm>
            <a:off x="290923" y="3526350"/>
            <a:ext cx="7230781" cy="1067639"/>
          </a:xfrm>
        </p:spPr>
        <p:txBody>
          <a:bodyPr>
            <a:noAutofit/>
          </a:bodyPr>
          <a:lstStyle/>
          <a:p>
            <a:pPr>
              <a:lnSpc>
                <a:spcPct val="110000"/>
              </a:lnSpc>
            </a:pPr>
            <a:r>
              <a:rPr lang="en-US" dirty="0"/>
              <a:t>Dispatchable Standby Generation (DSG) is a program that partners PGE with commercial and municipal customers to offset the financial and technical responsibility for their standby generators while also improving the generator’s reliability. In return, PGE calls on the generators during times of critical grid need. This has been one of PGE’s most popular customer programs for several decades and is now being improved with the inclusion of additional fuel types and battery storage. </a:t>
            </a:r>
          </a:p>
        </p:txBody>
      </p:sp>
      <p:pic>
        <p:nvPicPr>
          <p:cNvPr id="10" name="Picture 9" descr="A picture containing diagram&#10;&#10;Description automatically generated">
            <a:extLst>
              <a:ext uri="{FF2B5EF4-FFF2-40B4-BE49-F238E27FC236}">
                <a16:creationId xmlns:a16="http://schemas.microsoft.com/office/drawing/2014/main" id="{4649FD24-4124-4967-B32B-BDD9425A78D3}"/>
              </a:ext>
            </a:extLst>
          </p:cNvPr>
          <p:cNvPicPr>
            <a:picLocks noChangeAspect="1"/>
          </p:cNvPicPr>
          <p:nvPr/>
        </p:nvPicPr>
        <p:blipFill>
          <a:blip r:embed="rId3"/>
          <a:stretch>
            <a:fillRect/>
          </a:stretch>
        </p:blipFill>
        <p:spPr>
          <a:xfrm>
            <a:off x="4894861" y="5198978"/>
            <a:ext cx="2626844" cy="3813671"/>
          </a:xfrm>
          <a:prstGeom prst="rect">
            <a:avLst/>
          </a:prstGeom>
        </p:spPr>
      </p:pic>
      <p:sp>
        <p:nvSpPr>
          <p:cNvPr id="15" name="Text Placeholder 5">
            <a:extLst>
              <a:ext uri="{FF2B5EF4-FFF2-40B4-BE49-F238E27FC236}">
                <a16:creationId xmlns:a16="http://schemas.microsoft.com/office/drawing/2014/main" id="{34B4F44D-79A5-45CB-805E-14F054DB3FF6}"/>
              </a:ext>
            </a:extLst>
          </p:cNvPr>
          <p:cNvSpPr txBox="1">
            <a:spLocks/>
          </p:cNvSpPr>
          <p:nvPr/>
        </p:nvSpPr>
        <p:spPr>
          <a:xfrm>
            <a:off x="4647304" y="4892439"/>
            <a:ext cx="1943996" cy="1311707"/>
          </a:xfrm>
          <a:prstGeom prst="rect">
            <a:avLst/>
          </a:prstGeom>
        </p:spPr>
        <p:txBody>
          <a:bodyPr vert="horz" lIns="91440" tIns="45720" rIns="91440" bIns="45720" rtlCol="0">
            <a:noAutofit/>
          </a:bodyPr>
          <a:lstStyle>
            <a:lvl1pPr marL="0" indent="0" algn="l" defTabSz="1341087" rtl="0" eaLnBrk="1" latinLnBrk="0" hangingPunct="1">
              <a:lnSpc>
                <a:spcPct val="100000"/>
              </a:lnSpc>
              <a:spcBef>
                <a:spcPts val="0"/>
              </a:spcBef>
              <a:spcAft>
                <a:spcPts val="600"/>
              </a:spcAft>
              <a:buFont typeface="Arial" panose="020B0604020202020204" pitchFamily="34" charset="0"/>
              <a:buNone/>
              <a:defRPr sz="1100" kern="1200">
                <a:solidFill>
                  <a:schemeClr val="tx1"/>
                </a:solidFill>
                <a:latin typeface="+mn-lt"/>
                <a:ea typeface="+mn-ea"/>
                <a:cs typeface="+mn-cs"/>
              </a:defRPr>
            </a:lvl1pPr>
            <a:lvl2pPr marL="670544" indent="0" algn="l" defTabSz="1341087" rtl="0" eaLnBrk="1" latinLnBrk="0" hangingPunct="1">
              <a:lnSpc>
                <a:spcPct val="90000"/>
              </a:lnSpc>
              <a:spcBef>
                <a:spcPts val="734"/>
              </a:spcBef>
              <a:buClr>
                <a:schemeClr val="accent1"/>
              </a:buClr>
              <a:buSzPct val="125000"/>
              <a:buFont typeface="Wingdings" panose="05000000000000000000" pitchFamily="2" charset="2"/>
              <a:buNone/>
              <a:defRPr sz="1210" kern="1200">
                <a:solidFill>
                  <a:schemeClr val="tx1"/>
                </a:solidFill>
                <a:latin typeface="+mn-lt"/>
                <a:ea typeface="+mn-ea"/>
                <a:cs typeface="+mn-cs"/>
              </a:defRPr>
            </a:lvl2pPr>
            <a:lvl3pPr marL="1341087" indent="0" algn="l" defTabSz="1341087" rtl="0" eaLnBrk="1" latinLnBrk="0" hangingPunct="1">
              <a:lnSpc>
                <a:spcPct val="90000"/>
              </a:lnSpc>
              <a:spcBef>
                <a:spcPts val="734"/>
              </a:spcBef>
              <a:buClr>
                <a:schemeClr val="accent1"/>
              </a:buClr>
              <a:buSzPct val="85000"/>
              <a:buFont typeface="Calibri" panose="020F0502020204030204" pitchFamily="34" charset="0"/>
              <a:buNone/>
              <a:defRPr sz="1210" kern="1200">
                <a:solidFill>
                  <a:schemeClr val="tx1"/>
                </a:solidFill>
                <a:latin typeface="+mn-lt"/>
                <a:ea typeface="+mn-ea"/>
                <a:cs typeface="+mn-cs"/>
              </a:defRPr>
            </a:lvl3pPr>
            <a:lvl4pPr marL="2011631" indent="0" algn="l" defTabSz="1341087" rtl="0" eaLnBrk="1" latinLnBrk="0" hangingPunct="1">
              <a:lnSpc>
                <a:spcPct val="90000"/>
              </a:lnSpc>
              <a:spcBef>
                <a:spcPts val="734"/>
              </a:spcBef>
              <a:buClr>
                <a:schemeClr val="accent1"/>
              </a:buClr>
              <a:buFont typeface="Calibri" panose="020F0502020204030204" pitchFamily="34" charset="0"/>
              <a:buNone/>
              <a:defRPr sz="1210" kern="1200">
                <a:solidFill>
                  <a:schemeClr val="tx1"/>
                </a:solidFill>
                <a:latin typeface="+mn-lt"/>
                <a:ea typeface="+mn-ea"/>
                <a:cs typeface="+mn-cs"/>
              </a:defRPr>
            </a:lvl4pPr>
            <a:lvl5pPr marL="2682173" indent="0" algn="l" defTabSz="1341087" rtl="0" eaLnBrk="1" latinLnBrk="0" hangingPunct="1">
              <a:lnSpc>
                <a:spcPct val="90000"/>
              </a:lnSpc>
              <a:spcBef>
                <a:spcPts val="734"/>
              </a:spcBef>
              <a:buClr>
                <a:schemeClr val="accent1"/>
              </a:buClr>
              <a:buSzPct val="85000"/>
              <a:buFont typeface="Wingdings" panose="05000000000000000000" pitchFamily="2" charset="2"/>
              <a:buNone/>
              <a:defRPr sz="1210" kern="1200">
                <a:solidFill>
                  <a:schemeClr val="tx1"/>
                </a:solidFill>
                <a:latin typeface="+mn-lt"/>
                <a:ea typeface="+mn-ea"/>
                <a:cs typeface="+mn-cs"/>
              </a:defRPr>
            </a:lvl5pPr>
            <a:lvl6pPr marL="3687988" indent="-335271" algn="l" defTabSz="1341087" rtl="0" eaLnBrk="1" latinLnBrk="0" hangingPunct="1">
              <a:lnSpc>
                <a:spcPct val="90000"/>
              </a:lnSpc>
              <a:spcBef>
                <a:spcPts val="734"/>
              </a:spcBef>
              <a:buFont typeface="Arial" panose="020B0604020202020204" pitchFamily="34" charset="0"/>
              <a:buChar char="•"/>
              <a:defRPr sz="2640" kern="1200">
                <a:solidFill>
                  <a:schemeClr val="tx1"/>
                </a:solidFill>
                <a:latin typeface="+mn-lt"/>
                <a:ea typeface="+mn-ea"/>
                <a:cs typeface="+mn-cs"/>
              </a:defRPr>
            </a:lvl6pPr>
            <a:lvl7pPr marL="4358531" indent="-335271" algn="l" defTabSz="1341087" rtl="0" eaLnBrk="1" latinLnBrk="0" hangingPunct="1">
              <a:lnSpc>
                <a:spcPct val="90000"/>
              </a:lnSpc>
              <a:spcBef>
                <a:spcPts val="734"/>
              </a:spcBef>
              <a:buFont typeface="Arial" panose="020B0604020202020204" pitchFamily="34" charset="0"/>
              <a:buChar char="•"/>
              <a:defRPr sz="2640" kern="1200">
                <a:solidFill>
                  <a:schemeClr val="tx1"/>
                </a:solidFill>
                <a:latin typeface="+mn-lt"/>
                <a:ea typeface="+mn-ea"/>
                <a:cs typeface="+mn-cs"/>
              </a:defRPr>
            </a:lvl7pPr>
            <a:lvl8pPr marL="5029075" indent="-335271" algn="l" defTabSz="1341087" rtl="0" eaLnBrk="1" latinLnBrk="0" hangingPunct="1">
              <a:lnSpc>
                <a:spcPct val="90000"/>
              </a:lnSpc>
              <a:spcBef>
                <a:spcPts val="734"/>
              </a:spcBef>
              <a:buFont typeface="Arial" panose="020B0604020202020204" pitchFamily="34" charset="0"/>
              <a:buChar char="•"/>
              <a:defRPr sz="2640" kern="1200">
                <a:solidFill>
                  <a:schemeClr val="tx1"/>
                </a:solidFill>
                <a:latin typeface="+mn-lt"/>
                <a:ea typeface="+mn-ea"/>
                <a:cs typeface="+mn-cs"/>
              </a:defRPr>
            </a:lvl8pPr>
            <a:lvl9pPr marL="5699617" indent="-335271" algn="l" defTabSz="1341087" rtl="0" eaLnBrk="1" latinLnBrk="0" hangingPunct="1">
              <a:lnSpc>
                <a:spcPct val="90000"/>
              </a:lnSpc>
              <a:spcBef>
                <a:spcPts val="734"/>
              </a:spcBef>
              <a:buFont typeface="Arial" panose="020B0604020202020204" pitchFamily="34" charset="0"/>
              <a:buChar char="•"/>
              <a:defRPr sz="2640" kern="1200">
                <a:solidFill>
                  <a:schemeClr val="tx1"/>
                </a:solidFill>
                <a:latin typeface="+mn-lt"/>
                <a:ea typeface="+mn-ea"/>
                <a:cs typeface="+mn-cs"/>
              </a:defRPr>
            </a:lvl9pPr>
          </a:lstStyle>
          <a:p>
            <a:pPr>
              <a:spcBef>
                <a:spcPts val="1200"/>
              </a:spcBef>
            </a:pPr>
            <a:r>
              <a:rPr lang="en-US" b="1" dirty="0"/>
              <a:t>DSG system</a:t>
            </a:r>
          </a:p>
          <a:p>
            <a:r>
              <a:rPr lang="en-US" dirty="0"/>
              <a:t>From PGE’s system control center, dispatchers manage routine exercise, maintenance, and generator call-up during a critical event.</a:t>
            </a:r>
          </a:p>
        </p:txBody>
      </p:sp>
      <p:pic>
        <p:nvPicPr>
          <p:cNvPr id="19" name="Graphic 18">
            <a:extLst>
              <a:ext uri="{FF2B5EF4-FFF2-40B4-BE49-F238E27FC236}">
                <a16:creationId xmlns:a16="http://schemas.microsoft.com/office/drawing/2014/main" id="{8923903A-AAEC-4D89-B475-A903C0BB9F1C}"/>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418542" y="9054633"/>
            <a:ext cx="731520" cy="731520"/>
          </a:xfrm>
          <a:prstGeom prst="rect">
            <a:avLst/>
          </a:prstGeom>
        </p:spPr>
      </p:pic>
    </p:spTree>
    <p:extLst>
      <p:ext uri="{BB962C8B-B14F-4D97-AF65-F5344CB8AC3E}">
        <p14:creationId xmlns:p14="http://schemas.microsoft.com/office/powerpoint/2010/main" val="11364934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587CAE5-C98F-43BA-AD97-2A042A212BAB}"/>
              </a:ext>
            </a:extLst>
          </p:cNvPr>
          <p:cNvSpPr>
            <a:spLocks noGrp="1"/>
          </p:cNvSpPr>
          <p:nvPr>
            <p:ph type="body" sz="quarter" idx="12"/>
          </p:nvPr>
        </p:nvSpPr>
        <p:spPr/>
        <p:txBody>
          <a:bodyPr/>
          <a:lstStyle/>
          <a:p>
            <a:r>
              <a:rPr lang="en-US" dirty="0">
                <a:solidFill>
                  <a:schemeClr val="tx1">
                    <a:lumMod val="60000"/>
                    <a:lumOff val="40000"/>
                  </a:schemeClr>
                </a:solidFill>
              </a:rPr>
              <a:t>Dispatchable Standby Generation</a:t>
            </a:r>
          </a:p>
        </p:txBody>
      </p:sp>
      <p:sp>
        <p:nvSpPr>
          <p:cNvPr id="3" name="Text Placeholder 2">
            <a:extLst>
              <a:ext uri="{FF2B5EF4-FFF2-40B4-BE49-F238E27FC236}">
                <a16:creationId xmlns:a16="http://schemas.microsoft.com/office/drawing/2014/main" id="{5F90277A-AFD6-4D82-B2F4-5067CCED8797}"/>
              </a:ext>
            </a:extLst>
          </p:cNvPr>
          <p:cNvSpPr>
            <a:spLocks noGrp="1"/>
          </p:cNvSpPr>
          <p:nvPr>
            <p:ph type="body" sz="quarter" idx="13"/>
          </p:nvPr>
        </p:nvSpPr>
        <p:spPr>
          <a:xfrm>
            <a:off x="534987" y="784336"/>
            <a:ext cx="6726425" cy="4668980"/>
          </a:xfrm>
        </p:spPr>
        <p:txBody>
          <a:bodyPr numCol="2" spcCol="457200">
            <a:normAutofit/>
          </a:bodyPr>
          <a:lstStyle/>
          <a:p>
            <a:pPr>
              <a:spcBef>
                <a:spcPts val="1200"/>
              </a:spcBef>
            </a:pPr>
            <a:r>
              <a:rPr lang="en-US" b="1" dirty="0"/>
              <a:t>What are the benefits of PGE’s DSG program for participating customers?</a:t>
            </a:r>
          </a:p>
          <a:p>
            <a:r>
              <a:rPr lang="en-US" dirty="0"/>
              <a:t>PGE’s involvement saves customers money, improves generator reliability, and helps to modernize backup generator systems. Specific highlights include: </a:t>
            </a:r>
          </a:p>
          <a:p>
            <a:pPr marL="228600" indent="-228600">
              <a:buFont typeface="Arial" panose="020B0604020202020204" pitchFamily="34" charset="0"/>
              <a:buChar char="•"/>
            </a:pPr>
            <a:r>
              <a:rPr lang="en-US" dirty="0"/>
              <a:t>Financial assistance for generator installation during construction. </a:t>
            </a:r>
          </a:p>
          <a:p>
            <a:pPr marL="228600" indent="-228600">
              <a:buFont typeface="Arial" panose="020B0604020202020204" pitchFamily="34" charset="0"/>
              <a:buChar char="•"/>
            </a:pPr>
            <a:r>
              <a:rPr lang="en-US" dirty="0"/>
              <a:t>PGE pays for the fuel consumed by the standby generator.</a:t>
            </a:r>
          </a:p>
          <a:p>
            <a:pPr marL="228600" indent="-228600">
              <a:buFont typeface="Arial" panose="020B0604020202020204" pitchFamily="34" charset="0"/>
              <a:buChar char="•"/>
            </a:pPr>
            <a:r>
              <a:rPr lang="en-US" dirty="0"/>
              <a:t>PGE pays to install the connecting switchgear allowing onsite generators to synch with PGE’s distribution system. (There are federal performance requirements, contact PGE for details.)</a:t>
            </a:r>
          </a:p>
          <a:p>
            <a:pPr marL="228600" indent="-228600">
              <a:buFont typeface="Arial" panose="020B0604020202020204" pitchFamily="34" charset="0"/>
              <a:buChar char="•"/>
            </a:pPr>
            <a:r>
              <a:rPr lang="en-US" dirty="0"/>
              <a:t>PGE pays for most standby generator routine maintenance and operating costs.</a:t>
            </a:r>
          </a:p>
          <a:p>
            <a:pPr marL="228600" indent="-228600">
              <a:buFont typeface="Arial" panose="020B0604020202020204" pitchFamily="34" charset="0"/>
              <a:buChar char="•"/>
            </a:pPr>
            <a:r>
              <a:rPr lang="en-US" dirty="0"/>
              <a:t>PGE conducts monthly testing of standby generators under full load to verify reliability and identify potential problems. These monthly tests often extend generator life and improve reliability.</a:t>
            </a:r>
          </a:p>
          <a:p>
            <a:pPr>
              <a:spcBef>
                <a:spcPts val="1200"/>
              </a:spcBef>
            </a:pPr>
            <a:endParaRPr lang="en-US" b="1" dirty="0"/>
          </a:p>
          <a:p>
            <a:pPr>
              <a:spcBef>
                <a:spcPts val="1200"/>
              </a:spcBef>
            </a:pPr>
            <a:r>
              <a:rPr lang="en-US" b="1" dirty="0"/>
              <a:t>Some additional points to keep in mind:</a:t>
            </a:r>
          </a:p>
          <a:p>
            <a:pPr marL="228600" indent="-228600">
              <a:buFont typeface="Arial" panose="020B0604020202020204" pitchFamily="34" charset="0"/>
              <a:buChar char="•"/>
            </a:pPr>
            <a:r>
              <a:rPr lang="en-US" dirty="0"/>
              <a:t>Participation in DSG does not impact generator’s ability to supply power to customer’s needs in an emergency. </a:t>
            </a:r>
          </a:p>
          <a:p>
            <a:pPr marL="228600" indent="-228600">
              <a:buFont typeface="Arial" panose="020B0604020202020204" pitchFamily="34" charset="0"/>
              <a:buChar char="•"/>
            </a:pPr>
            <a:r>
              <a:rPr lang="en-US" dirty="0"/>
              <a:t>The current DSG tariff allows for a variety of fuel options such as R99 diesel, natural gas, propane, and battery energy storage.</a:t>
            </a:r>
          </a:p>
          <a:p>
            <a:pPr marL="228600" indent="-228600">
              <a:buFont typeface="Arial" panose="020B0604020202020204" pitchFamily="34" charset="0"/>
              <a:buChar char="•"/>
            </a:pPr>
            <a:r>
              <a:rPr lang="en-US" dirty="0"/>
              <a:t>PGE manages the necessary requirements for ensuring the generator’s ability to sync with the electric system for critical events.</a:t>
            </a:r>
          </a:p>
          <a:p>
            <a:pPr marL="228600" indent="-228600">
              <a:buFont typeface="Arial" panose="020B0604020202020204" pitchFamily="34" charset="0"/>
              <a:buChar char="•"/>
            </a:pPr>
            <a:r>
              <a:rPr lang="en-US" dirty="0"/>
              <a:t>Due to state emissions requirements, new construction with onsite backup generators powered by diesel may not be eligible to participate in DSG. </a:t>
            </a:r>
          </a:p>
          <a:p>
            <a:endParaRPr lang="en-US" dirty="0"/>
          </a:p>
          <a:p>
            <a:endParaRPr lang="en-US" dirty="0"/>
          </a:p>
        </p:txBody>
      </p:sp>
      <p:sp>
        <p:nvSpPr>
          <p:cNvPr id="5" name="Text Placeholder 3">
            <a:extLst>
              <a:ext uri="{FF2B5EF4-FFF2-40B4-BE49-F238E27FC236}">
                <a16:creationId xmlns:a16="http://schemas.microsoft.com/office/drawing/2014/main" id="{108EF3A0-8FF0-415E-BBB2-B6D05B502BC7}"/>
              </a:ext>
            </a:extLst>
          </p:cNvPr>
          <p:cNvSpPr>
            <a:spLocks noGrp="1"/>
          </p:cNvSpPr>
          <p:nvPr>
            <p:ph type="body" sz="quarter" idx="11"/>
          </p:nvPr>
        </p:nvSpPr>
        <p:spPr>
          <a:xfrm>
            <a:off x="534353" y="9209023"/>
            <a:ext cx="5793317" cy="335094"/>
          </a:xfrm>
        </p:spPr>
        <p:txBody>
          <a:bodyPr/>
          <a:lstStyle/>
          <a:p>
            <a:r>
              <a:rPr lang="en-US" b="1" dirty="0"/>
              <a:t>portlandgeneral.com/standbygenerator</a:t>
            </a:r>
          </a:p>
        </p:txBody>
      </p:sp>
      <p:pic>
        <p:nvPicPr>
          <p:cNvPr id="6" name="Picture 5">
            <a:extLst>
              <a:ext uri="{FF2B5EF4-FFF2-40B4-BE49-F238E27FC236}">
                <a16:creationId xmlns:a16="http://schemas.microsoft.com/office/drawing/2014/main" id="{60947ED5-66F2-4DF2-96ED-0F74F35ACA96}"/>
              </a:ext>
            </a:extLst>
          </p:cNvPr>
          <p:cNvPicPr>
            <a:picLocks noChangeAspect="1"/>
          </p:cNvPicPr>
          <p:nvPr/>
        </p:nvPicPr>
        <p:blipFill>
          <a:blip r:embed="rId2"/>
          <a:stretch>
            <a:fillRect/>
          </a:stretch>
        </p:blipFill>
        <p:spPr>
          <a:xfrm>
            <a:off x="0" y="5518357"/>
            <a:ext cx="4957717" cy="3288879"/>
          </a:xfrm>
          <a:prstGeom prst="rect">
            <a:avLst/>
          </a:prstGeom>
        </p:spPr>
      </p:pic>
      <p:sp>
        <p:nvSpPr>
          <p:cNvPr id="7" name="Rectangle 6">
            <a:extLst>
              <a:ext uri="{FF2B5EF4-FFF2-40B4-BE49-F238E27FC236}">
                <a16:creationId xmlns:a16="http://schemas.microsoft.com/office/drawing/2014/main" id="{BE7E0601-2DB4-4041-B3A8-FA2A3AF88773}"/>
              </a:ext>
            </a:extLst>
          </p:cNvPr>
          <p:cNvSpPr/>
          <p:nvPr/>
        </p:nvSpPr>
        <p:spPr>
          <a:xfrm>
            <a:off x="4957717" y="5518357"/>
            <a:ext cx="2814683" cy="3288879"/>
          </a:xfrm>
          <a:prstGeom prst="rect">
            <a:avLst/>
          </a:prstGeom>
          <a:solidFill>
            <a:schemeClr val="accent4"/>
          </a:solidFill>
          <a:ln>
            <a:noFill/>
          </a:ln>
        </p:spPr>
        <p:style>
          <a:lnRef idx="2">
            <a:schemeClr val="dk1">
              <a:shade val="50000"/>
            </a:schemeClr>
          </a:lnRef>
          <a:fillRef idx="1">
            <a:schemeClr val="dk1"/>
          </a:fillRef>
          <a:effectRef idx="0">
            <a:schemeClr val="dk1"/>
          </a:effectRef>
          <a:fontRef idx="minor">
            <a:schemeClr val="lt1"/>
          </a:fontRef>
        </p:style>
        <p:txBody>
          <a:bodyPr lIns="228600" tIns="228600" rIns="228600" bIns="228600" rtlCol="0" anchor="ctr"/>
          <a:lstStyle/>
          <a:p>
            <a:pPr>
              <a:spcBef>
                <a:spcPts val="1200"/>
              </a:spcBef>
            </a:pPr>
            <a:r>
              <a:rPr lang="en-US" sz="1400" b="1" dirty="0">
                <a:solidFill>
                  <a:schemeClr val="tx1"/>
                </a:solidFill>
              </a:rPr>
              <a:t>Interested in </a:t>
            </a:r>
            <a:br>
              <a:rPr lang="en-US" sz="1400" b="1" dirty="0">
                <a:solidFill>
                  <a:schemeClr val="tx1"/>
                </a:solidFill>
              </a:rPr>
            </a:br>
            <a:r>
              <a:rPr lang="en-US" sz="1400" b="1" dirty="0">
                <a:solidFill>
                  <a:schemeClr val="tx1"/>
                </a:solidFill>
              </a:rPr>
              <a:t>learning more?</a:t>
            </a:r>
          </a:p>
          <a:p>
            <a:pPr>
              <a:spcBef>
                <a:spcPts val="1200"/>
              </a:spcBef>
            </a:pPr>
            <a:r>
              <a:rPr lang="en-US" sz="1100" dirty="0">
                <a:solidFill>
                  <a:schemeClr val="tx1"/>
                </a:solidFill>
              </a:rPr>
              <a:t>Call 503-464-7893 or visit</a:t>
            </a:r>
            <a:br>
              <a:rPr lang="en-US" sz="1100" dirty="0">
                <a:solidFill>
                  <a:schemeClr val="tx1"/>
                </a:solidFill>
              </a:rPr>
            </a:br>
            <a:r>
              <a:rPr lang="en-US" sz="1100" b="1" dirty="0">
                <a:solidFill>
                  <a:schemeClr val="tx1"/>
                </a:solidFill>
              </a:rPr>
              <a:t>portlandgeneral.com/</a:t>
            </a:r>
            <a:br>
              <a:rPr lang="en-US" sz="1100" b="1" dirty="0">
                <a:solidFill>
                  <a:schemeClr val="tx1"/>
                </a:solidFill>
              </a:rPr>
            </a:br>
            <a:r>
              <a:rPr lang="en-US" sz="1100" b="1" dirty="0">
                <a:solidFill>
                  <a:schemeClr val="tx1"/>
                </a:solidFill>
              </a:rPr>
              <a:t>standbygenerator </a:t>
            </a:r>
            <a:br>
              <a:rPr lang="en-US" sz="1100" dirty="0">
                <a:solidFill>
                  <a:schemeClr val="tx1"/>
                </a:solidFill>
              </a:rPr>
            </a:br>
            <a:r>
              <a:rPr lang="en-US" sz="1100" dirty="0">
                <a:solidFill>
                  <a:schemeClr val="tx1"/>
                </a:solidFill>
              </a:rPr>
              <a:t>for more information.</a:t>
            </a:r>
          </a:p>
          <a:p>
            <a:endParaRPr lang="en-US" sz="1400" dirty="0">
              <a:solidFill>
                <a:schemeClr val="tx1"/>
              </a:solidFill>
            </a:endParaRPr>
          </a:p>
        </p:txBody>
      </p:sp>
    </p:spTree>
    <p:extLst>
      <p:ext uri="{BB962C8B-B14F-4D97-AF65-F5344CB8AC3E}">
        <p14:creationId xmlns:p14="http://schemas.microsoft.com/office/powerpoint/2010/main" val="2144432249"/>
      </p:ext>
    </p:extLst>
  </p:cSld>
  <p:clrMapOvr>
    <a:masterClrMapping/>
  </p:clrMapOvr>
</p:sld>
</file>

<file path=ppt/theme/theme1.xml><?xml version="1.0" encoding="utf-8"?>
<a:theme xmlns:a="http://schemas.openxmlformats.org/drawingml/2006/main" name="PPT - Connect">
  <a:themeElements>
    <a:clrScheme name="PGE Theme">
      <a:dk1>
        <a:srgbClr val="3D5265"/>
      </a:dk1>
      <a:lt1>
        <a:srgbClr val="F7F7F7"/>
      </a:lt1>
      <a:dk2>
        <a:srgbClr val="EA746A"/>
      </a:dk2>
      <a:lt2>
        <a:srgbClr val="FEFDF2"/>
      </a:lt2>
      <a:accent1>
        <a:srgbClr val="4C4E56"/>
      </a:accent1>
      <a:accent2>
        <a:srgbClr val="F4A75F"/>
      </a:accent2>
      <a:accent3>
        <a:srgbClr val="217C96"/>
      </a:accent3>
      <a:accent4>
        <a:srgbClr val="F9F29D"/>
      </a:accent4>
      <a:accent5>
        <a:srgbClr val="74C4D7"/>
      </a:accent5>
      <a:accent6>
        <a:srgbClr val="FBFAC4"/>
      </a:accent6>
      <a:hlink>
        <a:srgbClr val="0563C1"/>
      </a:hlink>
      <a:folHlink>
        <a:srgbClr val="5A576B"/>
      </a:folHlink>
    </a:clrScheme>
    <a:fontScheme name="PGE - new brand expression">
      <a:majorFont>
        <a:latin typeface="Bahnschrift"/>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dk1">
            <a:shade val="50000"/>
          </a:schemeClr>
        </a:lnRef>
        <a:fillRef idx="1">
          <a:schemeClr val="dk1"/>
        </a:fillRef>
        <a:effectRef idx="0">
          <a:schemeClr val="dk1"/>
        </a:effectRef>
        <a:fontRef idx="minor">
          <a:schemeClr val="lt1"/>
        </a:fontRef>
      </a:style>
    </a:spDef>
  </a:objectDefaults>
  <a:extraClrSchemeLst/>
  <a:extLst>
    <a:ext uri="{05A4C25C-085E-4340-85A3-A5531E510DB2}">
      <thm15:themeFamily xmlns:thm15="http://schemas.microsoft.com/office/thememl/2012/main" name="Customer-focused Template" id="{A08CC6A6-AFE6-4749-9A4D-D10F78867EAD}" vid="{D2DD92F1-220F-4F00-AF8D-D5A366C30BC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144624b3-3926-44ad-b02a-abca514e7fe0">
      <UserInfo>
        <DisplayName>Holly Lennox</DisplayName>
        <AccountId>16</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D7C078070416D4D9D337CFDF7DD298F" ma:contentTypeVersion="10" ma:contentTypeDescription="Create a new document." ma:contentTypeScope="" ma:versionID="66e5a7e712edac055efa0fd9099861e8">
  <xsd:schema xmlns:xsd="http://www.w3.org/2001/XMLSchema" xmlns:xs="http://www.w3.org/2001/XMLSchema" xmlns:p="http://schemas.microsoft.com/office/2006/metadata/properties" xmlns:ns2="92615202-7e9c-439b-b812-baf84fdedc77" xmlns:ns3="144624b3-3926-44ad-b02a-abca514e7fe0" targetNamespace="http://schemas.microsoft.com/office/2006/metadata/properties" ma:root="true" ma:fieldsID="4b6891501130b7c26bf09d472f556796" ns2:_="" ns3:_="">
    <xsd:import namespace="92615202-7e9c-439b-b812-baf84fdedc77"/>
    <xsd:import namespace="144624b3-3926-44ad-b02a-abca514e7fe0"/>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2615202-7e9c-439b-b812-baf84fdedc7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44624b3-3926-44ad-b02a-abca514e7fe0"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F47214B-B4C9-4A81-85FE-63FD4026F797}">
  <ds:schemaRefs>
    <ds:schemaRef ds:uri="http://schemas.microsoft.com/office/2006/documentManagement/types"/>
    <ds:schemaRef ds:uri="144624b3-3926-44ad-b02a-abca514e7fe0"/>
    <ds:schemaRef ds:uri="http://schemas.openxmlformats.org/package/2006/metadata/core-properties"/>
    <ds:schemaRef ds:uri="http://schemas.microsoft.com/office/2006/metadata/properties"/>
    <ds:schemaRef ds:uri="http://purl.org/dc/dcmitype/"/>
    <ds:schemaRef ds:uri="http://purl.org/dc/terms/"/>
    <ds:schemaRef ds:uri="http://www.w3.org/XML/1998/namespace"/>
    <ds:schemaRef ds:uri="http://purl.org/dc/elements/1.1/"/>
    <ds:schemaRef ds:uri="http://schemas.microsoft.com/office/infopath/2007/PartnerControls"/>
    <ds:schemaRef ds:uri="92615202-7e9c-439b-b812-baf84fdedc77"/>
  </ds:schemaRefs>
</ds:datastoreItem>
</file>

<file path=customXml/itemProps2.xml><?xml version="1.0" encoding="utf-8"?>
<ds:datastoreItem xmlns:ds="http://schemas.openxmlformats.org/officeDocument/2006/customXml" ds:itemID="{5A5853A5-527B-428E-806B-4F578E4B1862}">
  <ds:schemaRefs>
    <ds:schemaRef ds:uri="http://schemas.microsoft.com/sharepoint/v3/contenttype/forms"/>
  </ds:schemaRefs>
</ds:datastoreItem>
</file>

<file path=customXml/itemProps3.xml><?xml version="1.0" encoding="utf-8"?>
<ds:datastoreItem xmlns:ds="http://schemas.openxmlformats.org/officeDocument/2006/customXml" ds:itemID="{4C358333-3798-4BB6-9536-A34BB4503DBE}">
  <ds:schemaRefs>
    <ds:schemaRef ds:uri="144624b3-3926-44ad-b02a-abca514e7fe0"/>
    <ds:schemaRef ds:uri="92615202-7e9c-439b-b812-baf84fdedc7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Kincentric Executive Proposal Template_June 2021</Template>
  <TotalTime>28650</TotalTime>
  <Words>572</Words>
  <Application>Microsoft Office PowerPoint</Application>
  <PresentationFormat>Custom</PresentationFormat>
  <Paragraphs>28</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Avenir Next LT Pro</vt:lpstr>
      <vt:lpstr>Bahnschrift</vt:lpstr>
      <vt:lpstr>Calibri</vt:lpstr>
      <vt:lpstr>Wingdings</vt:lpstr>
      <vt:lpstr>PPT - Connect</vt:lpstr>
      <vt:lpstr>Dispatchable Standby Generation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Kim Yu</dc:creator>
  <cp:keywords>Version 1.01</cp:keywords>
  <cp:lastModifiedBy>Jonathan Hutchison</cp:lastModifiedBy>
  <cp:revision>109</cp:revision>
  <cp:lastPrinted>2021-09-24T16:18:21Z</cp:lastPrinted>
  <dcterms:created xsi:type="dcterms:W3CDTF">2021-07-16T20:58:30Z</dcterms:created>
  <dcterms:modified xsi:type="dcterms:W3CDTF">2021-12-01T19:05:37Z</dcterms:modified>
  <cp:category>Business Development Resource</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0x010100DD7C078070416D4D9D337CFDF7DD298F</vt:lpwstr>
  </property>
</Properties>
</file>