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4"/>
  </p:notesMasterIdLst>
  <p:handoutMasterIdLst>
    <p:handoutMasterId r:id="rId5"/>
  </p:handoutMasterIdLst>
  <p:sldIdLst>
    <p:sldId id="483" r:id="rId2"/>
    <p:sldId id="485" r:id="rId3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  <p15:guide id="3" orient="horz" pos="1091" userDrawn="1">
          <p15:clr>
            <a:srgbClr val="A4A3A4"/>
          </p15:clr>
        </p15:guide>
        <p15:guide id="4" pos="245" userDrawn="1">
          <p15:clr>
            <a:srgbClr val="A4A3A4"/>
          </p15:clr>
        </p15:guide>
        <p15:guide id="5" orient="horz" pos="5808" userDrawn="1">
          <p15:clr>
            <a:srgbClr val="A4A3A4"/>
          </p15:clr>
        </p15:guide>
        <p15:guide id="6" pos="383" userDrawn="1">
          <p15:clr>
            <a:srgbClr val="A4A3A4"/>
          </p15:clr>
        </p15:guide>
        <p15:guide id="7" pos="4632" userDrawn="1">
          <p15:clr>
            <a:srgbClr val="A4A3A4"/>
          </p15:clr>
        </p15:guide>
        <p15:guide id="8" orient="horz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="" roundtripDataSignature="AMtx7mhS0/LF6wm/9we8tyulik+kqToXeg==" r:id="rId11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ndon Getty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9E9F"/>
    <a:srgbClr val="CCCCCC"/>
    <a:srgbClr val="156EAB"/>
    <a:srgbClr val="0096FF"/>
    <a:srgbClr val="50B7FF"/>
    <a:srgbClr val="2F96D0"/>
    <a:srgbClr val="2EA2E5"/>
    <a:srgbClr val="30ACF2"/>
    <a:srgbClr val="142E4C"/>
    <a:srgbClr val="0F5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1355" autoAdjust="0"/>
  </p:normalViewPr>
  <p:slideViewPr>
    <p:cSldViewPr snapToGrid="0" snapToObjects="1">
      <p:cViewPr>
        <p:scale>
          <a:sx n="100" d="100"/>
          <a:sy n="100" d="100"/>
        </p:scale>
        <p:origin x="1000" y="-2048"/>
      </p:cViewPr>
      <p:guideLst>
        <p:guide orient="horz" pos="3168"/>
        <p:guide pos="2448"/>
        <p:guide orient="horz" pos="1091"/>
        <p:guide pos="245"/>
        <p:guide orient="horz" pos="5808"/>
        <p:guide pos="383"/>
        <p:guide pos="4632"/>
        <p:guide orient="horz" pos="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11" Type="http://customschemas.google.com/relationships/presentationmetadata" Target="metadata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87DC3-790D-2C43-850E-488E3AC2162E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E4070-14C7-A946-882B-258A1D83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1825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EE32B-C811-2746-BB9D-E90EDBB635BA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74DC8-9664-894C-BCD3-36875F1D1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5721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9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A picture containing man&#10;&#10;Description generated with high confidence">
            <a:extLst>
              <a:ext uri="{FF2B5EF4-FFF2-40B4-BE49-F238E27FC236}">
                <a16:creationId xmlns:a16="http://schemas.microsoft.com/office/drawing/2014/main" xmlns="" id="{5CF3F62C-8111-1040-BF97-F836B5990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36" t="3877" r="3636" b="-3877"/>
          <a:stretch/>
        </p:blipFill>
        <p:spPr>
          <a:xfrm>
            <a:off x="396875" y="2542173"/>
            <a:ext cx="6947125" cy="4214226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293FA7E-B5DA-374F-AF33-30B1A92C6168}"/>
              </a:ext>
            </a:extLst>
          </p:cNvPr>
          <p:cNvSpPr/>
          <p:nvPr userDrawn="1"/>
        </p:nvSpPr>
        <p:spPr>
          <a:xfrm>
            <a:off x="396875" y="2542173"/>
            <a:ext cx="6947125" cy="4214226"/>
          </a:xfrm>
          <a:prstGeom prst="rect">
            <a:avLst/>
          </a:prstGeom>
          <a:gradFill>
            <a:gsLst>
              <a:gs pos="0">
                <a:schemeClr val="bg2">
                  <a:alpha val="78000"/>
                </a:schemeClr>
              </a:gs>
              <a:gs pos="100000">
                <a:schemeClr val="bg1">
                  <a:alpha val="78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BC87D2-7E42-BE4E-922F-D7F360EAE9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06278" y="9492694"/>
            <a:ext cx="1837722" cy="2816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2C80F10-F037-6946-9142-22805A6F7874}"/>
              </a:ext>
            </a:extLst>
          </p:cNvPr>
          <p:cNvSpPr/>
          <p:nvPr userDrawn="1"/>
        </p:nvSpPr>
        <p:spPr>
          <a:xfrm>
            <a:off x="2905662" y="426609"/>
            <a:ext cx="4606664" cy="1191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l"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Manage bill payments with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security, confidentiality, and convenience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75661A4-BCE1-D748-91F9-CA935E5324A7}"/>
              </a:ext>
            </a:extLst>
          </p:cNvPr>
          <p:cNvCxnSpPr>
            <a:cxnSpLocks/>
          </p:cNvCxnSpPr>
          <p:nvPr userDrawn="1"/>
        </p:nvCxnSpPr>
        <p:spPr>
          <a:xfrm>
            <a:off x="388938" y="1705613"/>
            <a:ext cx="2274749" cy="0"/>
          </a:xfrm>
          <a:prstGeom prst="line">
            <a:avLst/>
          </a:prstGeom>
          <a:ln w="73025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  <a:alpha val="39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11ED08-51AC-4A40-98DC-353154EC9979}"/>
              </a:ext>
            </a:extLst>
          </p:cNvPr>
          <p:cNvSpPr/>
          <p:nvPr userDrawn="1"/>
        </p:nvSpPr>
        <p:spPr>
          <a:xfrm>
            <a:off x="388938" y="1969272"/>
            <a:ext cx="696436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14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Our firm partners with </a:t>
            </a:r>
            <a:r>
              <a:rPr lang="en-US" sz="1400" dirty="0" err="1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Bill.com</a:t>
            </a:r>
            <a:r>
              <a:rPr lang="en-US" sz="14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the intelligent business payments platform, to manage the complexities of your US and international bill payment needs. 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B38BD39D-A31B-ED4C-B6F2-3456769F1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875" y="351343"/>
            <a:ext cx="2266812" cy="1128712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PLACE LOGO HERE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BA430E4-6E3F-484E-9D92-957733B21250}"/>
              </a:ext>
            </a:extLst>
          </p:cNvPr>
          <p:cNvSpPr/>
          <p:nvPr userDrawn="1"/>
        </p:nvSpPr>
        <p:spPr>
          <a:xfrm>
            <a:off x="801585" y="3573557"/>
            <a:ext cx="6013742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Together,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we design</a:t>
            </a:r>
            <a:r>
              <a:rPr lang="en-US" sz="2400" i="1" baseline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according to the leading security standards balanced with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the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simplicity and control you want in your bill pay process.</a:t>
            </a:r>
          </a:p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575AAE9-E366-264E-B80B-DF95ED89E2AA}"/>
              </a:ext>
            </a:extLst>
          </p:cNvPr>
          <p:cNvSpPr/>
          <p:nvPr userDrawn="1"/>
        </p:nvSpPr>
        <p:spPr>
          <a:xfrm>
            <a:off x="396876" y="6578600"/>
            <a:ext cx="6986124" cy="255618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3513961-5364-4F4F-A9E3-329F3EF921E3}"/>
              </a:ext>
            </a:extLst>
          </p:cNvPr>
          <p:cNvSpPr/>
          <p:nvPr userDrawn="1"/>
        </p:nvSpPr>
        <p:spPr>
          <a:xfrm>
            <a:off x="396874" y="6854711"/>
            <a:ext cx="696300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Bill.com</a:t>
            </a:r>
            <a:r>
              <a:rPr lang="en-US" sz="2000" b="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is used and trusted by the best for over 10 years.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314722E-820E-DD43-89C3-7106FB0248D8}"/>
              </a:ext>
            </a:extLst>
          </p:cNvPr>
          <p:cNvSpPr/>
          <p:nvPr userDrawn="1"/>
        </p:nvSpPr>
        <p:spPr>
          <a:xfrm>
            <a:off x="684163" y="7506262"/>
            <a:ext cx="64826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" marR="0" lvl="0" indent="-160020">
              <a:spcBef>
                <a:spcPts val="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ea typeface="+mn-ea"/>
                <a:cs typeface="Times New Roman" panose="02020603050405020304" pitchFamily="18" charset="0"/>
              </a:rPr>
              <a:t>Over </a:t>
            </a:r>
            <a:r>
              <a:rPr lang="en-US" sz="1600" dirty="0" smtClean="0">
                <a:solidFill>
                  <a:schemeClr val="bg1"/>
                </a:solidFill>
                <a:effectLst/>
                <a:ea typeface="+mn-ea"/>
                <a:cs typeface="Times New Roman" panose="02020603050405020304" pitchFamily="18" charset="0"/>
              </a:rPr>
              <a:t>70% </a:t>
            </a:r>
            <a:r>
              <a:rPr lang="en-US" sz="1600" dirty="0">
                <a:solidFill>
                  <a:schemeClr val="bg1"/>
                </a:solidFill>
                <a:effectLst/>
                <a:ea typeface="+mn-ea"/>
                <a:cs typeface="Times New Roman" panose="02020603050405020304" pitchFamily="18" charset="0"/>
              </a:rPr>
              <a:t>of the top-100 </a:t>
            </a:r>
            <a:r>
              <a:rPr lang="en-US" sz="1600" dirty="0" smtClean="0">
                <a:solidFill>
                  <a:schemeClr val="bg1"/>
                </a:solidFill>
                <a:effectLst/>
                <a:ea typeface="+mn-ea"/>
                <a:cs typeface="Times New Roman" panose="02020603050405020304" pitchFamily="18" charset="0"/>
              </a:rPr>
              <a:t>U.S. accounting firms</a:t>
            </a:r>
          </a:p>
          <a:p>
            <a:pPr marL="160020" marR="0" lvl="0" indent="-160020">
              <a:spcBef>
                <a:spcPts val="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ea typeface="+mn-ea"/>
                <a:cs typeface="Times New Roman" panose="02020603050405020304" pitchFamily="18" charset="0"/>
              </a:rPr>
              <a:t>Millions of businesses</a:t>
            </a:r>
            <a:r>
              <a:rPr lang="en-US" sz="1600" baseline="0" dirty="0" smtClean="0">
                <a:solidFill>
                  <a:schemeClr val="bg1"/>
                </a:solidFill>
                <a:effectLst/>
                <a:ea typeface="+mn-ea"/>
                <a:cs typeface="Times New Roman" panose="02020603050405020304" pitchFamily="18" charset="0"/>
              </a:rPr>
              <a:t> pay and get paid with </a:t>
            </a:r>
            <a:r>
              <a:rPr lang="en-US" sz="1600" baseline="0" dirty="0" err="1" smtClean="0">
                <a:solidFill>
                  <a:schemeClr val="bg1"/>
                </a:solidFill>
                <a:effectLst/>
                <a:ea typeface="+mn-ea"/>
                <a:cs typeface="Times New Roman" panose="02020603050405020304" pitchFamily="18" charset="0"/>
              </a:rPr>
              <a:t>Bill.com</a:t>
            </a:r>
            <a:r>
              <a:rPr lang="en-US" sz="1600" dirty="0" smtClean="0">
                <a:solidFill>
                  <a:schemeClr val="bg1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bg1"/>
              </a:solidFill>
              <a:effectLst/>
              <a:ea typeface="+mn-ea"/>
              <a:cs typeface="Times New Roman" panose="02020603050405020304" pitchFamily="18" charset="0"/>
            </a:endParaRPr>
          </a:p>
          <a:p>
            <a:pPr marL="160020" marR="0" lvl="0" indent="-160020">
              <a:spcBef>
                <a:spcPts val="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ea typeface="+mn-ea"/>
                <a:cs typeface="Times New Roman" panose="02020603050405020304" pitchFamily="18" charset="0"/>
              </a:rPr>
              <a:t> $70B</a:t>
            </a:r>
            <a:r>
              <a:rPr lang="en-US" sz="1600" baseline="0" dirty="0" smtClean="0">
                <a:solidFill>
                  <a:schemeClr val="bg1"/>
                </a:solidFill>
                <a:effectLst/>
                <a:ea typeface="+mn-ea"/>
                <a:cs typeface="Times New Roman" panose="02020603050405020304" pitchFamily="18" charset="0"/>
              </a:rPr>
              <a:t> in B2B payments managed annually</a:t>
            </a:r>
            <a:r>
              <a:rPr lang="en-US" sz="1600" dirty="0" smtClean="0">
                <a:solidFill>
                  <a:schemeClr val="bg1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bg1"/>
              </a:solidFill>
              <a:effectLst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DDFCCED-D446-FF4F-880A-ECBD8BA39071}"/>
              </a:ext>
            </a:extLst>
          </p:cNvPr>
          <p:cNvCxnSpPr>
            <a:cxnSpLocks/>
          </p:cNvCxnSpPr>
          <p:nvPr userDrawn="1"/>
        </p:nvCxnSpPr>
        <p:spPr>
          <a:xfrm>
            <a:off x="714652" y="7329478"/>
            <a:ext cx="62788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51F380D2-AE01-4E9C-B5BE-43E14DE92F33}"/>
              </a:ext>
            </a:extLst>
          </p:cNvPr>
          <p:cNvSpPr txBox="1">
            <a:spLocks/>
          </p:cNvSpPr>
          <p:nvPr userDrawn="1"/>
        </p:nvSpPr>
        <p:spPr>
          <a:xfrm>
            <a:off x="293706" y="9436354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949495"/>
                </a:solidFill>
              </a:rPr>
              <a:t>Bill.com Business Overview</a:t>
            </a:r>
          </a:p>
        </p:txBody>
      </p:sp>
    </p:spTree>
    <p:extLst>
      <p:ext uri="{BB962C8B-B14F-4D97-AF65-F5344CB8AC3E}">
        <p14:creationId xmlns:p14="http://schemas.microsoft.com/office/powerpoint/2010/main" val="40802734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pos="465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83E3033-2CD7-AE44-BD97-6D5B38828E25}"/>
              </a:ext>
            </a:extLst>
          </p:cNvPr>
          <p:cNvSpPr/>
          <p:nvPr userDrawn="1"/>
        </p:nvSpPr>
        <p:spPr>
          <a:xfrm>
            <a:off x="4089400" y="5034900"/>
            <a:ext cx="3293600" cy="2980689"/>
          </a:xfrm>
          <a:prstGeom prst="rect">
            <a:avLst/>
          </a:prstGeom>
          <a:gradFill>
            <a:gsLst>
              <a:gs pos="0">
                <a:schemeClr val="bg2">
                  <a:alpha val="78000"/>
                </a:schemeClr>
              </a:gs>
              <a:gs pos="100000">
                <a:schemeClr val="bg1">
                  <a:alpha val="7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1FD4C2C-2AF7-1F43-AA65-97E73C889F76}"/>
              </a:ext>
            </a:extLst>
          </p:cNvPr>
          <p:cNvSpPr/>
          <p:nvPr userDrawn="1"/>
        </p:nvSpPr>
        <p:spPr>
          <a:xfrm>
            <a:off x="400024" y="5034900"/>
            <a:ext cx="3293600" cy="2980689"/>
          </a:xfrm>
          <a:prstGeom prst="rect">
            <a:avLst/>
          </a:prstGeom>
          <a:gradFill>
            <a:gsLst>
              <a:gs pos="0">
                <a:schemeClr val="bg2">
                  <a:alpha val="78000"/>
                </a:schemeClr>
              </a:gs>
              <a:gs pos="100000">
                <a:schemeClr val="bg1">
                  <a:alpha val="7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1C458D8-1954-1746-82F9-0F803B9A4583}"/>
              </a:ext>
            </a:extLst>
          </p:cNvPr>
          <p:cNvSpPr/>
          <p:nvPr userDrawn="1"/>
        </p:nvSpPr>
        <p:spPr>
          <a:xfrm>
            <a:off x="399033" y="5034899"/>
            <a:ext cx="3294591" cy="13227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E3B5AC5-DDF2-E841-9C77-49932A63F3B4}"/>
              </a:ext>
            </a:extLst>
          </p:cNvPr>
          <p:cNvSpPr/>
          <p:nvPr userDrawn="1"/>
        </p:nvSpPr>
        <p:spPr>
          <a:xfrm>
            <a:off x="4088409" y="5034899"/>
            <a:ext cx="3294591" cy="13227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BC87D2-7E42-BE4E-922F-D7F360EAE9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6278" y="9492694"/>
            <a:ext cx="1837722" cy="2816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2C80F10-F037-6946-9142-22805A6F7874}"/>
              </a:ext>
            </a:extLst>
          </p:cNvPr>
          <p:cNvSpPr/>
          <p:nvPr userDrawn="1"/>
        </p:nvSpPr>
        <p:spPr>
          <a:xfrm>
            <a:off x="396875" y="542490"/>
            <a:ext cx="7115451" cy="4038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l"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 benefits of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Bill.com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75661A4-BCE1-D748-91F9-CA935E5324A7}"/>
              </a:ext>
            </a:extLst>
          </p:cNvPr>
          <p:cNvCxnSpPr>
            <a:cxnSpLocks/>
          </p:cNvCxnSpPr>
          <p:nvPr userDrawn="1"/>
        </p:nvCxnSpPr>
        <p:spPr>
          <a:xfrm>
            <a:off x="388938" y="1045213"/>
            <a:ext cx="2274749" cy="0"/>
          </a:xfrm>
          <a:prstGeom prst="line">
            <a:avLst/>
          </a:prstGeom>
          <a:ln w="73025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  <a:alpha val="39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BA430E4-6E3F-484E-9D92-957733B21250}"/>
              </a:ext>
            </a:extLst>
          </p:cNvPr>
          <p:cNvSpPr/>
          <p:nvPr userDrawn="1"/>
        </p:nvSpPr>
        <p:spPr>
          <a:xfrm>
            <a:off x="385067" y="920094"/>
            <a:ext cx="701886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l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lvl="0" algn="l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 bill payment information you need—just clicks away</a:t>
            </a:r>
          </a:p>
          <a:p>
            <a:pPr lvl="0" algn="l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575AAE9-E366-264E-B80B-DF95ED89E2AA}"/>
              </a:ext>
            </a:extLst>
          </p:cNvPr>
          <p:cNvSpPr/>
          <p:nvPr userDrawn="1"/>
        </p:nvSpPr>
        <p:spPr>
          <a:xfrm>
            <a:off x="417810" y="2830831"/>
            <a:ext cx="6986124" cy="205704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3513961-5364-4F4F-A9E3-329F3EF921E3}"/>
              </a:ext>
            </a:extLst>
          </p:cNvPr>
          <p:cNvSpPr/>
          <p:nvPr userDrawn="1"/>
        </p:nvSpPr>
        <p:spPr>
          <a:xfrm>
            <a:off x="752805" y="3861410"/>
            <a:ext cx="6316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0" dirty="0">
                <a:solidFill>
                  <a:schemeClr val="bg1"/>
                </a:solidFill>
                <a:effectLst/>
              </a:rPr>
              <a:t>With a few clicks, you can view a full audit trail for all </a:t>
            </a:r>
            <a:r>
              <a:rPr lang="en-US" sz="2000" b="0" dirty="0" err="1">
                <a:solidFill>
                  <a:schemeClr val="bg1"/>
                </a:solidFill>
                <a:effectLst/>
              </a:rPr>
              <a:t>Bill.com</a:t>
            </a:r>
            <a:r>
              <a:rPr lang="en-US" sz="2000" b="0" dirty="0">
                <a:solidFill>
                  <a:schemeClr val="bg1"/>
                </a:solidFill>
                <a:effectLst/>
              </a:rPr>
              <a:t> transactions, a history of payments and approvals, and important documents – </a:t>
            </a:r>
            <a:r>
              <a:rPr lang="en-US" sz="2000" b="1" i="1" dirty="0">
                <a:solidFill>
                  <a:schemeClr val="bg1"/>
                </a:solidFill>
                <a:effectLst/>
              </a:rPr>
              <a:t>all in one solution.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FFE8083-A9DF-1B48-83DD-5B68ADEDE12A}"/>
              </a:ext>
            </a:extLst>
          </p:cNvPr>
          <p:cNvSpPr/>
          <p:nvPr userDrawn="1"/>
        </p:nvSpPr>
        <p:spPr>
          <a:xfrm>
            <a:off x="4182600" y="5653699"/>
            <a:ext cx="3090333" cy="217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Designed for</a:t>
            </a:r>
            <a:b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Security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285750" indent="-285750" algn="l" defTabSz="914400" rtl="0" eaLnBrk="1" latinLnBrk="0" hangingPunct="1"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secure, confidential solution</a:t>
            </a:r>
            <a:b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manage payments</a:t>
            </a:r>
          </a:p>
          <a:p>
            <a:pPr marL="285750" indent="-285750" algn="l" defTabSz="914400" rtl="0" eaLnBrk="1" latinLnBrk="0" hangingPunct="1"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bank and business information is not exposed</a:t>
            </a:r>
          </a:p>
          <a:p>
            <a:pPr marL="285750" indent="-285750" algn="l" defTabSz="914400" rtl="0" eaLnBrk="1" latinLnBrk="0" hangingPunct="1"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individual requires access to your bank account to pay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AE12B8D-2B27-F54B-9730-5AD4FE0072DC}"/>
              </a:ext>
            </a:extLst>
          </p:cNvPr>
          <p:cNvSpPr/>
          <p:nvPr userDrawn="1"/>
        </p:nvSpPr>
        <p:spPr>
          <a:xfrm>
            <a:off x="515984" y="5653699"/>
            <a:ext cx="3013686" cy="217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Access and control</a:t>
            </a:r>
          </a:p>
          <a:p>
            <a:pPr marL="0" marR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on the go</a:t>
            </a:r>
          </a:p>
          <a:p>
            <a:pPr marL="0" marR="0" algn="ctr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Bill.com mobile app</a:t>
            </a:r>
            <a:b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enables you to: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View, approve, or question bills</a:t>
            </a:r>
            <a:b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matter where you are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Approve only large expenses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let others handle the rest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B03AE91-BED7-5746-B686-B9E1D865189B}"/>
              </a:ext>
            </a:extLst>
          </p:cNvPr>
          <p:cNvGrpSpPr/>
          <p:nvPr userDrawn="1"/>
        </p:nvGrpSpPr>
        <p:grpSpPr>
          <a:xfrm>
            <a:off x="1827347" y="5167490"/>
            <a:ext cx="453837" cy="470933"/>
            <a:chOff x="4745880" y="973800"/>
            <a:chExt cx="5237279" cy="5434560"/>
          </a:xfrm>
          <a:solidFill>
            <a:schemeClr val="bg1"/>
          </a:solidFill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468BF97B-3640-8F4D-A4B8-1972D68BC38F}"/>
                </a:ext>
              </a:extLst>
            </p:cNvPr>
            <p:cNvSpPr/>
            <p:nvPr userDrawn="1"/>
          </p:nvSpPr>
          <p:spPr>
            <a:xfrm>
              <a:off x="4745880" y="973800"/>
              <a:ext cx="5237279" cy="5434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549" h="15097">
                  <a:moveTo>
                    <a:pt x="7365" y="15097"/>
                  </a:moveTo>
                  <a:cubicBezTo>
                    <a:pt x="7153" y="15097"/>
                    <a:pt x="6939" y="15032"/>
                    <a:pt x="6762" y="14899"/>
                  </a:cubicBezTo>
                  <a:lnTo>
                    <a:pt x="5543" y="14007"/>
                  </a:lnTo>
                  <a:cubicBezTo>
                    <a:pt x="5447" y="13937"/>
                    <a:pt x="5331" y="13906"/>
                    <a:pt x="5213" y="13906"/>
                  </a:cubicBezTo>
                  <a:lnTo>
                    <a:pt x="3517" y="13962"/>
                  </a:lnTo>
                  <a:cubicBezTo>
                    <a:pt x="3048" y="13982"/>
                    <a:pt x="2631" y="13674"/>
                    <a:pt x="2501" y="13226"/>
                  </a:cubicBezTo>
                  <a:lnTo>
                    <a:pt x="2075" y="11753"/>
                  </a:lnTo>
                  <a:cubicBezTo>
                    <a:pt x="2041" y="11637"/>
                    <a:pt x="1968" y="11535"/>
                    <a:pt x="1869" y="11465"/>
                  </a:cubicBezTo>
                  <a:lnTo>
                    <a:pt x="435" y="10457"/>
                  </a:lnTo>
                  <a:cubicBezTo>
                    <a:pt x="54" y="10192"/>
                    <a:pt x="-98" y="9701"/>
                    <a:pt x="65" y="9264"/>
                  </a:cubicBezTo>
                  <a:lnTo>
                    <a:pt x="624" y="7768"/>
                  </a:lnTo>
                  <a:cubicBezTo>
                    <a:pt x="667" y="7655"/>
                    <a:pt x="669" y="7528"/>
                    <a:pt x="630" y="7412"/>
                  </a:cubicBezTo>
                  <a:lnTo>
                    <a:pt x="99" y="5849"/>
                  </a:lnTo>
                  <a:cubicBezTo>
                    <a:pt x="-50" y="5403"/>
                    <a:pt x="122" y="4912"/>
                    <a:pt x="517" y="4661"/>
                  </a:cubicBezTo>
                  <a:lnTo>
                    <a:pt x="1711" y="3899"/>
                  </a:lnTo>
                  <a:cubicBezTo>
                    <a:pt x="1810" y="3837"/>
                    <a:pt x="1883" y="3744"/>
                    <a:pt x="1925" y="3636"/>
                  </a:cubicBezTo>
                  <a:lnTo>
                    <a:pt x="2557" y="1929"/>
                  </a:lnTo>
                  <a:cubicBezTo>
                    <a:pt x="2713" y="1511"/>
                    <a:pt x="3113" y="1246"/>
                    <a:pt x="3565" y="1263"/>
                  </a:cubicBezTo>
                  <a:lnTo>
                    <a:pt x="5103" y="1334"/>
                  </a:lnTo>
                  <a:cubicBezTo>
                    <a:pt x="5235" y="1342"/>
                    <a:pt x="5360" y="1297"/>
                    <a:pt x="5461" y="1215"/>
                  </a:cubicBezTo>
                  <a:lnTo>
                    <a:pt x="6675" y="231"/>
                  </a:lnTo>
                  <a:cubicBezTo>
                    <a:pt x="7046" y="-74"/>
                    <a:pt x="7571" y="-76"/>
                    <a:pt x="7949" y="223"/>
                  </a:cubicBezTo>
                  <a:lnTo>
                    <a:pt x="9098" y="1125"/>
                  </a:lnTo>
                  <a:cubicBezTo>
                    <a:pt x="9191" y="1198"/>
                    <a:pt x="9304" y="1238"/>
                    <a:pt x="9420" y="1238"/>
                  </a:cubicBezTo>
                  <a:lnTo>
                    <a:pt x="11229" y="1257"/>
                  </a:lnTo>
                  <a:cubicBezTo>
                    <a:pt x="11697" y="1263"/>
                    <a:pt x="12103" y="1585"/>
                    <a:pt x="12213" y="2042"/>
                  </a:cubicBezTo>
                  <a:lnTo>
                    <a:pt x="12532" y="3374"/>
                  </a:lnTo>
                  <a:cubicBezTo>
                    <a:pt x="12563" y="3501"/>
                    <a:pt x="12637" y="3611"/>
                    <a:pt x="12744" y="3684"/>
                  </a:cubicBezTo>
                  <a:lnTo>
                    <a:pt x="14099" y="4635"/>
                  </a:lnTo>
                  <a:cubicBezTo>
                    <a:pt x="14468" y="4895"/>
                    <a:pt x="14623" y="5361"/>
                    <a:pt x="14482" y="5792"/>
                  </a:cubicBezTo>
                  <a:lnTo>
                    <a:pt x="14014" y="7218"/>
                  </a:lnTo>
                  <a:cubicBezTo>
                    <a:pt x="13980" y="7322"/>
                    <a:pt x="13977" y="7432"/>
                    <a:pt x="14008" y="7536"/>
                  </a:cubicBezTo>
                  <a:lnTo>
                    <a:pt x="14505" y="9184"/>
                  </a:lnTo>
                  <a:cubicBezTo>
                    <a:pt x="14629" y="9594"/>
                    <a:pt x="14482" y="10042"/>
                    <a:pt x="14141" y="10299"/>
                  </a:cubicBezTo>
                  <a:lnTo>
                    <a:pt x="12882" y="11242"/>
                  </a:lnTo>
                  <a:cubicBezTo>
                    <a:pt x="12792" y="11309"/>
                    <a:pt x="12727" y="11403"/>
                    <a:pt x="12693" y="11507"/>
                  </a:cubicBezTo>
                  <a:lnTo>
                    <a:pt x="12165" y="13189"/>
                  </a:lnTo>
                  <a:cubicBezTo>
                    <a:pt x="12027" y="13626"/>
                    <a:pt x="11610" y="13920"/>
                    <a:pt x="11152" y="13903"/>
                  </a:cubicBezTo>
                  <a:lnTo>
                    <a:pt x="9733" y="13849"/>
                  </a:lnTo>
                  <a:cubicBezTo>
                    <a:pt x="9628" y="13844"/>
                    <a:pt x="9513" y="13875"/>
                    <a:pt x="9420" y="13937"/>
                  </a:cubicBezTo>
                  <a:lnTo>
                    <a:pt x="7930" y="14925"/>
                  </a:lnTo>
                  <a:cubicBezTo>
                    <a:pt x="7757" y="15040"/>
                    <a:pt x="7560" y="15097"/>
                    <a:pt x="7365" y="15097"/>
                  </a:cubicBezTo>
                  <a:close/>
                  <a:moveTo>
                    <a:pt x="5227" y="13418"/>
                  </a:moveTo>
                  <a:cubicBezTo>
                    <a:pt x="5444" y="13418"/>
                    <a:pt x="5656" y="13485"/>
                    <a:pt x="5831" y="13615"/>
                  </a:cubicBezTo>
                  <a:lnTo>
                    <a:pt x="7049" y="14507"/>
                  </a:lnTo>
                  <a:cubicBezTo>
                    <a:pt x="7227" y="14637"/>
                    <a:pt x="7472" y="14642"/>
                    <a:pt x="7656" y="14521"/>
                  </a:cubicBezTo>
                  <a:lnTo>
                    <a:pt x="9146" y="13533"/>
                  </a:lnTo>
                  <a:cubicBezTo>
                    <a:pt x="9326" y="13415"/>
                    <a:pt x="9535" y="13355"/>
                    <a:pt x="9747" y="13364"/>
                  </a:cubicBezTo>
                  <a:lnTo>
                    <a:pt x="11166" y="13418"/>
                  </a:lnTo>
                  <a:cubicBezTo>
                    <a:pt x="11403" y="13429"/>
                    <a:pt x="11621" y="13274"/>
                    <a:pt x="11694" y="13045"/>
                  </a:cubicBezTo>
                  <a:lnTo>
                    <a:pt x="12222" y="11363"/>
                  </a:lnTo>
                  <a:cubicBezTo>
                    <a:pt x="12287" y="11157"/>
                    <a:pt x="12411" y="10982"/>
                    <a:pt x="12583" y="10852"/>
                  </a:cubicBezTo>
                  <a:lnTo>
                    <a:pt x="13847" y="9904"/>
                  </a:lnTo>
                  <a:cubicBezTo>
                    <a:pt x="14025" y="9771"/>
                    <a:pt x="14101" y="9537"/>
                    <a:pt x="14036" y="9326"/>
                  </a:cubicBezTo>
                  <a:lnTo>
                    <a:pt x="13540" y="7680"/>
                  </a:lnTo>
                  <a:cubicBezTo>
                    <a:pt x="13478" y="7480"/>
                    <a:pt x="13481" y="7265"/>
                    <a:pt x="13548" y="7065"/>
                  </a:cubicBezTo>
                  <a:lnTo>
                    <a:pt x="14017" y="5640"/>
                  </a:lnTo>
                  <a:cubicBezTo>
                    <a:pt x="14090" y="5417"/>
                    <a:pt x="14011" y="5174"/>
                    <a:pt x="13816" y="5039"/>
                  </a:cubicBezTo>
                  <a:lnTo>
                    <a:pt x="12462" y="4088"/>
                  </a:lnTo>
                  <a:cubicBezTo>
                    <a:pt x="12259" y="3944"/>
                    <a:pt x="12112" y="3732"/>
                    <a:pt x="12055" y="3490"/>
                  </a:cubicBezTo>
                  <a:lnTo>
                    <a:pt x="11736" y="2158"/>
                  </a:lnTo>
                  <a:cubicBezTo>
                    <a:pt x="11680" y="1921"/>
                    <a:pt x="11468" y="1754"/>
                    <a:pt x="11226" y="1751"/>
                  </a:cubicBezTo>
                  <a:lnTo>
                    <a:pt x="9417" y="1731"/>
                  </a:lnTo>
                  <a:cubicBezTo>
                    <a:pt x="9191" y="1729"/>
                    <a:pt x="8971" y="1652"/>
                    <a:pt x="8796" y="1511"/>
                  </a:cubicBezTo>
                  <a:lnTo>
                    <a:pt x="7650" y="608"/>
                  </a:lnTo>
                  <a:cubicBezTo>
                    <a:pt x="7453" y="453"/>
                    <a:pt x="7182" y="456"/>
                    <a:pt x="6987" y="614"/>
                  </a:cubicBezTo>
                  <a:lnTo>
                    <a:pt x="5775" y="1599"/>
                  </a:lnTo>
                  <a:cubicBezTo>
                    <a:pt x="5580" y="1757"/>
                    <a:pt x="5331" y="1839"/>
                    <a:pt x="5083" y="1827"/>
                  </a:cubicBezTo>
                  <a:lnTo>
                    <a:pt x="3545" y="1757"/>
                  </a:lnTo>
                  <a:cubicBezTo>
                    <a:pt x="3308" y="1746"/>
                    <a:pt x="3102" y="1887"/>
                    <a:pt x="3023" y="2104"/>
                  </a:cubicBezTo>
                  <a:lnTo>
                    <a:pt x="2385" y="3806"/>
                  </a:lnTo>
                  <a:cubicBezTo>
                    <a:pt x="2306" y="4017"/>
                    <a:pt x="2165" y="4192"/>
                    <a:pt x="1976" y="4311"/>
                  </a:cubicBezTo>
                  <a:lnTo>
                    <a:pt x="782" y="5073"/>
                  </a:lnTo>
                  <a:cubicBezTo>
                    <a:pt x="576" y="5205"/>
                    <a:pt x="486" y="5459"/>
                    <a:pt x="565" y="5691"/>
                  </a:cubicBezTo>
                  <a:lnTo>
                    <a:pt x="1093" y="7254"/>
                  </a:lnTo>
                  <a:cubicBezTo>
                    <a:pt x="1166" y="7477"/>
                    <a:pt x="1163" y="7720"/>
                    <a:pt x="1081" y="7940"/>
                  </a:cubicBezTo>
                  <a:lnTo>
                    <a:pt x="523" y="9436"/>
                  </a:lnTo>
                  <a:cubicBezTo>
                    <a:pt x="438" y="9664"/>
                    <a:pt x="517" y="9918"/>
                    <a:pt x="715" y="10057"/>
                  </a:cubicBezTo>
                  <a:lnTo>
                    <a:pt x="2148" y="11064"/>
                  </a:lnTo>
                  <a:cubicBezTo>
                    <a:pt x="2337" y="11197"/>
                    <a:pt x="2478" y="11394"/>
                    <a:pt x="2543" y="11617"/>
                  </a:cubicBezTo>
                  <a:lnTo>
                    <a:pt x="2969" y="13090"/>
                  </a:lnTo>
                  <a:cubicBezTo>
                    <a:pt x="3037" y="13324"/>
                    <a:pt x="3249" y="13471"/>
                    <a:pt x="3497" y="13474"/>
                  </a:cubicBezTo>
                  <a:lnTo>
                    <a:pt x="5193" y="13418"/>
                  </a:lnTo>
                  <a:cubicBezTo>
                    <a:pt x="5207" y="13418"/>
                    <a:pt x="5219" y="13418"/>
                    <a:pt x="5227" y="1341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E0EC425F-00CF-D840-844B-61EEEC5D7BC5}"/>
                </a:ext>
              </a:extLst>
            </p:cNvPr>
            <p:cNvSpPr/>
            <p:nvPr userDrawn="1"/>
          </p:nvSpPr>
          <p:spPr>
            <a:xfrm>
              <a:off x="6278040" y="2671200"/>
              <a:ext cx="2435039" cy="20404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65" h="5669">
                  <a:moveTo>
                    <a:pt x="2266" y="5669"/>
                  </a:moveTo>
                  <a:cubicBezTo>
                    <a:pt x="2134" y="5669"/>
                    <a:pt x="2012" y="5618"/>
                    <a:pt x="1919" y="5525"/>
                  </a:cubicBezTo>
                  <a:lnTo>
                    <a:pt x="144" y="3750"/>
                  </a:lnTo>
                  <a:cubicBezTo>
                    <a:pt x="51" y="3657"/>
                    <a:pt x="0" y="3536"/>
                    <a:pt x="0" y="3403"/>
                  </a:cubicBezTo>
                  <a:cubicBezTo>
                    <a:pt x="0" y="3271"/>
                    <a:pt x="51" y="3149"/>
                    <a:pt x="144" y="3056"/>
                  </a:cubicBezTo>
                  <a:lnTo>
                    <a:pt x="821" y="2381"/>
                  </a:lnTo>
                  <a:cubicBezTo>
                    <a:pt x="915" y="2288"/>
                    <a:pt x="1036" y="2237"/>
                    <a:pt x="1169" y="2237"/>
                  </a:cubicBezTo>
                  <a:cubicBezTo>
                    <a:pt x="1298" y="2237"/>
                    <a:pt x="1423" y="2288"/>
                    <a:pt x="1516" y="2381"/>
                  </a:cubicBezTo>
                  <a:lnTo>
                    <a:pt x="2264" y="3129"/>
                  </a:lnTo>
                  <a:lnTo>
                    <a:pt x="5241" y="143"/>
                  </a:lnTo>
                  <a:cubicBezTo>
                    <a:pt x="5430" y="-46"/>
                    <a:pt x="5737" y="-49"/>
                    <a:pt x="5929" y="140"/>
                  </a:cubicBezTo>
                  <a:lnTo>
                    <a:pt x="6618" y="815"/>
                  </a:lnTo>
                  <a:cubicBezTo>
                    <a:pt x="6711" y="908"/>
                    <a:pt x="6765" y="1032"/>
                    <a:pt x="6765" y="1165"/>
                  </a:cubicBezTo>
                  <a:cubicBezTo>
                    <a:pt x="6765" y="1298"/>
                    <a:pt x="6714" y="1422"/>
                    <a:pt x="6621" y="1515"/>
                  </a:cubicBezTo>
                  <a:lnTo>
                    <a:pt x="2613" y="5525"/>
                  </a:lnTo>
                  <a:cubicBezTo>
                    <a:pt x="2520" y="5618"/>
                    <a:pt x="2396" y="5669"/>
                    <a:pt x="2266" y="5669"/>
                  </a:cubicBezTo>
                  <a:close/>
                  <a:moveTo>
                    <a:pt x="1166" y="2725"/>
                  </a:moveTo>
                  <a:lnTo>
                    <a:pt x="488" y="3400"/>
                  </a:lnTo>
                  <a:lnTo>
                    <a:pt x="2264" y="5175"/>
                  </a:lnTo>
                  <a:lnTo>
                    <a:pt x="6274" y="1165"/>
                  </a:lnTo>
                  <a:lnTo>
                    <a:pt x="5585" y="490"/>
                  </a:lnTo>
                  <a:lnTo>
                    <a:pt x="2255" y="381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615CD7D-D1E1-7C45-9341-7B94C2D82C1C}"/>
              </a:ext>
            </a:extLst>
          </p:cNvPr>
          <p:cNvCxnSpPr/>
          <p:nvPr userDrawn="1"/>
        </p:nvCxnSpPr>
        <p:spPr>
          <a:xfrm>
            <a:off x="3910873" y="8123274"/>
            <a:ext cx="0" cy="110578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FEE9B8D-798A-E140-A7A1-2176222C3482}"/>
              </a:ext>
            </a:extLst>
          </p:cNvPr>
          <p:cNvGrpSpPr/>
          <p:nvPr userDrawn="1"/>
        </p:nvGrpSpPr>
        <p:grpSpPr>
          <a:xfrm>
            <a:off x="5514560" y="5203884"/>
            <a:ext cx="442287" cy="398143"/>
            <a:chOff x="3623040" y="174600"/>
            <a:chExt cx="3949559" cy="3555359"/>
          </a:xfrm>
          <a:solidFill>
            <a:schemeClr val="bg1"/>
          </a:solidFill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389ACDFD-E8C0-EB49-A4FE-3BD07CFA32D5}"/>
                </a:ext>
              </a:extLst>
            </p:cNvPr>
            <p:cNvSpPr/>
            <p:nvPr userDrawn="1"/>
          </p:nvSpPr>
          <p:spPr>
            <a:xfrm>
              <a:off x="3623040" y="3255839"/>
              <a:ext cx="3398040" cy="474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440" h="1318">
                  <a:moveTo>
                    <a:pt x="9104" y="1318"/>
                  </a:moveTo>
                  <a:lnTo>
                    <a:pt x="336" y="1318"/>
                  </a:lnTo>
                  <a:cubicBezTo>
                    <a:pt x="150" y="1318"/>
                    <a:pt x="0" y="1168"/>
                    <a:pt x="0" y="982"/>
                  </a:cubicBezTo>
                  <a:lnTo>
                    <a:pt x="0" y="335"/>
                  </a:lnTo>
                  <a:cubicBezTo>
                    <a:pt x="0" y="152"/>
                    <a:pt x="150" y="0"/>
                    <a:pt x="336" y="0"/>
                  </a:cubicBezTo>
                  <a:lnTo>
                    <a:pt x="9104" y="0"/>
                  </a:lnTo>
                  <a:cubicBezTo>
                    <a:pt x="9291" y="0"/>
                    <a:pt x="9440" y="149"/>
                    <a:pt x="9440" y="335"/>
                  </a:cubicBezTo>
                  <a:lnTo>
                    <a:pt x="9440" y="982"/>
                  </a:lnTo>
                  <a:cubicBezTo>
                    <a:pt x="9440" y="1168"/>
                    <a:pt x="9288" y="1318"/>
                    <a:pt x="9104" y="1318"/>
                  </a:cubicBezTo>
                  <a:close/>
                  <a:moveTo>
                    <a:pt x="9104" y="982"/>
                  </a:moveTo>
                  <a:lnTo>
                    <a:pt x="9104" y="335"/>
                  </a:lnTo>
                  <a:lnTo>
                    <a:pt x="336" y="335"/>
                  </a:lnTo>
                  <a:lnTo>
                    <a:pt x="336" y="98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1C349EC0-E579-D64B-B130-83421D33AB17}"/>
                </a:ext>
              </a:extLst>
            </p:cNvPr>
            <p:cNvSpPr/>
            <p:nvPr userDrawn="1"/>
          </p:nvSpPr>
          <p:spPr>
            <a:xfrm>
              <a:off x="5000760" y="1628639"/>
              <a:ext cx="641880" cy="1466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84" h="4075">
                  <a:moveTo>
                    <a:pt x="1784" y="4075"/>
                  </a:moveTo>
                  <a:lnTo>
                    <a:pt x="0" y="4075"/>
                  </a:lnTo>
                  <a:lnTo>
                    <a:pt x="0" y="0"/>
                  </a:lnTo>
                  <a:lnTo>
                    <a:pt x="1784" y="0"/>
                  </a:lnTo>
                  <a:close/>
                  <a:moveTo>
                    <a:pt x="336" y="3739"/>
                  </a:moveTo>
                  <a:lnTo>
                    <a:pt x="1451" y="3739"/>
                  </a:lnTo>
                  <a:lnTo>
                    <a:pt x="1451" y="336"/>
                  </a:lnTo>
                  <a:lnTo>
                    <a:pt x="336" y="3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D88F9E2B-D4F5-3245-8FCA-0AC6FBAB9815}"/>
                </a:ext>
              </a:extLst>
            </p:cNvPr>
            <p:cNvSpPr/>
            <p:nvPr userDrawn="1"/>
          </p:nvSpPr>
          <p:spPr>
            <a:xfrm>
              <a:off x="3958560" y="1628639"/>
              <a:ext cx="641520" cy="1466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83" h="4075">
                  <a:moveTo>
                    <a:pt x="1783" y="4075"/>
                  </a:moveTo>
                  <a:lnTo>
                    <a:pt x="0" y="4075"/>
                  </a:lnTo>
                  <a:lnTo>
                    <a:pt x="0" y="0"/>
                  </a:lnTo>
                  <a:lnTo>
                    <a:pt x="1783" y="0"/>
                  </a:lnTo>
                  <a:close/>
                  <a:moveTo>
                    <a:pt x="336" y="3739"/>
                  </a:moveTo>
                  <a:lnTo>
                    <a:pt x="1450" y="3739"/>
                  </a:lnTo>
                  <a:lnTo>
                    <a:pt x="1450" y="336"/>
                  </a:lnTo>
                  <a:lnTo>
                    <a:pt x="336" y="3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B6255704-BA06-8247-9215-8DC582C1DF4C}"/>
                </a:ext>
              </a:extLst>
            </p:cNvPr>
            <p:cNvSpPr/>
            <p:nvPr userDrawn="1"/>
          </p:nvSpPr>
          <p:spPr>
            <a:xfrm>
              <a:off x="6043679" y="1628639"/>
              <a:ext cx="641880" cy="1466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84" h="4075">
                  <a:moveTo>
                    <a:pt x="1784" y="4075"/>
                  </a:moveTo>
                  <a:lnTo>
                    <a:pt x="0" y="4075"/>
                  </a:lnTo>
                  <a:lnTo>
                    <a:pt x="0" y="0"/>
                  </a:lnTo>
                  <a:lnTo>
                    <a:pt x="1279" y="11"/>
                  </a:lnTo>
                  <a:cubicBezTo>
                    <a:pt x="1397" y="59"/>
                    <a:pt x="1521" y="93"/>
                    <a:pt x="1646" y="115"/>
                  </a:cubicBezTo>
                  <a:lnTo>
                    <a:pt x="1784" y="141"/>
                  </a:lnTo>
                  <a:close/>
                  <a:moveTo>
                    <a:pt x="1451" y="3739"/>
                  </a:moveTo>
                  <a:lnTo>
                    <a:pt x="1451" y="417"/>
                  </a:lnTo>
                  <a:cubicBezTo>
                    <a:pt x="1361" y="395"/>
                    <a:pt x="1273" y="369"/>
                    <a:pt x="1188" y="336"/>
                  </a:cubicBezTo>
                  <a:lnTo>
                    <a:pt x="339" y="336"/>
                  </a:lnTo>
                  <a:lnTo>
                    <a:pt x="339" y="373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E2EA6D88-C3F7-DF4D-B600-01C40EFADE82}"/>
                </a:ext>
              </a:extLst>
            </p:cNvPr>
            <p:cNvSpPr/>
            <p:nvPr userDrawn="1"/>
          </p:nvSpPr>
          <p:spPr>
            <a:xfrm>
              <a:off x="3812040" y="2975400"/>
              <a:ext cx="3021120" cy="342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393" h="951">
                  <a:moveTo>
                    <a:pt x="8224" y="951"/>
                  </a:moveTo>
                  <a:cubicBezTo>
                    <a:pt x="8131" y="951"/>
                    <a:pt x="8057" y="875"/>
                    <a:pt x="8057" y="784"/>
                  </a:cubicBezTo>
                  <a:lnTo>
                    <a:pt x="8057" y="336"/>
                  </a:lnTo>
                  <a:lnTo>
                    <a:pt x="333" y="336"/>
                  </a:lnTo>
                  <a:lnTo>
                    <a:pt x="333" y="784"/>
                  </a:lnTo>
                  <a:cubicBezTo>
                    <a:pt x="333" y="877"/>
                    <a:pt x="257" y="951"/>
                    <a:pt x="167" y="951"/>
                  </a:cubicBezTo>
                  <a:cubicBezTo>
                    <a:pt x="74" y="951"/>
                    <a:pt x="0" y="875"/>
                    <a:pt x="0" y="784"/>
                  </a:cubicBezTo>
                  <a:lnTo>
                    <a:pt x="0" y="336"/>
                  </a:lnTo>
                  <a:cubicBezTo>
                    <a:pt x="0" y="152"/>
                    <a:pt x="150" y="0"/>
                    <a:pt x="336" y="0"/>
                  </a:cubicBezTo>
                  <a:lnTo>
                    <a:pt x="8057" y="0"/>
                  </a:lnTo>
                  <a:cubicBezTo>
                    <a:pt x="8244" y="0"/>
                    <a:pt x="8393" y="149"/>
                    <a:pt x="8393" y="336"/>
                  </a:cubicBezTo>
                  <a:lnTo>
                    <a:pt x="8393" y="784"/>
                  </a:lnTo>
                  <a:cubicBezTo>
                    <a:pt x="8390" y="875"/>
                    <a:pt x="8314" y="951"/>
                    <a:pt x="8224" y="95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xmlns="" id="{BBB85D36-A3EF-4E4F-900A-85CC949AA850}"/>
                </a:ext>
              </a:extLst>
            </p:cNvPr>
            <p:cNvSpPr/>
            <p:nvPr userDrawn="1"/>
          </p:nvSpPr>
          <p:spPr>
            <a:xfrm>
              <a:off x="3643559" y="242640"/>
              <a:ext cx="2591280" cy="1210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99" h="3364">
                  <a:moveTo>
                    <a:pt x="7199" y="3364"/>
                  </a:moveTo>
                  <a:lnTo>
                    <a:pt x="0" y="3364"/>
                  </a:lnTo>
                  <a:lnTo>
                    <a:pt x="2466" y="1510"/>
                  </a:lnTo>
                  <a:lnTo>
                    <a:pt x="4462" y="65"/>
                  </a:lnTo>
                  <a:cubicBezTo>
                    <a:pt x="4583" y="-22"/>
                    <a:pt x="4747" y="-22"/>
                    <a:pt x="4865" y="65"/>
                  </a:cubicBezTo>
                  <a:lnTo>
                    <a:pt x="6821" y="1479"/>
                  </a:lnTo>
                  <a:lnTo>
                    <a:pt x="6793" y="1589"/>
                  </a:lnTo>
                  <a:cubicBezTo>
                    <a:pt x="6750" y="1753"/>
                    <a:pt x="6730" y="1914"/>
                    <a:pt x="6730" y="2069"/>
                  </a:cubicBezTo>
                  <a:cubicBezTo>
                    <a:pt x="6730" y="2436"/>
                    <a:pt x="6835" y="2794"/>
                    <a:pt x="7035" y="3105"/>
                  </a:cubicBezTo>
                  <a:close/>
                  <a:moveTo>
                    <a:pt x="1004" y="3028"/>
                  </a:moveTo>
                  <a:lnTo>
                    <a:pt x="6609" y="3028"/>
                  </a:lnTo>
                  <a:cubicBezTo>
                    <a:pt x="6468" y="2729"/>
                    <a:pt x="6395" y="2402"/>
                    <a:pt x="6395" y="2072"/>
                  </a:cubicBezTo>
                  <a:cubicBezTo>
                    <a:pt x="6395" y="1925"/>
                    <a:pt x="6412" y="1773"/>
                    <a:pt x="6443" y="1623"/>
                  </a:cubicBezTo>
                  <a:lnTo>
                    <a:pt x="4670" y="339"/>
                  </a:lnTo>
                  <a:lnTo>
                    <a:pt x="2667" y="178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xmlns="" id="{DA9F449A-F1A0-DA48-BBD7-B8C7AE29635D}"/>
                </a:ext>
              </a:extLst>
            </p:cNvPr>
            <p:cNvSpPr/>
            <p:nvPr userDrawn="1"/>
          </p:nvSpPr>
          <p:spPr>
            <a:xfrm>
              <a:off x="3746160" y="1333800"/>
              <a:ext cx="3050280" cy="415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474" h="1155">
                  <a:moveTo>
                    <a:pt x="8474" y="1155"/>
                  </a:moveTo>
                  <a:lnTo>
                    <a:pt x="336" y="1155"/>
                  </a:lnTo>
                  <a:cubicBezTo>
                    <a:pt x="149" y="1155"/>
                    <a:pt x="0" y="1005"/>
                    <a:pt x="0" y="819"/>
                  </a:cubicBezTo>
                  <a:lnTo>
                    <a:pt x="0" y="288"/>
                  </a:lnTo>
                  <a:cubicBezTo>
                    <a:pt x="0" y="155"/>
                    <a:pt x="87" y="0"/>
                    <a:pt x="336" y="0"/>
                  </a:cubicBezTo>
                  <a:lnTo>
                    <a:pt x="6674" y="0"/>
                  </a:lnTo>
                  <a:lnTo>
                    <a:pt x="6722" y="82"/>
                  </a:lnTo>
                  <a:cubicBezTo>
                    <a:pt x="6922" y="415"/>
                    <a:pt x="7230" y="661"/>
                    <a:pt x="7662" y="833"/>
                  </a:cubicBezTo>
                  <a:close/>
                  <a:moveTo>
                    <a:pt x="336" y="333"/>
                  </a:moveTo>
                  <a:lnTo>
                    <a:pt x="336" y="819"/>
                  </a:lnTo>
                  <a:lnTo>
                    <a:pt x="6951" y="819"/>
                  </a:lnTo>
                  <a:cubicBezTo>
                    <a:pt x="6764" y="680"/>
                    <a:pt x="6612" y="520"/>
                    <a:pt x="6488" y="33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xmlns="" id="{6AE068F6-D15E-5E4C-A979-EF108D6A2BBD}"/>
                </a:ext>
              </a:extLst>
            </p:cNvPr>
            <p:cNvSpPr/>
            <p:nvPr userDrawn="1"/>
          </p:nvSpPr>
          <p:spPr>
            <a:xfrm>
              <a:off x="5945400" y="174600"/>
              <a:ext cx="1627199" cy="16271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1" h="4521">
                  <a:moveTo>
                    <a:pt x="2260" y="4521"/>
                  </a:moveTo>
                  <a:cubicBezTo>
                    <a:pt x="1013" y="4521"/>
                    <a:pt x="0" y="3508"/>
                    <a:pt x="0" y="2261"/>
                  </a:cubicBezTo>
                  <a:cubicBezTo>
                    <a:pt x="0" y="1013"/>
                    <a:pt x="1013" y="0"/>
                    <a:pt x="2260" y="0"/>
                  </a:cubicBezTo>
                  <a:cubicBezTo>
                    <a:pt x="3507" y="0"/>
                    <a:pt x="4521" y="1013"/>
                    <a:pt x="4521" y="2261"/>
                  </a:cubicBezTo>
                  <a:cubicBezTo>
                    <a:pt x="4521" y="3508"/>
                    <a:pt x="3507" y="4521"/>
                    <a:pt x="2260" y="4521"/>
                  </a:cubicBezTo>
                  <a:close/>
                  <a:moveTo>
                    <a:pt x="2260" y="336"/>
                  </a:moveTo>
                  <a:cubicBezTo>
                    <a:pt x="1199" y="336"/>
                    <a:pt x="333" y="1200"/>
                    <a:pt x="333" y="2261"/>
                  </a:cubicBezTo>
                  <a:cubicBezTo>
                    <a:pt x="333" y="3322"/>
                    <a:pt x="1196" y="4185"/>
                    <a:pt x="2260" y="4185"/>
                  </a:cubicBezTo>
                  <a:cubicBezTo>
                    <a:pt x="3321" y="4185"/>
                    <a:pt x="4185" y="3322"/>
                    <a:pt x="4185" y="2261"/>
                  </a:cubicBezTo>
                  <a:cubicBezTo>
                    <a:pt x="4188" y="1200"/>
                    <a:pt x="3324" y="336"/>
                    <a:pt x="2260" y="33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xmlns="" id="{85760597-C46A-D042-81C6-017DFC77BB20}"/>
                </a:ext>
              </a:extLst>
            </p:cNvPr>
            <p:cNvSpPr/>
            <p:nvPr userDrawn="1"/>
          </p:nvSpPr>
          <p:spPr>
            <a:xfrm>
              <a:off x="6428880" y="708840"/>
              <a:ext cx="766080" cy="600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29" h="1669">
                  <a:moveTo>
                    <a:pt x="701" y="1669"/>
                  </a:moveTo>
                  <a:lnTo>
                    <a:pt x="560" y="1547"/>
                  </a:lnTo>
                  <a:lnTo>
                    <a:pt x="49" y="1036"/>
                  </a:lnTo>
                  <a:cubicBezTo>
                    <a:pt x="-16" y="972"/>
                    <a:pt x="-16" y="864"/>
                    <a:pt x="49" y="799"/>
                  </a:cubicBezTo>
                  <a:cubicBezTo>
                    <a:pt x="114" y="734"/>
                    <a:pt x="221" y="734"/>
                    <a:pt x="286" y="799"/>
                  </a:cubicBezTo>
                  <a:lnTo>
                    <a:pt x="689" y="1203"/>
                  </a:lnTo>
                  <a:lnTo>
                    <a:pt x="1844" y="49"/>
                  </a:lnTo>
                  <a:cubicBezTo>
                    <a:pt x="1909" y="-16"/>
                    <a:pt x="2016" y="-16"/>
                    <a:pt x="2081" y="49"/>
                  </a:cubicBezTo>
                  <a:cubicBezTo>
                    <a:pt x="2146" y="114"/>
                    <a:pt x="2146" y="221"/>
                    <a:pt x="2081" y="28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xmlns="" id="{F998D2B4-6B5E-4969-9A37-BB7853AAF606}"/>
              </a:ext>
            </a:extLst>
          </p:cNvPr>
          <p:cNvSpPr txBox="1">
            <a:spLocks/>
          </p:cNvSpPr>
          <p:nvPr userDrawn="1"/>
        </p:nvSpPr>
        <p:spPr>
          <a:xfrm>
            <a:off x="293706" y="9436354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9E9E9F"/>
                </a:solidFill>
              </a:rPr>
              <a:t>Bill.com Business Overview</a:t>
            </a:r>
          </a:p>
        </p:txBody>
      </p:sp>
      <p:pic>
        <p:nvPicPr>
          <p:cNvPr id="42" name="Picture 41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DA13C6AD-0255-48F9-83FD-902B012070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3909" y="1698468"/>
            <a:ext cx="2553928" cy="23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77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  <p15:guide id="3" pos="240">
          <p15:clr>
            <a:srgbClr val="FBAE40"/>
          </p15:clr>
        </p15:guide>
        <p15:guide id="4" pos="46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83E3033-2CD7-AE44-BD97-6D5B38828E25}"/>
              </a:ext>
            </a:extLst>
          </p:cNvPr>
          <p:cNvSpPr/>
          <p:nvPr userDrawn="1"/>
        </p:nvSpPr>
        <p:spPr>
          <a:xfrm>
            <a:off x="4089400" y="5034900"/>
            <a:ext cx="3293600" cy="2980689"/>
          </a:xfrm>
          <a:prstGeom prst="rect">
            <a:avLst/>
          </a:prstGeom>
          <a:gradFill>
            <a:gsLst>
              <a:gs pos="0">
                <a:schemeClr val="bg2">
                  <a:alpha val="78000"/>
                </a:schemeClr>
              </a:gs>
              <a:gs pos="100000">
                <a:schemeClr val="bg1">
                  <a:alpha val="7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1FD4C2C-2AF7-1F43-AA65-97E73C889F76}"/>
              </a:ext>
            </a:extLst>
          </p:cNvPr>
          <p:cNvSpPr/>
          <p:nvPr userDrawn="1"/>
        </p:nvSpPr>
        <p:spPr>
          <a:xfrm>
            <a:off x="400024" y="5034900"/>
            <a:ext cx="3293600" cy="2980689"/>
          </a:xfrm>
          <a:prstGeom prst="rect">
            <a:avLst/>
          </a:prstGeom>
          <a:gradFill>
            <a:gsLst>
              <a:gs pos="0">
                <a:schemeClr val="bg2">
                  <a:alpha val="78000"/>
                </a:schemeClr>
              </a:gs>
              <a:gs pos="100000">
                <a:schemeClr val="bg1">
                  <a:alpha val="7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1C458D8-1954-1746-82F9-0F803B9A4583}"/>
              </a:ext>
            </a:extLst>
          </p:cNvPr>
          <p:cNvSpPr/>
          <p:nvPr userDrawn="1"/>
        </p:nvSpPr>
        <p:spPr>
          <a:xfrm>
            <a:off x="399033" y="5034899"/>
            <a:ext cx="3294591" cy="13227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E3B5AC5-DDF2-E841-9C77-49932A63F3B4}"/>
              </a:ext>
            </a:extLst>
          </p:cNvPr>
          <p:cNvSpPr/>
          <p:nvPr userDrawn="1"/>
        </p:nvSpPr>
        <p:spPr>
          <a:xfrm>
            <a:off x="4088409" y="5034899"/>
            <a:ext cx="3294591" cy="13227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BC87D2-7E42-BE4E-922F-D7F360EAE9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6278" y="9492694"/>
            <a:ext cx="1837722" cy="2816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2C80F10-F037-6946-9142-22805A6F7874}"/>
              </a:ext>
            </a:extLst>
          </p:cNvPr>
          <p:cNvSpPr/>
          <p:nvPr userDrawn="1"/>
        </p:nvSpPr>
        <p:spPr>
          <a:xfrm>
            <a:off x="396875" y="542490"/>
            <a:ext cx="7115451" cy="4038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l"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 benefits of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Bill.com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75661A4-BCE1-D748-91F9-CA935E5324A7}"/>
              </a:ext>
            </a:extLst>
          </p:cNvPr>
          <p:cNvCxnSpPr>
            <a:cxnSpLocks/>
          </p:cNvCxnSpPr>
          <p:nvPr userDrawn="1"/>
        </p:nvCxnSpPr>
        <p:spPr>
          <a:xfrm>
            <a:off x="388938" y="1045213"/>
            <a:ext cx="2274749" cy="0"/>
          </a:xfrm>
          <a:prstGeom prst="line">
            <a:avLst/>
          </a:prstGeom>
          <a:ln w="73025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  <a:alpha val="39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BA430E4-6E3F-484E-9D92-957733B21250}"/>
              </a:ext>
            </a:extLst>
          </p:cNvPr>
          <p:cNvSpPr/>
          <p:nvPr userDrawn="1"/>
        </p:nvSpPr>
        <p:spPr>
          <a:xfrm>
            <a:off x="474026" y="1228096"/>
            <a:ext cx="3055644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 bill payment information you need</a:t>
            </a:r>
          </a:p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—just clicks away</a:t>
            </a:r>
          </a:p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575AAE9-E366-264E-B80B-DF95ED89E2AA}"/>
              </a:ext>
            </a:extLst>
          </p:cNvPr>
          <p:cNvSpPr/>
          <p:nvPr userDrawn="1"/>
        </p:nvSpPr>
        <p:spPr>
          <a:xfrm>
            <a:off x="417810" y="3303354"/>
            <a:ext cx="6986124" cy="1584517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3513961-5364-4F4F-A9E3-329F3EF921E3}"/>
              </a:ext>
            </a:extLst>
          </p:cNvPr>
          <p:cNvSpPr/>
          <p:nvPr userDrawn="1"/>
        </p:nvSpPr>
        <p:spPr>
          <a:xfrm>
            <a:off x="679877" y="3660321"/>
            <a:ext cx="6461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0" dirty="0">
                <a:solidFill>
                  <a:schemeClr val="bg1"/>
                </a:solidFill>
                <a:effectLst/>
              </a:rPr>
              <a:t>With a few clicks, you can view a full audit trail for all </a:t>
            </a:r>
            <a:r>
              <a:rPr lang="en-US" sz="2000" b="0" dirty="0" err="1">
                <a:solidFill>
                  <a:schemeClr val="bg1"/>
                </a:solidFill>
                <a:effectLst/>
              </a:rPr>
              <a:t>Bill.com</a:t>
            </a:r>
            <a:r>
              <a:rPr lang="en-US" sz="2000" b="0" dirty="0">
                <a:solidFill>
                  <a:schemeClr val="bg1"/>
                </a:solidFill>
                <a:effectLst/>
              </a:rPr>
              <a:t> transactions, a history of payments and approvals, and important documents – </a:t>
            </a:r>
            <a:r>
              <a:rPr lang="en-US" sz="2000" b="1" i="1" dirty="0">
                <a:solidFill>
                  <a:schemeClr val="bg1"/>
                </a:solidFill>
                <a:effectLst/>
              </a:rPr>
              <a:t>all in one solution.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B03AE91-BED7-5746-B686-B9E1D865189B}"/>
              </a:ext>
            </a:extLst>
          </p:cNvPr>
          <p:cNvGrpSpPr/>
          <p:nvPr userDrawn="1"/>
        </p:nvGrpSpPr>
        <p:grpSpPr>
          <a:xfrm>
            <a:off x="1827347" y="5167490"/>
            <a:ext cx="453837" cy="470933"/>
            <a:chOff x="4745880" y="973800"/>
            <a:chExt cx="5237279" cy="5434560"/>
          </a:xfrm>
          <a:solidFill>
            <a:schemeClr val="bg1"/>
          </a:solidFill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468BF97B-3640-8F4D-A4B8-1972D68BC38F}"/>
                </a:ext>
              </a:extLst>
            </p:cNvPr>
            <p:cNvSpPr/>
            <p:nvPr userDrawn="1"/>
          </p:nvSpPr>
          <p:spPr>
            <a:xfrm>
              <a:off x="4745880" y="973800"/>
              <a:ext cx="5237279" cy="5434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549" h="15097">
                  <a:moveTo>
                    <a:pt x="7365" y="15097"/>
                  </a:moveTo>
                  <a:cubicBezTo>
                    <a:pt x="7153" y="15097"/>
                    <a:pt x="6939" y="15032"/>
                    <a:pt x="6762" y="14899"/>
                  </a:cubicBezTo>
                  <a:lnTo>
                    <a:pt x="5543" y="14007"/>
                  </a:lnTo>
                  <a:cubicBezTo>
                    <a:pt x="5447" y="13937"/>
                    <a:pt x="5331" y="13906"/>
                    <a:pt x="5213" y="13906"/>
                  </a:cubicBezTo>
                  <a:lnTo>
                    <a:pt x="3517" y="13962"/>
                  </a:lnTo>
                  <a:cubicBezTo>
                    <a:pt x="3048" y="13982"/>
                    <a:pt x="2631" y="13674"/>
                    <a:pt x="2501" y="13226"/>
                  </a:cubicBezTo>
                  <a:lnTo>
                    <a:pt x="2075" y="11753"/>
                  </a:lnTo>
                  <a:cubicBezTo>
                    <a:pt x="2041" y="11637"/>
                    <a:pt x="1968" y="11535"/>
                    <a:pt x="1869" y="11465"/>
                  </a:cubicBezTo>
                  <a:lnTo>
                    <a:pt x="435" y="10457"/>
                  </a:lnTo>
                  <a:cubicBezTo>
                    <a:pt x="54" y="10192"/>
                    <a:pt x="-98" y="9701"/>
                    <a:pt x="65" y="9264"/>
                  </a:cubicBezTo>
                  <a:lnTo>
                    <a:pt x="624" y="7768"/>
                  </a:lnTo>
                  <a:cubicBezTo>
                    <a:pt x="667" y="7655"/>
                    <a:pt x="669" y="7528"/>
                    <a:pt x="630" y="7412"/>
                  </a:cubicBezTo>
                  <a:lnTo>
                    <a:pt x="99" y="5849"/>
                  </a:lnTo>
                  <a:cubicBezTo>
                    <a:pt x="-50" y="5403"/>
                    <a:pt x="122" y="4912"/>
                    <a:pt x="517" y="4661"/>
                  </a:cubicBezTo>
                  <a:lnTo>
                    <a:pt x="1711" y="3899"/>
                  </a:lnTo>
                  <a:cubicBezTo>
                    <a:pt x="1810" y="3837"/>
                    <a:pt x="1883" y="3744"/>
                    <a:pt x="1925" y="3636"/>
                  </a:cubicBezTo>
                  <a:lnTo>
                    <a:pt x="2557" y="1929"/>
                  </a:lnTo>
                  <a:cubicBezTo>
                    <a:pt x="2713" y="1511"/>
                    <a:pt x="3113" y="1246"/>
                    <a:pt x="3565" y="1263"/>
                  </a:cubicBezTo>
                  <a:lnTo>
                    <a:pt x="5103" y="1334"/>
                  </a:lnTo>
                  <a:cubicBezTo>
                    <a:pt x="5235" y="1342"/>
                    <a:pt x="5360" y="1297"/>
                    <a:pt x="5461" y="1215"/>
                  </a:cubicBezTo>
                  <a:lnTo>
                    <a:pt x="6675" y="231"/>
                  </a:lnTo>
                  <a:cubicBezTo>
                    <a:pt x="7046" y="-74"/>
                    <a:pt x="7571" y="-76"/>
                    <a:pt x="7949" y="223"/>
                  </a:cubicBezTo>
                  <a:lnTo>
                    <a:pt x="9098" y="1125"/>
                  </a:lnTo>
                  <a:cubicBezTo>
                    <a:pt x="9191" y="1198"/>
                    <a:pt x="9304" y="1238"/>
                    <a:pt x="9420" y="1238"/>
                  </a:cubicBezTo>
                  <a:lnTo>
                    <a:pt x="11229" y="1257"/>
                  </a:lnTo>
                  <a:cubicBezTo>
                    <a:pt x="11697" y="1263"/>
                    <a:pt x="12103" y="1585"/>
                    <a:pt x="12213" y="2042"/>
                  </a:cubicBezTo>
                  <a:lnTo>
                    <a:pt x="12532" y="3374"/>
                  </a:lnTo>
                  <a:cubicBezTo>
                    <a:pt x="12563" y="3501"/>
                    <a:pt x="12637" y="3611"/>
                    <a:pt x="12744" y="3684"/>
                  </a:cubicBezTo>
                  <a:lnTo>
                    <a:pt x="14099" y="4635"/>
                  </a:lnTo>
                  <a:cubicBezTo>
                    <a:pt x="14468" y="4895"/>
                    <a:pt x="14623" y="5361"/>
                    <a:pt x="14482" y="5792"/>
                  </a:cubicBezTo>
                  <a:lnTo>
                    <a:pt x="14014" y="7218"/>
                  </a:lnTo>
                  <a:cubicBezTo>
                    <a:pt x="13980" y="7322"/>
                    <a:pt x="13977" y="7432"/>
                    <a:pt x="14008" y="7536"/>
                  </a:cubicBezTo>
                  <a:lnTo>
                    <a:pt x="14505" y="9184"/>
                  </a:lnTo>
                  <a:cubicBezTo>
                    <a:pt x="14629" y="9594"/>
                    <a:pt x="14482" y="10042"/>
                    <a:pt x="14141" y="10299"/>
                  </a:cubicBezTo>
                  <a:lnTo>
                    <a:pt x="12882" y="11242"/>
                  </a:lnTo>
                  <a:cubicBezTo>
                    <a:pt x="12792" y="11309"/>
                    <a:pt x="12727" y="11403"/>
                    <a:pt x="12693" y="11507"/>
                  </a:cubicBezTo>
                  <a:lnTo>
                    <a:pt x="12165" y="13189"/>
                  </a:lnTo>
                  <a:cubicBezTo>
                    <a:pt x="12027" y="13626"/>
                    <a:pt x="11610" y="13920"/>
                    <a:pt x="11152" y="13903"/>
                  </a:cubicBezTo>
                  <a:lnTo>
                    <a:pt x="9733" y="13849"/>
                  </a:lnTo>
                  <a:cubicBezTo>
                    <a:pt x="9628" y="13844"/>
                    <a:pt x="9513" y="13875"/>
                    <a:pt x="9420" y="13937"/>
                  </a:cubicBezTo>
                  <a:lnTo>
                    <a:pt x="7930" y="14925"/>
                  </a:lnTo>
                  <a:cubicBezTo>
                    <a:pt x="7757" y="15040"/>
                    <a:pt x="7560" y="15097"/>
                    <a:pt x="7365" y="15097"/>
                  </a:cubicBezTo>
                  <a:close/>
                  <a:moveTo>
                    <a:pt x="5227" y="13418"/>
                  </a:moveTo>
                  <a:cubicBezTo>
                    <a:pt x="5444" y="13418"/>
                    <a:pt x="5656" y="13485"/>
                    <a:pt x="5831" y="13615"/>
                  </a:cubicBezTo>
                  <a:lnTo>
                    <a:pt x="7049" y="14507"/>
                  </a:lnTo>
                  <a:cubicBezTo>
                    <a:pt x="7227" y="14637"/>
                    <a:pt x="7472" y="14642"/>
                    <a:pt x="7656" y="14521"/>
                  </a:cubicBezTo>
                  <a:lnTo>
                    <a:pt x="9146" y="13533"/>
                  </a:lnTo>
                  <a:cubicBezTo>
                    <a:pt x="9326" y="13415"/>
                    <a:pt x="9535" y="13355"/>
                    <a:pt x="9747" y="13364"/>
                  </a:cubicBezTo>
                  <a:lnTo>
                    <a:pt x="11166" y="13418"/>
                  </a:lnTo>
                  <a:cubicBezTo>
                    <a:pt x="11403" y="13429"/>
                    <a:pt x="11621" y="13274"/>
                    <a:pt x="11694" y="13045"/>
                  </a:cubicBezTo>
                  <a:lnTo>
                    <a:pt x="12222" y="11363"/>
                  </a:lnTo>
                  <a:cubicBezTo>
                    <a:pt x="12287" y="11157"/>
                    <a:pt x="12411" y="10982"/>
                    <a:pt x="12583" y="10852"/>
                  </a:cubicBezTo>
                  <a:lnTo>
                    <a:pt x="13847" y="9904"/>
                  </a:lnTo>
                  <a:cubicBezTo>
                    <a:pt x="14025" y="9771"/>
                    <a:pt x="14101" y="9537"/>
                    <a:pt x="14036" y="9326"/>
                  </a:cubicBezTo>
                  <a:lnTo>
                    <a:pt x="13540" y="7680"/>
                  </a:lnTo>
                  <a:cubicBezTo>
                    <a:pt x="13478" y="7480"/>
                    <a:pt x="13481" y="7265"/>
                    <a:pt x="13548" y="7065"/>
                  </a:cubicBezTo>
                  <a:lnTo>
                    <a:pt x="14017" y="5640"/>
                  </a:lnTo>
                  <a:cubicBezTo>
                    <a:pt x="14090" y="5417"/>
                    <a:pt x="14011" y="5174"/>
                    <a:pt x="13816" y="5039"/>
                  </a:cubicBezTo>
                  <a:lnTo>
                    <a:pt x="12462" y="4088"/>
                  </a:lnTo>
                  <a:cubicBezTo>
                    <a:pt x="12259" y="3944"/>
                    <a:pt x="12112" y="3732"/>
                    <a:pt x="12055" y="3490"/>
                  </a:cubicBezTo>
                  <a:lnTo>
                    <a:pt x="11736" y="2158"/>
                  </a:lnTo>
                  <a:cubicBezTo>
                    <a:pt x="11680" y="1921"/>
                    <a:pt x="11468" y="1754"/>
                    <a:pt x="11226" y="1751"/>
                  </a:cubicBezTo>
                  <a:lnTo>
                    <a:pt x="9417" y="1731"/>
                  </a:lnTo>
                  <a:cubicBezTo>
                    <a:pt x="9191" y="1729"/>
                    <a:pt x="8971" y="1652"/>
                    <a:pt x="8796" y="1511"/>
                  </a:cubicBezTo>
                  <a:lnTo>
                    <a:pt x="7650" y="608"/>
                  </a:lnTo>
                  <a:cubicBezTo>
                    <a:pt x="7453" y="453"/>
                    <a:pt x="7182" y="456"/>
                    <a:pt x="6987" y="614"/>
                  </a:cubicBezTo>
                  <a:lnTo>
                    <a:pt x="5775" y="1599"/>
                  </a:lnTo>
                  <a:cubicBezTo>
                    <a:pt x="5580" y="1757"/>
                    <a:pt x="5331" y="1839"/>
                    <a:pt x="5083" y="1827"/>
                  </a:cubicBezTo>
                  <a:lnTo>
                    <a:pt x="3545" y="1757"/>
                  </a:lnTo>
                  <a:cubicBezTo>
                    <a:pt x="3308" y="1746"/>
                    <a:pt x="3102" y="1887"/>
                    <a:pt x="3023" y="2104"/>
                  </a:cubicBezTo>
                  <a:lnTo>
                    <a:pt x="2385" y="3806"/>
                  </a:lnTo>
                  <a:cubicBezTo>
                    <a:pt x="2306" y="4017"/>
                    <a:pt x="2165" y="4192"/>
                    <a:pt x="1976" y="4311"/>
                  </a:cubicBezTo>
                  <a:lnTo>
                    <a:pt x="782" y="5073"/>
                  </a:lnTo>
                  <a:cubicBezTo>
                    <a:pt x="576" y="5205"/>
                    <a:pt x="486" y="5459"/>
                    <a:pt x="565" y="5691"/>
                  </a:cubicBezTo>
                  <a:lnTo>
                    <a:pt x="1093" y="7254"/>
                  </a:lnTo>
                  <a:cubicBezTo>
                    <a:pt x="1166" y="7477"/>
                    <a:pt x="1163" y="7720"/>
                    <a:pt x="1081" y="7940"/>
                  </a:cubicBezTo>
                  <a:lnTo>
                    <a:pt x="523" y="9436"/>
                  </a:lnTo>
                  <a:cubicBezTo>
                    <a:pt x="438" y="9664"/>
                    <a:pt x="517" y="9918"/>
                    <a:pt x="715" y="10057"/>
                  </a:cubicBezTo>
                  <a:lnTo>
                    <a:pt x="2148" y="11064"/>
                  </a:lnTo>
                  <a:cubicBezTo>
                    <a:pt x="2337" y="11197"/>
                    <a:pt x="2478" y="11394"/>
                    <a:pt x="2543" y="11617"/>
                  </a:cubicBezTo>
                  <a:lnTo>
                    <a:pt x="2969" y="13090"/>
                  </a:lnTo>
                  <a:cubicBezTo>
                    <a:pt x="3037" y="13324"/>
                    <a:pt x="3249" y="13471"/>
                    <a:pt x="3497" y="13474"/>
                  </a:cubicBezTo>
                  <a:lnTo>
                    <a:pt x="5193" y="13418"/>
                  </a:lnTo>
                  <a:cubicBezTo>
                    <a:pt x="5207" y="13418"/>
                    <a:pt x="5219" y="13418"/>
                    <a:pt x="5227" y="1341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E0EC425F-00CF-D840-844B-61EEEC5D7BC5}"/>
                </a:ext>
              </a:extLst>
            </p:cNvPr>
            <p:cNvSpPr/>
            <p:nvPr userDrawn="1"/>
          </p:nvSpPr>
          <p:spPr>
            <a:xfrm>
              <a:off x="6278040" y="2671200"/>
              <a:ext cx="2435039" cy="20404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65" h="5669">
                  <a:moveTo>
                    <a:pt x="2266" y="5669"/>
                  </a:moveTo>
                  <a:cubicBezTo>
                    <a:pt x="2134" y="5669"/>
                    <a:pt x="2012" y="5618"/>
                    <a:pt x="1919" y="5525"/>
                  </a:cubicBezTo>
                  <a:lnTo>
                    <a:pt x="144" y="3750"/>
                  </a:lnTo>
                  <a:cubicBezTo>
                    <a:pt x="51" y="3657"/>
                    <a:pt x="0" y="3536"/>
                    <a:pt x="0" y="3403"/>
                  </a:cubicBezTo>
                  <a:cubicBezTo>
                    <a:pt x="0" y="3271"/>
                    <a:pt x="51" y="3149"/>
                    <a:pt x="144" y="3056"/>
                  </a:cubicBezTo>
                  <a:lnTo>
                    <a:pt x="821" y="2381"/>
                  </a:lnTo>
                  <a:cubicBezTo>
                    <a:pt x="915" y="2288"/>
                    <a:pt x="1036" y="2237"/>
                    <a:pt x="1169" y="2237"/>
                  </a:cubicBezTo>
                  <a:cubicBezTo>
                    <a:pt x="1298" y="2237"/>
                    <a:pt x="1423" y="2288"/>
                    <a:pt x="1516" y="2381"/>
                  </a:cubicBezTo>
                  <a:lnTo>
                    <a:pt x="2264" y="3129"/>
                  </a:lnTo>
                  <a:lnTo>
                    <a:pt x="5241" y="143"/>
                  </a:lnTo>
                  <a:cubicBezTo>
                    <a:pt x="5430" y="-46"/>
                    <a:pt x="5737" y="-49"/>
                    <a:pt x="5929" y="140"/>
                  </a:cubicBezTo>
                  <a:lnTo>
                    <a:pt x="6618" y="815"/>
                  </a:lnTo>
                  <a:cubicBezTo>
                    <a:pt x="6711" y="908"/>
                    <a:pt x="6765" y="1032"/>
                    <a:pt x="6765" y="1165"/>
                  </a:cubicBezTo>
                  <a:cubicBezTo>
                    <a:pt x="6765" y="1298"/>
                    <a:pt x="6714" y="1422"/>
                    <a:pt x="6621" y="1515"/>
                  </a:cubicBezTo>
                  <a:lnTo>
                    <a:pt x="2613" y="5525"/>
                  </a:lnTo>
                  <a:cubicBezTo>
                    <a:pt x="2520" y="5618"/>
                    <a:pt x="2396" y="5669"/>
                    <a:pt x="2266" y="5669"/>
                  </a:cubicBezTo>
                  <a:close/>
                  <a:moveTo>
                    <a:pt x="1166" y="2725"/>
                  </a:moveTo>
                  <a:lnTo>
                    <a:pt x="488" y="3400"/>
                  </a:lnTo>
                  <a:lnTo>
                    <a:pt x="2264" y="5175"/>
                  </a:lnTo>
                  <a:lnTo>
                    <a:pt x="6274" y="1165"/>
                  </a:lnTo>
                  <a:lnTo>
                    <a:pt x="5585" y="490"/>
                  </a:lnTo>
                  <a:lnTo>
                    <a:pt x="2255" y="381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615CD7D-D1E1-7C45-9341-7B94C2D82C1C}"/>
              </a:ext>
            </a:extLst>
          </p:cNvPr>
          <p:cNvCxnSpPr/>
          <p:nvPr userDrawn="1"/>
        </p:nvCxnSpPr>
        <p:spPr>
          <a:xfrm>
            <a:off x="3910873" y="8123274"/>
            <a:ext cx="0" cy="110578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FEE9B8D-798A-E140-A7A1-2176222C3482}"/>
              </a:ext>
            </a:extLst>
          </p:cNvPr>
          <p:cNvGrpSpPr/>
          <p:nvPr userDrawn="1"/>
        </p:nvGrpSpPr>
        <p:grpSpPr>
          <a:xfrm>
            <a:off x="5514560" y="5203884"/>
            <a:ext cx="442287" cy="398143"/>
            <a:chOff x="3623040" y="174600"/>
            <a:chExt cx="3949559" cy="3555359"/>
          </a:xfrm>
          <a:solidFill>
            <a:schemeClr val="bg1"/>
          </a:solidFill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389ACDFD-E8C0-EB49-A4FE-3BD07CFA32D5}"/>
                </a:ext>
              </a:extLst>
            </p:cNvPr>
            <p:cNvSpPr/>
            <p:nvPr userDrawn="1"/>
          </p:nvSpPr>
          <p:spPr>
            <a:xfrm>
              <a:off x="3623040" y="3255839"/>
              <a:ext cx="3398040" cy="474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440" h="1318">
                  <a:moveTo>
                    <a:pt x="9104" y="1318"/>
                  </a:moveTo>
                  <a:lnTo>
                    <a:pt x="336" y="1318"/>
                  </a:lnTo>
                  <a:cubicBezTo>
                    <a:pt x="150" y="1318"/>
                    <a:pt x="0" y="1168"/>
                    <a:pt x="0" y="982"/>
                  </a:cubicBezTo>
                  <a:lnTo>
                    <a:pt x="0" y="335"/>
                  </a:lnTo>
                  <a:cubicBezTo>
                    <a:pt x="0" y="152"/>
                    <a:pt x="150" y="0"/>
                    <a:pt x="336" y="0"/>
                  </a:cubicBezTo>
                  <a:lnTo>
                    <a:pt x="9104" y="0"/>
                  </a:lnTo>
                  <a:cubicBezTo>
                    <a:pt x="9291" y="0"/>
                    <a:pt x="9440" y="149"/>
                    <a:pt x="9440" y="335"/>
                  </a:cubicBezTo>
                  <a:lnTo>
                    <a:pt x="9440" y="982"/>
                  </a:lnTo>
                  <a:cubicBezTo>
                    <a:pt x="9440" y="1168"/>
                    <a:pt x="9288" y="1318"/>
                    <a:pt x="9104" y="1318"/>
                  </a:cubicBezTo>
                  <a:close/>
                  <a:moveTo>
                    <a:pt x="9104" y="982"/>
                  </a:moveTo>
                  <a:lnTo>
                    <a:pt x="9104" y="335"/>
                  </a:lnTo>
                  <a:lnTo>
                    <a:pt x="336" y="335"/>
                  </a:lnTo>
                  <a:lnTo>
                    <a:pt x="336" y="98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1C349EC0-E579-D64B-B130-83421D33AB17}"/>
                </a:ext>
              </a:extLst>
            </p:cNvPr>
            <p:cNvSpPr/>
            <p:nvPr userDrawn="1"/>
          </p:nvSpPr>
          <p:spPr>
            <a:xfrm>
              <a:off x="5000760" y="1628639"/>
              <a:ext cx="641880" cy="1466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84" h="4075">
                  <a:moveTo>
                    <a:pt x="1784" y="4075"/>
                  </a:moveTo>
                  <a:lnTo>
                    <a:pt x="0" y="4075"/>
                  </a:lnTo>
                  <a:lnTo>
                    <a:pt x="0" y="0"/>
                  </a:lnTo>
                  <a:lnTo>
                    <a:pt x="1784" y="0"/>
                  </a:lnTo>
                  <a:close/>
                  <a:moveTo>
                    <a:pt x="336" y="3739"/>
                  </a:moveTo>
                  <a:lnTo>
                    <a:pt x="1451" y="3739"/>
                  </a:lnTo>
                  <a:lnTo>
                    <a:pt x="1451" y="336"/>
                  </a:lnTo>
                  <a:lnTo>
                    <a:pt x="336" y="3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D88F9E2B-D4F5-3245-8FCA-0AC6FBAB9815}"/>
                </a:ext>
              </a:extLst>
            </p:cNvPr>
            <p:cNvSpPr/>
            <p:nvPr userDrawn="1"/>
          </p:nvSpPr>
          <p:spPr>
            <a:xfrm>
              <a:off x="3958560" y="1628639"/>
              <a:ext cx="641520" cy="1466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83" h="4075">
                  <a:moveTo>
                    <a:pt x="1783" y="4075"/>
                  </a:moveTo>
                  <a:lnTo>
                    <a:pt x="0" y="4075"/>
                  </a:lnTo>
                  <a:lnTo>
                    <a:pt x="0" y="0"/>
                  </a:lnTo>
                  <a:lnTo>
                    <a:pt x="1783" y="0"/>
                  </a:lnTo>
                  <a:close/>
                  <a:moveTo>
                    <a:pt x="336" y="3739"/>
                  </a:moveTo>
                  <a:lnTo>
                    <a:pt x="1450" y="3739"/>
                  </a:lnTo>
                  <a:lnTo>
                    <a:pt x="1450" y="336"/>
                  </a:lnTo>
                  <a:lnTo>
                    <a:pt x="336" y="3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B6255704-BA06-8247-9215-8DC582C1DF4C}"/>
                </a:ext>
              </a:extLst>
            </p:cNvPr>
            <p:cNvSpPr/>
            <p:nvPr userDrawn="1"/>
          </p:nvSpPr>
          <p:spPr>
            <a:xfrm>
              <a:off x="6043679" y="1628639"/>
              <a:ext cx="641880" cy="1466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84" h="4075">
                  <a:moveTo>
                    <a:pt x="1784" y="4075"/>
                  </a:moveTo>
                  <a:lnTo>
                    <a:pt x="0" y="4075"/>
                  </a:lnTo>
                  <a:lnTo>
                    <a:pt x="0" y="0"/>
                  </a:lnTo>
                  <a:lnTo>
                    <a:pt x="1279" y="11"/>
                  </a:lnTo>
                  <a:cubicBezTo>
                    <a:pt x="1397" y="59"/>
                    <a:pt x="1521" y="93"/>
                    <a:pt x="1646" y="115"/>
                  </a:cubicBezTo>
                  <a:lnTo>
                    <a:pt x="1784" y="141"/>
                  </a:lnTo>
                  <a:close/>
                  <a:moveTo>
                    <a:pt x="1451" y="3739"/>
                  </a:moveTo>
                  <a:lnTo>
                    <a:pt x="1451" y="417"/>
                  </a:lnTo>
                  <a:cubicBezTo>
                    <a:pt x="1361" y="395"/>
                    <a:pt x="1273" y="369"/>
                    <a:pt x="1188" y="336"/>
                  </a:cubicBezTo>
                  <a:lnTo>
                    <a:pt x="339" y="336"/>
                  </a:lnTo>
                  <a:lnTo>
                    <a:pt x="339" y="373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E2EA6D88-C3F7-DF4D-B600-01C40EFADE82}"/>
                </a:ext>
              </a:extLst>
            </p:cNvPr>
            <p:cNvSpPr/>
            <p:nvPr userDrawn="1"/>
          </p:nvSpPr>
          <p:spPr>
            <a:xfrm>
              <a:off x="3812040" y="2975400"/>
              <a:ext cx="3021120" cy="342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393" h="951">
                  <a:moveTo>
                    <a:pt x="8224" y="951"/>
                  </a:moveTo>
                  <a:cubicBezTo>
                    <a:pt x="8131" y="951"/>
                    <a:pt x="8057" y="875"/>
                    <a:pt x="8057" y="784"/>
                  </a:cubicBezTo>
                  <a:lnTo>
                    <a:pt x="8057" y="336"/>
                  </a:lnTo>
                  <a:lnTo>
                    <a:pt x="333" y="336"/>
                  </a:lnTo>
                  <a:lnTo>
                    <a:pt x="333" y="784"/>
                  </a:lnTo>
                  <a:cubicBezTo>
                    <a:pt x="333" y="877"/>
                    <a:pt x="257" y="951"/>
                    <a:pt x="167" y="951"/>
                  </a:cubicBezTo>
                  <a:cubicBezTo>
                    <a:pt x="74" y="951"/>
                    <a:pt x="0" y="875"/>
                    <a:pt x="0" y="784"/>
                  </a:cubicBezTo>
                  <a:lnTo>
                    <a:pt x="0" y="336"/>
                  </a:lnTo>
                  <a:cubicBezTo>
                    <a:pt x="0" y="152"/>
                    <a:pt x="150" y="0"/>
                    <a:pt x="336" y="0"/>
                  </a:cubicBezTo>
                  <a:lnTo>
                    <a:pt x="8057" y="0"/>
                  </a:lnTo>
                  <a:cubicBezTo>
                    <a:pt x="8244" y="0"/>
                    <a:pt x="8393" y="149"/>
                    <a:pt x="8393" y="336"/>
                  </a:cubicBezTo>
                  <a:lnTo>
                    <a:pt x="8393" y="784"/>
                  </a:lnTo>
                  <a:cubicBezTo>
                    <a:pt x="8390" y="875"/>
                    <a:pt x="8314" y="951"/>
                    <a:pt x="8224" y="95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xmlns="" id="{BBB85D36-A3EF-4E4F-900A-85CC949AA850}"/>
                </a:ext>
              </a:extLst>
            </p:cNvPr>
            <p:cNvSpPr/>
            <p:nvPr userDrawn="1"/>
          </p:nvSpPr>
          <p:spPr>
            <a:xfrm>
              <a:off x="3643559" y="242640"/>
              <a:ext cx="2591280" cy="1210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99" h="3364">
                  <a:moveTo>
                    <a:pt x="7199" y="3364"/>
                  </a:moveTo>
                  <a:lnTo>
                    <a:pt x="0" y="3364"/>
                  </a:lnTo>
                  <a:lnTo>
                    <a:pt x="2466" y="1510"/>
                  </a:lnTo>
                  <a:lnTo>
                    <a:pt x="4462" y="65"/>
                  </a:lnTo>
                  <a:cubicBezTo>
                    <a:pt x="4583" y="-22"/>
                    <a:pt x="4747" y="-22"/>
                    <a:pt x="4865" y="65"/>
                  </a:cubicBezTo>
                  <a:lnTo>
                    <a:pt x="6821" y="1479"/>
                  </a:lnTo>
                  <a:lnTo>
                    <a:pt x="6793" y="1589"/>
                  </a:lnTo>
                  <a:cubicBezTo>
                    <a:pt x="6750" y="1753"/>
                    <a:pt x="6730" y="1914"/>
                    <a:pt x="6730" y="2069"/>
                  </a:cubicBezTo>
                  <a:cubicBezTo>
                    <a:pt x="6730" y="2436"/>
                    <a:pt x="6835" y="2794"/>
                    <a:pt x="7035" y="3105"/>
                  </a:cubicBezTo>
                  <a:close/>
                  <a:moveTo>
                    <a:pt x="1004" y="3028"/>
                  </a:moveTo>
                  <a:lnTo>
                    <a:pt x="6609" y="3028"/>
                  </a:lnTo>
                  <a:cubicBezTo>
                    <a:pt x="6468" y="2729"/>
                    <a:pt x="6395" y="2402"/>
                    <a:pt x="6395" y="2072"/>
                  </a:cubicBezTo>
                  <a:cubicBezTo>
                    <a:pt x="6395" y="1925"/>
                    <a:pt x="6412" y="1773"/>
                    <a:pt x="6443" y="1623"/>
                  </a:cubicBezTo>
                  <a:lnTo>
                    <a:pt x="4670" y="339"/>
                  </a:lnTo>
                  <a:lnTo>
                    <a:pt x="2667" y="178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xmlns="" id="{DA9F449A-F1A0-DA48-BBD7-B8C7AE29635D}"/>
                </a:ext>
              </a:extLst>
            </p:cNvPr>
            <p:cNvSpPr/>
            <p:nvPr userDrawn="1"/>
          </p:nvSpPr>
          <p:spPr>
            <a:xfrm>
              <a:off x="3746160" y="1333800"/>
              <a:ext cx="3050280" cy="415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474" h="1155">
                  <a:moveTo>
                    <a:pt x="8474" y="1155"/>
                  </a:moveTo>
                  <a:lnTo>
                    <a:pt x="336" y="1155"/>
                  </a:lnTo>
                  <a:cubicBezTo>
                    <a:pt x="149" y="1155"/>
                    <a:pt x="0" y="1005"/>
                    <a:pt x="0" y="819"/>
                  </a:cubicBezTo>
                  <a:lnTo>
                    <a:pt x="0" y="288"/>
                  </a:lnTo>
                  <a:cubicBezTo>
                    <a:pt x="0" y="155"/>
                    <a:pt x="87" y="0"/>
                    <a:pt x="336" y="0"/>
                  </a:cubicBezTo>
                  <a:lnTo>
                    <a:pt x="6674" y="0"/>
                  </a:lnTo>
                  <a:lnTo>
                    <a:pt x="6722" y="82"/>
                  </a:lnTo>
                  <a:cubicBezTo>
                    <a:pt x="6922" y="415"/>
                    <a:pt x="7230" y="661"/>
                    <a:pt x="7662" y="833"/>
                  </a:cubicBezTo>
                  <a:close/>
                  <a:moveTo>
                    <a:pt x="336" y="333"/>
                  </a:moveTo>
                  <a:lnTo>
                    <a:pt x="336" y="819"/>
                  </a:lnTo>
                  <a:lnTo>
                    <a:pt x="6951" y="819"/>
                  </a:lnTo>
                  <a:cubicBezTo>
                    <a:pt x="6764" y="680"/>
                    <a:pt x="6612" y="520"/>
                    <a:pt x="6488" y="33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xmlns="" id="{6AE068F6-D15E-5E4C-A979-EF108D6A2BBD}"/>
                </a:ext>
              </a:extLst>
            </p:cNvPr>
            <p:cNvSpPr/>
            <p:nvPr userDrawn="1"/>
          </p:nvSpPr>
          <p:spPr>
            <a:xfrm>
              <a:off x="5945400" y="174600"/>
              <a:ext cx="1627199" cy="16271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1" h="4521">
                  <a:moveTo>
                    <a:pt x="2260" y="4521"/>
                  </a:moveTo>
                  <a:cubicBezTo>
                    <a:pt x="1013" y="4521"/>
                    <a:pt x="0" y="3508"/>
                    <a:pt x="0" y="2261"/>
                  </a:cubicBezTo>
                  <a:cubicBezTo>
                    <a:pt x="0" y="1013"/>
                    <a:pt x="1013" y="0"/>
                    <a:pt x="2260" y="0"/>
                  </a:cubicBezTo>
                  <a:cubicBezTo>
                    <a:pt x="3507" y="0"/>
                    <a:pt x="4521" y="1013"/>
                    <a:pt x="4521" y="2261"/>
                  </a:cubicBezTo>
                  <a:cubicBezTo>
                    <a:pt x="4521" y="3508"/>
                    <a:pt x="3507" y="4521"/>
                    <a:pt x="2260" y="4521"/>
                  </a:cubicBezTo>
                  <a:close/>
                  <a:moveTo>
                    <a:pt x="2260" y="336"/>
                  </a:moveTo>
                  <a:cubicBezTo>
                    <a:pt x="1199" y="336"/>
                    <a:pt x="333" y="1200"/>
                    <a:pt x="333" y="2261"/>
                  </a:cubicBezTo>
                  <a:cubicBezTo>
                    <a:pt x="333" y="3322"/>
                    <a:pt x="1196" y="4185"/>
                    <a:pt x="2260" y="4185"/>
                  </a:cubicBezTo>
                  <a:cubicBezTo>
                    <a:pt x="3321" y="4185"/>
                    <a:pt x="4185" y="3322"/>
                    <a:pt x="4185" y="2261"/>
                  </a:cubicBezTo>
                  <a:cubicBezTo>
                    <a:pt x="4188" y="1200"/>
                    <a:pt x="3324" y="336"/>
                    <a:pt x="2260" y="33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xmlns="" id="{85760597-C46A-D042-81C6-017DFC77BB20}"/>
                </a:ext>
              </a:extLst>
            </p:cNvPr>
            <p:cNvSpPr/>
            <p:nvPr userDrawn="1"/>
          </p:nvSpPr>
          <p:spPr>
            <a:xfrm>
              <a:off x="6428880" y="708840"/>
              <a:ext cx="766080" cy="600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29" h="1669">
                  <a:moveTo>
                    <a:pt x="701" y="1669"/>
                  </a:moveTo>
                  <a:lnTo>
                    <a:pt x="560" y="1547"/>
                  </a:lnTo>
                  <a:lnTo>
                    <a:pt x="49" y="1036"/>
                  </a:lnTo>
                  <a:cubicBezTo>
                    <a:pt x="-16" y="972"/>
                    <a:pt x="-16" y="864"/>
                    <a:pt x="49" y="799"/>
                  </a:cubicBezTo>
                  <a:cubicBezTo>
                    <a:pt x="114" y="734"/>
                    <a:pt x="221" y="734"/>
                    <a:pt x="286" y="799"/>
                  </a:cubicBezTo>
                  <a:lnTo>
                    <a:pt x="689" y="1203"/>
                  </a:lnTo>
                  <a:lnTo>
                    <a:pt x="1844" y="49"/>
                  </a:lnTo>
                  <a:cubicBezTo>
                    <a:pt x="1909" y="-16"/>
                    <a:pt x="2016" y="-16"/>
                    <a:pt x="2081" y="49"/>
                  </a:cubicBezTo>
                  <a:cubicBezTo>
                    <a:pt x="2146" y="114"/>
                    <a:pt x="2146" y="221"/>
                    <a:pt x="2081" y="28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xmlns="" id="{B2C6F64B-0A1C-44E1-AEE3-D3F03B15542A}"/>
              </a:ext>
            </a:extLst>
          </p:cNvPr>
          <p:cNvSpPr txBox="1">
            <a:spLocks/>
          </p:cNvSpPr>
          <p:nvPr userDrawn="1"/>
        </p:nvSpPr>
        <p:spPr>
          <a:xfrm>
            <a:off x="293706" y="9436354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9E9E9F"/>
                </a:solidFill>
              </a:rPr>
              <a:t>Bill.com Business Overview</a:t>
            </a:r>
          </a:p>
        </p:txBody>
      </p:sp>
      <p:pic>
        <p:nvPicPr>
          <p:cNvPr id="44" name="Picture 43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EDE20B16-F697-4545-9DBA-642FB3435B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1894" y="1128421"/>
            <a:ext cx="2949879" cy="2665817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37EC69C-2BBE-42D0-B92D-974C55C517B7}"/>
              </a:ext>
            </a:extLst>
          </p:cNvPr>
          <p:cNvSpPr/>
          <p:nvPr userDrawn="1"/>
        </p:nvSpPr>
        <p:spPr>
          <a:xfrm>
            <a:off x="4182600" y="5653699"/>
            <a:ext cx="3090333" cy="217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Designed for</a:t>
            </a:r>
            <a:b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Security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285750" indent="-285750" algn="l" defTabSz="914400" rtl="0" eaLnBrk="1" latinLnBrk="0" hangingPunct="1"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secure, confidential solution</a:t>
            </a:r>
            <a:b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manage payments</a:t>
            </a:r>
          </a:p>
          <a:p>
            <a:pPr marL="285750" indent="-285750" algn="l" defTabSz="914400" rtl="0" eaLnBrk="1" latinLnBrk="0" hangingPunct="1"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bank and business information is not exposed</a:t>
            </a:r>
          </a:p>
          <a:p>
            <a:pPr marL="285750" indent="-285750" algn="l" defTabSz="914400" rtl="0" eaLnBrk="1" latinLnBrk="0" hangingPunct="1"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individual requires access to your bank account to pay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42989C45-EE3B-4C54-A866-3A8FA019CB1A}"/>
              </a:ext>
            </a:extLst>
          </p:cNvPr>
          <p:cNvSpPr/>
          <p:nvPr userDrawn="1"/>
        </p:nvSpPr>
        <p:spPr>
          <a:xfrm>
            <a:off x="515984" y="5653699"/>
            <a:ext cx="3013686" cy="217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Access and control</a:t>
            </a:r>
          </a:p>
          <a:p>
            <a:pPr marL="0" marR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on the go</a:t>
            </a:r>
          </a:p>
          <a:p>
            <a:pPr marL="0" marR="0" algn="ctr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Bill.com mobile app</a:t>
            </a:r>
            <a:b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enables you to: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View, approve, or question bills</a:t>
            </a:r>
            <a:b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matter where you are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Approve only large expenses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let others handle the rest</a:t>
            </a:r>
          </a:p>
        </p:txBody>
      </p:sp>
    </p:spTree>
    <p:extLst>
      <p:ext uri="{BB962C8B-B14F-4D97-AF65-F5344CB8AC3E}">
        <p14:creationId xmlns:p14="http://schemas.microsoft.com/office/powerpoint/2010/main" val="34840521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  <p15:guide id="3" pos="240">
          <p15:clr>
            <a:srgbClr val="FBAE40"/>
          </p15:clr>
        </p15:guide>
        <p15:guide id="4" pos="46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83E3033-2CD7-AE44-BD97-6D5B38828E25}"/>
              </a:ext>
            </a:extLst>
          </p:cNvPr>
          <p:cNvSpPr/>
          <p:nvPr userDrawn="1"/>
        </p:nvSpPr>
        <p:spPr>
          <a:xfrm>
            <a:off x="4089400" y="5034900"/>
            <a:ext cx="3293600" cy="2980689"/>
          </a:xfrm>
          <a:prstGeom prst="rect">
            <a:avLst/>
          </a:prstGeom>
          <a:gradFill>
            <a:gsLst>
              <a:gs pos="0">
                <a:schemeClr val="bg2">
                  <a:alpha val="78000"/>
                </a:schemeClr>
              </a:gs>
              <a:gs pos="100000">
                <a:schemeClr val="bg1">
                  <a:alpha val="7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1FD4C2C-2AF7-1F43-AA65-97E73C889F76}"/>
              </a:ext>
            </a:extLst>
          </p:cNvPr>
          <p:cNvSpPr/>
          <p:nvPr userDrawn="1"/>
        </p:nvSpPr>
        <p:spPr>
          <a:xfrm>
            <a:off x="400024" y="5034900"/>
            <a:ext cx="3293600" cy="2980689"/>
          </a:xfrm>
          <a:prstGeom prst="rect">
            <a:avLst/>
          </a:prstGeom>
          <a:gradFill>
            <a:gsLst>
              <a:gs pos="0">
                <a:schemeClr val="bg2">
                  <a:alpha val="78000"/>
                </a:schemeClr>
              </a:gs>
              <a:gs pos="100000">
                <a:schemeClr val="bg1">
                  <a:alpha val="7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1C458D8-1954-1746-82F9-0F803B9A4583}"/>
              </a:ext>
            </a:extLst>
          </p:cNvPr>
          <p:cNvSpPr/>
          <p:nvPr userDrawn="1"/>
        </p:nvSpPr>
        <p:spPr>
          <a:xfrm>
            <a:off x="399033" y="5034899"/>
            <a:ext cx="3294591" cy="13227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E3B5AC5-DDF2-E841-9C77-49932A63F3B4}"/>
              </a:ext>
            </a:extLst>
          </p:cNvPr>
          <p:cNvSpPr/>
          <p:nvPr userDrawn="1"/>
        </p:nvSpPr>
        <p:spPr>
          <a:xfrm>
            <a:off x="4088409" y="5034899"/>
            <a:ext cx="3294591" cy="13227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BC87D2-7E42-BE4E-922F-D7F360EAE9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6278" y="9492694"/>
            <a:ext cx="1837722" cy="2816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2C80F10-F037-6946-9142-22805A6F7874}"/>
              </a:ext>
            </a:extLst>
          </p:cNvPr>
          <p:cNvSpPr/>
          <p:nvPr userDrawn="1"/>
        </p:nvSpPr>
        <p:spPr>
          <a:xfrm>
            <a:off x="396875" y="542490"/>
            <a:ext cx="7115451" cy="4038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l"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 benefits of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Bill.com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75661A4-BCE1-D748-91F9-CA935E5324A7}"/>
              </a:ext>
            </a:extLst>
          </p:cNvPr>
          <p:cNvCxnSpPr>
            <a:cxnSpLocks/>
          </p:cNvCxnSpPr>
          <p:nvPr userDrawn="1"/>
        </p:nvCxnSpPr>
        <p:spPr>
          <a:xfrm>
            <a:off x="388938" y="1045213"/>
            <a:ext cx="2274749" cy="0"/>
          </a:xfrm>
          <a:prstGeom prst="line">
            <a:avLst/>
          </a:prstGeom>
          <a:ln w="73025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  <a:alpha val="39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BA430E4-6E3F-484E-9D92-957733B21250}"/>
              </a:ext>
            </a:extLst>
          </p:cNvPr>
          <p:cNvSpPr/>
          <p:nvPr userDrawn="1"/>
        </p:nvSpPr>
        <p:spPr>
          <a:xfrm>
            <a:off x="474026" y="1228096"/>
            <a:ext cx="3055644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 bill payment information you need</a:t>
            </a:r>
          </a:p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—just clicks away</a:t>
            </a:r>
          </a:p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575AAE9-E366-264E-B80B-DF95ED89E2AA}"/>
              </a:ext>
            </a:extLst>
          </p:cNvPr>
          <p:cNvSpPr/>
          <p:nvPr userDrawn="1"/>
        </p:nvSpPr>
        <p:spPr>
          <a:xfrm>
            <a:off x="417810" y="3303354"/>
            <a:ext cx="6986124" cy="1584517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3513961-5364-4F4F-A9E3-329F3EF921E3}"/>
              </a:ext>
            </a:extLst>
          </p:cNvPr>
          <p:cNvSpPr/>
          <p:nvPr userDrawn="1"/>
        </p:nvSpPr>
        <p:spPr>
          <a:xfrm>
            <a:off x="679877" y="3660321"/>
            <a:ext cx="6461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0" dirty="0">
                <a:solidFill>
                  <a:schemeClr val="bg1"/>
                </a:solidFill>
                <a:effectLst/>
              </a:rPr>
              <a:t>With a few clicks, you can view a full audit trail for all </a:t>
            </a:r>
            <a:r>
              <a:rPr lang="en-US" sz="2000" b="0" dirty="0" err="1">
                <a:solidFill>
                  <a:schemeClr val="bg1"/>
                </a:solidFill>
                <a:effectLst/>
              </a:rPr>
              <a:t>Bill.com</a:t>
            </a:r>
            <a:r>
              <a:rPr lang="en-US" sz="2000" b="0" dirty="0">
                <a:solidFill>
                  <a:schemeClr val="bg1"/>
                </a:solidFill>
                <a:effectLst/>
              </a:rPr>
              <a:t> transactions, a history of payments and approvals, and important documents – </a:t>
            </a:r>
            <a:r>
              <a:rPr lang="en-US" sz="2000" b="1" i="1" dirty="0">
                <a:solidFill>
                  <a:schemeClr val="bg1"/>
                </a:solidFill>
                <a:effectLst/>
              </a:rPr>
              <a:t>all in one solution.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FFE8083-A9DF-1B48-83DD-5B68ADEDE12A}"/>
              </a:ext>
            </a:extLst>
          </p:cNvPr>
          <p:cNvSpPr/>
          <p:nvPr userDrawn="1"/>
        </p:nvSpPr>
        <p:spPr>
          <a:xfrm>
            <a:off x="4182600" y="5657509"/>
            <a:ext cx="3090333" cy="217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Bank-Level</a:t>
            </a:r>
          </a:p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Security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algn="l" defTabSz="914400" rtl="0" eaLnBrk="1" latinLnBrk="0" hangingPunct="1"/>
            <a:r>
              <a:rPr lang="en-US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Bill.com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offers a secure, confidential solution to manage payments. Your bank and business information is not exposed and no individual requires access to your bank account to </a:t>
            </a:r>
          </a:p>
          <a:p>
            <a:pPr marL="0" algn="l" defTabSz="914400" rtl="0" eaLnBrk="1" latinLnBrk="0" hangingPunct="1"/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payments.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AE12B8D-2B27-F54B-9730-5AD4FE0072DC}"/>
              </a:ext>
            </a:extLst>
          </p:cNvPr>
          <p:cNvSpPr/>
          <p:nvPr userDrawn="1"/>
        </p:nvSpPr>
        <p:spPr>
          <a:xfrm>
            <a:off x="515984" y="5657509"/>
            <a:ext cx="3013686" cy="217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Access and control</a:t>
            </a:r>
          </a:p>
          <a:p>
            <a:pPr marL="0" marR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on the go</a:t>
            </a:r>
          </a:p>
          <a:p>
            <a:pPr marL="0" marR="0" algn="ctr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Bill.com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mobile app enables you to approve, question, or view the history of payments no matter where you are. Designate a threshold amount for approving expenses for </a:t>
            </a:r>
            <a:r>
              <a:rPr lang="en-US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Bill.com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let others handle the rest.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B03AE91-BED7-5746-B686-B9E1D865189B}"/>
              </a:ext>
            </a:extLst>
          </p:cNvPr>
          <p:cNvGrpSpPr/>
          <p:nvPr userDrawn="1"/>
        </p:nvGrpSpPr>
        <p:grpSpPr>
          <a:xfrm>
            <a:off x="1827347" y="5167490"/>
            <a:ext cx="453837" cy="470933"/>
            <a:chOff x="4745880" y="973800"/>
            <a:chExt cx="5237279" cy="5434560"/>
          </a:xfrm>
          <a:solidFill>
            <a:schemeClr val="bg1"/>
          </a:solidFill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468BF97B-3640-8F4D-A4B8-1972D68BC38F}"/>
                </a:ext>
              </a:extLst>
            </p:cNvPr>
            <p:cNvSpPr/>
            <p:nvPr userDrawn="1"/>
          </p:nvSpPr>
          <p:spPr>
            <a:xfrm>
              <a:off x="4745880" y="973800"/>
              <a:ext cx="5237279" cy="5434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549" h="15097">
                  <a:moveTo>
                    <a:pt x="7365" y="15097"/>
                  </a:moveTo>
                  <a:cubicBezTo>
                    <a:pt x="7153" y="15097"/>
                    <a:pt x="6939" y="15032"/>
                    <a:pt x="6762" y="14899"/>
                  </a:cubicBezTo>
                  <a:lnTo>
                    <a:pt x="5543" y="14007"/>
                  </a:lnTo>
                  <a:cubicBezTo>
                    <a:pt x="5447" y="13937"/>
                    <a:pt x="5331" y="13906"/>
                    <a:pt x="5213" y="13906"/>
                  </a:cubicBezTo>
                  <a:lnTo>
                    <a:pt x="3517" y="13962"/>
                  </a:lnTo>
                  <a:cubicBezTo>
                    <a:pt x="3048" y="13982"/>
                    <a:pt x="2631" y="13674"/>
                    <a:pt x="2501" y="13226"/>
                  </a:cubicBezTo>
                  <a:lnTo>
                    <a:pt x="2075" y="11753"/>
                  </a:lnTo>
                  <a:cubicBezTo>
                    <a:pt x="2041" y="11637"/>
                    <a:pt x="1968" y="11535"/>
                    <a:pt x="1869" y="11465"/>
                  </a:cubicBezTo>
                  <a:lnTo>
                    <a:pt x="435" y="10457"/>
                  </a:lnTo>
                  <a:cubicBezTo>
                    <a:pt x="54" y="10192"/>
                    <a:pt x="-98" y="9701"/>
                    <a:pt x="65" y="9264"/>
                  </a:cubicBezTo>
                  <a:lnTo>
                    <a:pt x="624" y="7768"/>
                  </a:lnTo>
                  <a:cubicBezTo>
                    <a:pt x="667" y="7655"/>
                    <a:pt x="669" y="7528"/>
                    <a:pt x="630" y="7412"/>
                  </a:cubicBezTo>
                  <a:lnTo>
                    <a:pt x="99" y="5849"/>
                  </a:lnTo>
                  <a:cubicBezTo>
                    <a:pt x="-50" y="5403"/>
                    <a:pt x="122" y="4912"/>
                    <a:pt x="517" y="4661"/>
                  </a:cubicBezTo>
                  <a:lnTo>
                    <a:pt x="1711" y="3899"/>
                  </a:lnTo>
                  <a:cubicBezTo>
                    <a:pt x="1810" y="3837"/>
                    <a:pt x="1883" y="3744"/>
                    <a:pt x="1925" y="3636"/>
                  </a:cubicBezTo>
                  <a:lnTo>
                    <a:pt x="2557" y="1929"/>
                  </a:lnTo>
                  <a:cubicBezTo>
                    <a:pt x="2713" y="1511"/>
                    <a:pt x="3113" y="1246"/>
                    <a:pt x="3565" y="1263"/>
                  </a:cubicBezTo>
                  <a:lnTo>
                    <a:pt x="5103" y="1334"/>
                  </a:lnTo>
                  <a:cubicBezTo>
                    <a:pt x="5235" y="1342"/>
                    <a:pt x="5360" y="1297"/>
                    <a:pt x="5461" y="1215"/>
                  </a:cubicBezTo>
                  <a:lnTo>
                    <a:pt x="6675" y="231"/>
                  </a:lnTo>
                  <a:cubicBezTo>
                    <a:pt x="7046" y="-74"/>
                    <a:pt x="7571" y="-76"/>
                    <a:pt x="7949" y="223"/>
                  </a:cubicBezTo>
                  <a:lnTo>
                    <a:pt x="9098" y="1125"/>
                  </a:lnTo>
                  <a:cubicBezTo>
                    <a:pt x="9191" y="1198"/>
                    <a:pt x="9304" y="1238"/>
                    <a:pt x="9420" y="1238"/>
                  </a:cubicBezTo>
                  <a:lnTo>
                    <a:pt x="11229" y="1257"/>
                  </a:lnTo>
                  <a:cubicBezTo>
                    <a:pt x="11697" y="1263"/>
                    <a:pt x="12103" y="1585"/>
                    <a:pt x="12213" y="2042"/>
                  </a:cubicBezTo>
                  <a:lnTo>
                    <a:pt x="12532" y="3374"/>
                  </a:lnTo>
                  <a:cubicBezTo>
                    <a:pt x="12563" y="3501"/>
                    <a:pt x="12637" y="3611"/>
                    <a:pt x="12744" y="3684"/>
                  </a:cubicBezTo>
                  <a:lnTo>
                    <a:pt x="14099" y="4635"/>
                  </a:lnTo>
                  <a:cubicBezTo>
                    <a:pt x="14468" y="4895"/>
                    <a:pt x="14623" y="5361"/>
                    <a:pt x="14482" y="5792"/>
                  </a:cubicBezTo>
                  <a:lnTo>
                    <a:pt x="14014" y="7218"/>
                  </a:lnTo>
                  <a:cubicBezTo>
                    <a:pt x="13980" y="7322"/>
                    <a:pt x="13977" y="7432"/>
                    <a:pt x="14008" y="7536"/>
                  </a:cubicBezTo>
                  <a:lnTo>
                    <a:pt x="14505" y="9184"/>
                  </a:lnTo>
                  <a:cubicBezTo>
                    <a:pt x="14629" y="9594"/>
                    <a:pt x="14482" y="10042"/>
                    <a:pt x="14141" y="10299"/>
                  </a:cubicBezTo>
                  <a:lnTo>
                    <a:pt x="12882" y="11242"/>
                  </a:lnTo>
                  <a:cubicBezTo>
                    <a:pt x="12792" y="11309"/>
                    <a:pt x="12727" y="11403"/>
                    <a:pt x="12693" y="11507"/>
                  </a:cubicBezTo>
                  <a:lnTo>
                    <a:pt x="12165" y="13189"/>
                  </a:lnTo>
                  <a:cubicBezTo>
                    <a:pt x="12027" y="13626"/>
                    <a:pt x="11610" y="13920"/>
                    <a:pt x="11152" y="13903"/>
                  </a:cubicBezTo>
                  <a:lnTo>
                    <a:pt x="9733" y="13849"/>
                  </a:lnTo>
                  <a:cubicBezTo>
                    <a:pt x="9628" y="13844"/>
                    <a:pt x="9513" y="13875"/>
                    <a:pt x="9420" y="13937"/>
                  </a:cubicBezTo>
                  <a:lnTo>
                    <a:pt x="7930" y="14925"/>
                  </a:lnTo>
                  <a:cubicBezTo>
                    <a:pt x="7757" y="15040"/>
                    <a:pt x="7560" y="15097"/>
                    <a:pt x="7365" y="15097"/>
                  </a:cubicBezTo>
                  <a:close/>
                  <a:moveTo>
                    <a:pt x="5227" y="13418"/>
                  </a:moveTo>
                  <a:cubicBezTo>
                    <a:pt x="5444" y="13418"/>
                    <a:pt x="5656" y="13485"/>
                    <a:pt x="5831" y="13615"/>
                  </a:cubicBezTo>
                  <a:lnTo>
                    <a:pt x="7049" y="14507"/>
                  </a:lnTo>
                  <a:cubicBezTo>
                    <a:pt x="7227" y="14637"/>
                    <a:pt x="7472" y="14642"/>
                    <a:pt x="7656" y="14521"/>
                  </a:cubicBezTo>
                  <a:lnTo>
                    <a:pt x="9146" y="13533"/>
                  </a:lnTo>
                  <a:cubicBezTo>
                    <a:pt x="9326" y="13415"/>
                    <a:pt x="9535" y="13355"/>
                    <a:pt x="9747" y="13364"/>
                  </a:cubicBezTo>
                  <a:lnTo>
                    <a:pt x="11166" y="13418"/>
                  </a:lnTo>
                  <a:cubicBezTo>
                    <a:pt x="11403" y="13429"/>
                    <a:pt x="11621" y="13274"/>
                    <a:pt x="11694" y="13045"/>
                  </a:cubicBezTo>
                  <a:lnTo>
                    <a:pt x="12222" y="11363"/>
                  </a:lnTo>
                  <a:cubicBezTo>
                    <a:pt x="12287" y="11157"/>
                    <a:pt x="12411" y="10982"/>
                    <a:pt x="12583" y="10852"/>
                  </a:cubicBezTo>
                  <a:lnTo>
                    <a:pt x="13847" y="9904"/>
                  </a:lnTo>
                  <a:cubicBezTo>
                    <a:pt x="14025" y="9771"/>
                    <a:pt x="14101" y="9537"/>
                    <a:pt x="14036" y="9326"/>
                  </a:cubicBezTo>
                  <a:lnTo>
                    <a:pt x="13540" y="7680"/>
                  </a:lnTo>
                  <a:cubicBezTo>
                    <a:pt x="13478" y="7480"/>
                    <a:pt x="13481" y="7265"/>
                    <a:pt x="13548" y="7065"/>
                  </a:cubicBezTo>
                  <a:lnTo>
                    <a:pt x="14017" y="5640"/>
                  </a:lnTo>
                  <a:cubicBezTo>
                    <a:pt x="14090" y="5417"/>
                    <a:pt x="14011" y="5174"/>
                    <a:pt x="13816" y="5039"/>
                  </a:cubicBezTo>
                  <a:lnTo>
                    <a:pt x="12462" y="4088"/>
                  </a:lnTo>
                  <a:cubicBezTo>
                    <a:pt x="12259" y="3944"/>
                    <a:pt x="12112" y="3732"/>
                    <a:pt x="12055" y="3490"/>
                  </a:cubicBezTo>
                  <a:lnTo>
                    <a:pt x="11736" y="2158"/>
                  </a:lnTo>
                  <a:cubicBezTo>
                    <a:pt x="11680" y="1921"/>
                    <a:pt x="11468" y="1754"/>
                    <a:pt x="11226" y="1751"/>
                  </a:cubicBezTo>
                  <a:lnTo>
                    <a:pt x="9417" y="1731"/>
                  </a:lnTo>
                  <a:cubicBezTo>
                    <a:pt x="9191" y="1729"/>
                    <a:pt x="8971" y="1652"/>
                    <a:pt x="8796" y="1511"/>
                  </a:cubicBezTo>
                  <a:lnTo>
                    <a:pt x="7650" y="608"/>
                  </a:lnTo>
                  <a:cubicBezTo>
                    <a:pt x="7453" y="453"/>
                    <a:pt x="7182" y="456"/>
                    <a:pt x="6987" y="614"/>
                  </a:cubicBezTo>
                  <a:lnTo>
                    <a:pt x="5775" y="1599"/>
                  </a:lnTo>
                  <a:cubicBezTo>
                    <a:pt x="5580" y="1757"/>
                    <a:pt x="5331" y="1839"/>
                    <a:pt x="5083" y="1827"/>
                  </a:cubicBezTo>
                  <a:lnTo>
                    <a:pt x="3545" y="1757"/>
                  </a:lnTo>
                  <a:cubicBezTo>
                    <a:pt x="3308" y="1746"/>
                    <a:pt x="3102" y="1887"/>
                    <a:pt x="3023" y="2104"/>
                  </a:cubicBezTo>
                  <a:lnTo>
                    <a:pt x="2385" y="3806"/>
                  </a:lnTo>
                  <a:cubicBezTo>
                    <a:pt x="2306" y="4017"/>
                    <a:pt x="2165" y="4192"/>
                    <a:pt x="1976" y="4311"/>
                  </a:cubicBezTo>
                  <a:lnTo>
                    <a:pt x="782" y="5073"/>
                  </a:lnTo>
                  <a:cubicBezTo>
                    <a:pt x="576" y="5205"/>
                    <a:pt x="486" y="5459"/>
                    <a:pt x="565" y="5691"/>
                  </a:cubicBezTo>
                  <a:lnTo>
                    <a:pt x="1093" y="7254"/>
                  </a:lnTo>
                  <a:cubicBezTo>
                    <a:pt x="1166" y="7477"/>
                    <a:pt x="1163" y="7720"/>
                    <a:pt x="1081" y="7940"/>
                  </a:cubicBezTo>
                  <a:lnTo>
                    <a:pt x="523" y="9436"/>
                  </a:lnTo>
                  <a:cubicBezTo>
                    <a:pt x="438" y="9664"/>
                    <a:pt x="517" y="9918"/>
                    <a:pt x="715" y="10057"/>
                  </a:cubicBezTo>
                  <a:lnTo>
                    <a:pt x="2148" y="11064"/>
                  </a:lnTo>
                  <a:cubicBezTo>
                    <a:pt x="2337" y="11197"/>
                    <a:pt x="2478" y="11394"/>
                    <a:pt x="2543" y="11617"/>
                  </a:cubicBezTo>
                  <a:lnTo>
                    <a:pt x="2969" y="13090"/>
                  </a:lnTo>
                  <a:cubicBezTo>
                    <a:pt x="3037" y="13324"/>
                    <a:pt x="3249" y="13471"/>
                    <a:pt x="3497" y="13474"/>
                  </a:cubicBezTo>
                  <a:lnTo>
                    <a:pt x="5193" y="13418"/>
                  </a:lnTo>
                  <a:cubicBezTo>
                    <a:pt x="5207" y="13418"/>
                    <a:pt x="5219" y="13418"/>
                    <a:pt x="5227" y="1341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E0EC425F-00CF-D840-844B-61EEEC5D7BC5}"/>
                </a:ext>
              </a:extLst>
            </p:cNvPr>
            <p:cNvSpPr/>
            <p:nvPr userDrawn="1"/>
          </p:nvSpPr>
          <p:spPr>
            <a:xfrm>
              <a:off x="6278040" y="2671200"/>
              <a:ext cx="2435039" cy="20404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65" h="5669">
                  <a:moveTo>
                    <a:pt x="2266" y="5669"/>
                  </a:moveTo>
                  <a:cubicBezTo>
                    <a:pt x="2134" y="5669"/>
                    <a:pt x="2012" y="5618"/>
                    <a:pt x="1919" y="5525"/>
                  </a:cubicBezTo>
                  <a:lnTo>
                    <a:pt x="144" y="3750"/>
                  </a:lnTo>
                  <a:cubicBezTo>
                    <a:pt x="51" y="3657"/>
                    <a:pt x="0" y="3536"/>
                    <a:pt x="0" y="3403"/>
                  </a:cubicBezTo>
                  <a:cubicBezTo>
                    <a:pt x="0" y="3271"/>
                    <a:pt x="51" y="3149"/>
                    <a:pt x="144" y="3056"/>
                  </a:cubicBezTo>
                  <a:lnTo>
                    <a:pt x="821" y="2381"/>
                  </a:lnTo>
                  <a:cubicBezTo>
                    <a:pt x="915" y="2288"/>
                    <a:pt x="1036" y="2237"/>
                    <a:pt x="1169" y="2237"/>
                  </a:cubicBezTo>
                  <a:cubicBezTo>
                    <a:pt x="1298" y="2237"/>
                    <a:pt x="1423" y="2288"/>
                    <a:pt x="1516" y="2381"/>
                  </a:cubicBezTo>
                  <a:lnTo>
                    <a:pt x="2264" y="3129"/>
                  </a:lnTo>
                  <a:lnTo>
                    <a:pt x="5241" y="143"/>
                  </a:lnTo>
                  <a:cubicBezTo>
                    <a:pt x="5430" y="-46"/>
                    <a:pt x="5737" y="-49"/>
                    <a:pt x="5929" y="140"/>
                  </a:cubicBezTo>
                  <a:lnTo>
                    <a:pt x="6618" y="815"/>
                  </a:lnTo>
                  <a:cubicBezTo>
                    <a:pt x="6711" y="908"/>
                    <a:pt x="6765" y="1032"/>
                    <a:pt x="6765" y="1165"/>
                  </a:cubicBezTo>
                  <a:cubicBezTo>
                    <a:pt x="6765" y="1298"/>
                    <a:pt x="6714" y="1422"/>
                    <a:pt x="6621" y="1515"/>
                  </a:cubicBezTo>
                  <a:lnTo>
                    <a:pt x="2613" y="5525"/>
                  </a:lnTo>
                  <a:cubicBezTo>
                    <a:pt x="2520" y="5618"/>
                    <a:pt x="2396" y="5669"/>
                    <a:pt x="2266" y="5669"/>
                  </a:cubicBezTo>
                  <a:close/>
                  <a:moveTo>
                    <a:pt x="1166" y="2725"/>
                  </a:moveTo>
                  <a:lnTo>
                    <a:pt x="488" y="3400"/>
                  </a:lnTo>
                  <a:lnTo>
                    <a:pt x="2264" y="5175"/>
                  </a:lnTo>
                  <a:lnTo>
                    <a:pt x="6274" y="1165"/>
                  </a:lnTo>
                  <a:lnTo>
                    <a:pt x="5585" y="490"/>
                  </a:lnTo>
                  <a:lnTo>
                    <a:pt x="2255" y="381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615CD7D-D1E1-7C45-9341-7B94C2D82C1C}"/>
              </a:ext>
            </a:extLst>
          </p:cNvPr>
          <p:cNvCxnSpPr/>
          <p:nvPr userDrawn="1"/>
        </p:nvCxnSpPr>
        <p:spPr>
          <a:xfrm>
            <a:off x="3910873" y="8123274"/>
            <a:ext cx="0" cy="110578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FEE9B8D-798A-E140-A7A1-2176222C3482}"/>
              </a:ext>
            </a:extLst>
          </p:cNvPr>
          <p:cNvGrpSpPr/>
          <p:nvPr userDrawn="1"/>
        </p:nvGrpSpPr>
        <p:grpSpPr>
          <a:xfrm>
            <a:off x="5514560" y="5203884"/>
            <a:ext cx="442287" cy="398143"/>
            <a:chOff x="3623040" y="174600"/>
            <a:chExt cx="3949559" cy="3555359"/>
          </a:xfrm>
          <a:solidFill>
            <a:schemeClr val="bg1"/>
          </a:solidFill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389ACDFD-E8C0-EB49-A4FE-3BD07CFA32D5}"/>
                </a:ext>
              </a:extLst>
            </p:cNvPr>
            <p:cNvSpPr/>
            <p:nvPr userDrawn="1"/>
          </p:nvSpPr>
          <p:spPr>
            <a:xfrm>
              <a:off x="3623040" y="3255839"/>
              <a:ext cx="3398040" cy="474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440" h="1318">
                  <a:moveTo>
                    <a:pt x="9104" y="1318"/>
                  </a:moveTo>
                  <a:lnTo>
                    <a:pt x="336" y="1318"/>
                  </a:lnTo>
                  <a:cubicBezTo>
                    <a:pt x="150" y="1318"/>
                    <a:pt x="0" y="1168"/>
                    <a:pt x="0" y="982"/>
                  </a:cubicBezTo>
                  <a:lnTo>
                    <a:pt x="0" y="335"/>
                  </a:lnTo>
                  <a:cubicBezTo>
                    <a:pt x="0" y="152"/>
                    <a:pt x="150" y="0"/>
                    <a:pt x="336" y="0"/>
                  </a:cubicBezTo>
                  <a:lnTo>
                    <a:pt x="9104" y="0"/>
                  </a:lnTo>
                  <a:cubicBezTo>
                    <a:pt x="9291" y="0"/>
                    <a:pt x="9440" y="149"/>
                    <a:pt x="9440" y="335"/>
                  </a:cubicBezTo>
                  <a:lnTo>
                    <a:pt x="9440" y="982"/>
                  </a:lnTo>
                  <a:cubicBezTo>
                    <a:pt x="9440" y="1168"/>
                    <a:pt x="9288" y="1318"/>
                    <a:pt x="9104" y="1318"/>
                  </a:cubicBezTo>
                  <a:close/>
                  <a:moveTo>
                    <a:pt x="9104" y="982"/>
                  </a:moveTo>
                  <a:lnTo>
                    <a:pt x="9104" y="335"/>
                  </a:lnTo>
                  <a:lnTo>
                    <a:pt x="336" y="335"/>
                  </a:lnTo>
                  <a:lnTo>
                    <a:pt x="336" y="98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1C349EC0-E579-D64B-B130-83421D33AB17}"/>
                </a:ext>
              </a:extLst>
            </p:cNvPr>
            <p:cNvSpPr/>
            <p:nvPr userDrawn="1"/>
          </p:nvSpPr>
          <p:spPr>
            <a:xfrm>
              <a:off x="5000760" y="1628639"/>
              <a:ext cx="641880" cy="1466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84" h="4075">
                  <a:moveTo>
                    <a:pt x="1784" y="4075"/>
                  </a:moveTo>
                  <a:lnTo>
                    <a:pt x="0" y="4075"/>
                  </a:lnTo>
                  <a:lnTo>
                    <a:pt x="0" y="0"/>
                  </a:lnTo>
                  <a:lnTo>
                    <a:pt x="1784" y="0"/>
                  </a:lnTo>
                  <a:close/>
                  <a:moveTo>
                    <a:pt x="336" y="3739"/>
                  </a:moveTo>
                  <a:lnTo>
                    <a:pt x="1451" y="3739"/>
                  </a:lnTo>
                  <a:lnTo>
                    <a:pt x="1451" y="336"/>
                  </a:lnTo>
                  <a:lnTo>
                    <a:pt x="336" y="3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D88F9E2B-D4F5-3245-8FCA-0AC6FBAB9815}"/>
                </a:ext>
              </a:extLst>
            </p:cNvPr>
            <p:cNvSpPr/>
            <p:nvPr userDrawn="1"/>
          </p:nvSpPr>
          <p:spPr>
            <a:xfrm>
              <a:off x="3958560" y="1628639"/>
              <a:ext cx="641520" cy="1466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83" h="4075">
                  <a:moveTo>
                    <a:pt x="1783" y="4075"/>
                  </a:moveTo>
                  <a:lnTo>
                    <a:pt x="0" y="4075"/>
                  </a:lnTo>
                  <a:lnTo>
                    <a:pt x="0" y="0"/>
                  </a:lnTo>
                  <a:lnTo>
                    <a:pt x="1783" y="0"/>
                  </a:lnTo>
                  <a:close/>
                  <a:moveTo>
                    <a:pt x="336" y="3739"/>
                  </a:moveTo>
                  <a:lnTo>
                    <a:pt x="1450" y="3739"/>
                  </a:lnTo>
                  <a:lnTo>
                    <a:pt x="1450" y="336"/>
                  </a:lnTo>
                  <a:lnTo>
                    <a:pt x="336" y="3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B6255704-BA06-8247-9215-8DC582C1DF4C}"/>
                </a:ext>
              </a:extLst>
            </p:cNvPr>
            <p:cNvSpPr/>
            <p:nvPr userDrawn="1"/>
          </p:nvSpPr>
          <p:spPr>
            <a:xfrm>
              <a:off x="6043679" y="1628639"/>
              <a:ext cx="641880" cy="1466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84" h="4075">
                  <a:moveTo>
                    <a:pt x="1784" y="4075"/>
                  </a:moveTo>
                  <a:lnTo>
                    <a:pt x="0" y="4075"/>
                  </a:lnTo>
                  <a:lnTo>
                    <a:pt x="0" y="0"/>
                  </a:lnTo>
                  <a:lnTo>
                    <a:pt x="1279" y="11"/>
                  </a:lnTo>
                  <a:cubicBezTo>
                    <a:pt x="1397" y="59"/>
                    <a:pt x="1521" y="93"/>
                    <a:pt x="1646" y="115"/>
                  </a:cubicBezTo>
                  <a:lnTo>
                    <a:pt x="1784" y="141"/>
                  </a:lnTo>
                  <a:close/>
                  <a:moveTo>
                    <a:pt x="1451" y="3739"/>
                  </a:moveTo>
                  <a:lnTo>
                    <a:pt x="1451" y="417"/>
                  </a:lnTo>
                  <a:cubicBezTo>
                    <a:pt x="1361" y="395"/>
                    <a:pt x="1273" y="369"/>
                    <a:pt x="1188" y="336"/>
                  </a:cubicBezTo>
                  <a:lnTo>
                    <a:pt x="339" y="336"/>
                  </a:lnTo>
                  <a:lnTo>
                    <a:pt x="339" y="373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E2EA6D88-C3F7-DF4D-B600-01C40EFADE82}"/>
                </a:ext>
              </a:extLst>
            </p:cNvPr>
            <p:cNvSpPr/>
            <p:nvPr userDrawn="1"/>
          </p:nvSpPr>
          <p:spPr>
            <a:xfrm>
              <a:off x="3812040" y="2975400"/>
              <a:ext cx="3021120" cy="342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393" h="951">
                  <a:moveTo>
                    <a:pt x="8224" y="951"/>
                  </a:moveTo>
                  <a:cubicBezTo>
                    <a:pt x="8131" y="951"/>
                    <a:pt x="8057" y="875"/>
                    <a:pt x="8057" y="784"/>
                  </a:cubicBezTo>
                  <a:lnTo>
                    <a:pt x="8057" y="336"/>
                  </a:lnTo>
                  <a:lnTo>
                    <a:pt x="333" y="336"/>
                  </a:lnTo>
                  <a:lnTo>
                    <a:pt x="333" y="784"/>
                  </a:lnTo>
                  <a:cubicBezTo>
                    <a:pt x="333" y="877"/>
                    <a:pt x="257" y="951"/>
                    <a:pt x="167" y="951"/>
                  </a:cubicBezTo>
                  <a:cubicBezTo>
                    <a:pt x="74" y="951"/>
                    <a:pt x="0" y="875"/>
                    <a:pt x="0" y="784"/>
                  </a:cubicBezTo>
                  <a:lnTo>
                    <a:pt x="0" y="336"/>
                  </a:lnTo>
                  <a:cubicBezTo>
                    <a:pt x="0" y="152"/>
                    <a:pt x="150" y="0"/>
                    <a:pt x="336" y="0"/>
                  </a:cubicBezTo>
                  <a:lnTo>
                    <a:pt x="8057" y="0"/>
                  </a:lnTo>
                  <a:cubicBezTo>
                    <a:pt x="8244" y="0"/>
                    <a:pt x="8393" y="149"/>
                    <a:pt x="8393" y="336"/>
                  </a:cubicBezTo>
                  <a:lnTo>
                    <a:pt x="8393" y="784"/>
                  </a:lnTo>
                  <a:cubicBezTo>
                    <a:pt x="8390" y="875"/>
                    <a:pt x="8314" y="951"/>
                    <a:pt x="8224" y="95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xmlns="" id="{BBB85D36-A3EF-4E4F-900A-85CC949AA850}"/>
                </a:ext>
              </a:extLst>
            </p:cNvPr>
            <p:cNvSpPr/>
            <p:nvPr userDrawn="1"/>
          </p:nvSpPr>
          <p:spPr>
            <a:xfrm>
              <a:off x="3643559" y="242640"/>
              <a:ext cx="2591280" cy="1210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99" h="3364">
                  <a:moveTo>
                    <a:pt x="7199" y="3364"/>
                  </a:moveTo>
                  <a:lnTo>
                    <a:pt x="0" y="3364"/>
                  </a:lnTo>
                  <a:lnTo>
                    <a:pt x="2466" y="1510"/>
                  </a:lnTo>
                  <a:lnTo>
                    <a:pt x="4462" y="65"/>
                  </a:lnTo>
                  <a:cubicBezTo>
                    <a:pt x="4583" y="-22"/>
                    <a:pt x="4747" y="-22"/>
                    <a:pt x="4865" y="65"/>
                  </a:cubicBezTo>
                  <a:lnTo>
                    <a:pt x="6821" y="1479"/>
                  </a:lnTo>
                  <a:lnTo>
                    <a:pt x="6793" y="1589"/>
                  </a:lnTo>
                  <a:cubicBezTo>
                    <a:pt x="6750" y="1753"/>
                    <a:pt x="6730" y="1914"/>
                    <a:pt x="6730" y="2069"/>
                  </a:cubicBezTo>
                  <a:cubicBezTo>
                    <a:pt x="6730" y="2436"/>
                    <a:pt x="6835" y="2794"/>
                    <a:pt x="7035" y="3105"/>
                  </a:cubicBezTo>
                  <a:close/>
                  <a:moveTo>
                    <a:pt x="1004" y="3028"/>
                  </a:moveTo>
                  <a:lnTo>
                    <a:pt x="6609" y="3028"/>
                  </a:lnTo>
                  <a:cubicBezTo>
                    <a:pt x="6468" y="2729"/>
                    <a:pt x="6395" y="2402"/>
                    <a:pt x="6395" y="2072"/>
                  </a:cubicBezTo>
                  <a:cubicBezTo>
                    <a:pt x="6395" y="1925"/>
                    <a:pt x="6412" y="1773"/>
                    <a:pt x="6443" y="1623"/>
                  </a:cubicBezTo>
                  <a:lnTo>
                    <a:pt x="4670" y="339"/>
                  </a:lnTo>
                  <a:lnTo>
                    <a:pt x="2667" y="178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xmlns="" id="{DA9F449A-F1A0-DA48-BBD7-B8C7AE29635D}"/>
                </a:ext>
              </a:extLst>
            </p:cNvPr>
            <p:cNvSpPr/>
            <p:nvPr userDrawn="1"/>
          </p:nvSpPr>
          <p:spPr>
            <a:xfrm>
              <a:off x="3746160" y="1333800"/>
              <a:ext cx="3050280" cy="415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474" h="1155">
                  <a:moveTo>
                    <a:pt x="8474" y="1155"/>
                  </a:moveTo>
                  <a:lnTo>
                    <a:pt x="336" y="1155"/>
                  </a:lnTo>
                  <a:cubicBezTo>
                    <a:pt x="149" y="1155"/>
                    <a:pt x="0" y="1005"/>
                    <a:pt x="0" y="819"/>
                  </a:cubicBezTo>
                  <a:lnTo>
                    <a:pt x="0" y="288"/>
                  </a:lnTo>
                  <a:cubicBezTo>
                    <a:pt x="0" y="155"/>
                    <a:pt x="87" y="0"/>
                    <a:pt x="336" y="0"/>
                  </a:cubicBezTo>
                  <a:lnTo>
                    <a:pt x="6674" y="0"/>
                  </a:lnTo>
                  <a:lnTo>
                    <a:pt x="6722" y="82"/>
                  </a:lnTo>
                  <a:cubicBezTo>
                    <a:pt x="6922" y="415"/>
                    <a:pt x="7230" y="661"/>
                    <a:pt x="7662" y="833"/>
                  </a:cubicBezTo>
                  <a:close/>
                  <a:moveTo>
                    <a:pt x="336" y="333"/>
                  </a:moveTo>
                  <a:lnTo>
                    <a:pt x="336" y="819"/>
                  </a:lnTo>
                  <a:lnTo>
                    <a:pt x="6951" y="819"/>
                  </a:lnTo>
                  <a:cubicBezTo>
                    <a:pt x="6764" y="680"/>
                    <a:pt x="6612" y="520"/>
                    <a:pt x="6488" y="33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xmlns="" id="{6AE068F6-D15E-5E4C-A979-EF108D6A2BBD}"/>
                </a:ext>
              </a:extLst>
            </p:cNvPr>
            <p:cNvSpPr/>
            <p:nvPr userDrawn="1"/>
          </p:nvSpPr>
          <p:spPr>
            <a:xfrm>
              <a:off x="5945400" y="174600"/>
              <a:ext cx="1627199" cy="16271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1" h="4521">
                  <a:moveTo>
                    <a:pt x="2260" y="4521"/>
                  </a:moveTo>
                  <a:cubicBezTo>
                    <a:pt x="1013" y="4521"/>
                    <a:pt x="0" y="3508"/>
                    <a:pt x="0" y="2261"/>
                  </a:cubicBezTo>
                  <a:cubicBezTo>
                    <a:pt x="0" y="1013"/>
                    <a:pt x="1013" y="0"/>
                    <a:pt x="2260" y="0"/>
                  </a:cubicBezTo>
                  <a:cubicBezTo>
                    <a:pt x="3507" y="0"/>
                    <a:pt x="4521" y="1013"/>
                    <a:pt x="4521" y="2261"/>
                  </a:cubicBezTo>
                  <a:cubicBezTo>
                    <a:pt x="4521" y="3508"/>
                    <a:pt x="3507" y="4521"/>
                    <a:pt x="2260" y="4521"/>
                  </a:cubicBezTo>
                  <a:close/>
                  <a:moveTo>
                    <a:pt x="2260" y="336"/>
                  </a:moveTo>
                  <a:cubicBezTo>
                    <a:pt x="1199" y="336"/>
                    <a:pt x="333" y="1200"/>
                    <a:pt x="333" y="2261"/>
                  </a:cubicBezTo>
                  <a:cubicBezTo>
                    <a:pt x="333" y="3322"/>
                    <a:pt x="1196" y="4185"/>
                    <a:pt x="2260" y="4185"/>
                  </a:cubicBezTo>
                  <a:cubicBezTo>
                    <a:pt x="3321" y="4185"/>
                    <a:pt x="4185" y="3322"/>
                    <a:pt x="4185" y="2261"/>
                  </a:cubicBezTo>
                  <a:cubicBezTo>
                    <a:pt x="4188" y="1200"/>
                    <a:pt x="3324" y="336"/>
                    <a:pt x="2260" y="33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xmlns="" id="{85760597-C46A-D042-81C6-017DFC77BB20}"/>
                </a:ext>
              </a:extLst>
            </p:cNvPr>
            <p:cNvSpPr/>
            <p:nvPr userDrawn="1"/>
          </p:nvSpPr>
          <p:spPr>
            <a:xfrm>
              <a:off x="6428880" y="708840"/>
              <a:ext cx="766080" cy="600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29" h="1669">
                  <a:moveTo>
                    <a:pt x="701" y="1669"/>
                  </a:moveTo>
                  <a:lnTo>
                    <a:pt x="560" y="1547"/>
                  </a:lnTo>
                  <a:lnTo>
                    <a:pt x="49" y="1036"/>
                  </a:lnTo>
                  <a:cubicBezTo>
                    <a:pt x="-16" y="972"/>
                    <a:pt x="-16" y="864"/>
                    <a:pt x="49" y="799"/>
                  </a:cubicBezTo>
                  <a:cubicBezTo>
                    <a:pt x="114" y="734"/>
                    <a:pt x="221" y="734"/>
                    <a:pt x="286" y="799"/>
                  </a:cubicBezTo>
                  <a:lnTo>
                    <a:pt x="689" y="1203"/>
                  </a:lnTo>
                  <a:lnTo>
                    <a:pt x="1844" y="49"/>
                  </a:lnTo>
                  <a:cubicBezTo>
                    <a:pt x="1909" y="-16"/>
                    <a:pt x="2016" y="-16"/>
                    <a:pt x="2081" y="49"/>
                  </a:cubicBezTo>
                  <a:cubicBezTo>
                    <a:pt x="2146" y="114"/>
                    <a:pt x="2146" y="221"/>
                    <a:pt x="2081" y="28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xmlns="" id="{B2C6F64B-0A1C-44E1-AEE3-D3F03B15542A}"/>
              </a:ext>
            </a:extLst>
          </p:cNvPr>
          <p:cNvSpPr txBox="1">
            <a:spLocks/>
          </p:cNvSpPr>
          <p:nvPr userDrawn="1"/>
        </p:nvSpPr>
        <p:spPr>
          <a:xfrm>
            <a:off x="293706" y="9436354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9E9E9F"/>
                </a:solidFill>
              </a:rPr>
              <a:t>Bill.com Business Overview</a:t>
            </a:r>
          </a:p>
        </p:txBody>
      </p:sp>
      <p:pic>
        <p:nvPicPr>
          <p:cNvPr id="44" name="Picture 43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EDE20B16-F697-4545-9DBA-642FB3435B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1894" y="1128421"/>
            <a:ext cx="2949879" cy="26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5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  <p15:guide id="3" pos="240">
          <p15:clr>
            <a:srgbClr val="FBAE40"/>
          </p15:clr>
        </p15:guide>
        <p15:guide id="4" pos="46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CC6A5-9112-DF40-98A9-746EB4AEA3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4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1" r:id="rId3"/>
    <p:sldLayoutId id="2147483790" r:id="rId4"/>
  </p:sldLayoutIdLst>
  <p:hf sldNum="0"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29A3F21-817A-2241-B194-5D04A27959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6875" y="351343"/>
            <a:ext cx="2266812" cy="1128712"/>
          </a:xfrm>
        </p:spPr>
      </p:sp>
    </p:spTree>
    <p:extLst>
      <p:ext uri="{BB962C8B-B14F-4D97-AF65-F5344CB8AC3E}">
        <p14:creationId xmlns:p14="http://schemas.microsoft.com/office/powerpoint/2010/main" val="278837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641107-8FE5-E146-80EB-1E54BE67E9DD}"/>
              </a:ext>
            </a:extLst>
          </p:cNvPr>
          <p:cNvSpPr txBox="1"/>
          <p:nvPr/>
        </p:nvSpPr>
        <p:spPr>
          <a:xfrm>
            <a:off x="4272717" y="8379289"/>
            <a:ext cx="289197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Name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GoesHere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Name@emailaddress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555.555.555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8FFDAF-81A7-FC41-864A-012E9FEA203B}"/>
              </a:ext>
            </a:extLst>
          </p:cNvPr>
          <p:cNvSpPr txBox="1"/>
          <p:nvPr/>
        </p:nvSpPr>
        <p:spPr>
          <a:xfrm>
            <a:off x="425302" y="8379289"/>
            <a:ext cx="323229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Space here for</a:t>
            </a:r>
          </a:p>
          <a:p>
            <a:pPr algn="ctr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Company CTA</a:t>
            </a:r>
          </a:p>
        </p:txBody>
      </p:sp>
    </p:spTree>
    <p:extLst>
      <p:ext uri="{BB962C8B-B14F-4D97-AF65-F5344CB8AC3E}">
        <p14:creationId xmlns:p14="http://schemas.microsoft.com/office/powerpoint/2010/main" val="3121243973"/>
      </p:ext>
    </p:extLst>
  </p:cSld>
  <p:clrMapOvr>
    <a:masterClrMapping/>
  </p:clrMapOvr>
</p:sld>
</file>

<file path=ppt/theme/theme1.xml><?xml version="1.0" encoding="utf-8"?>
<a:theme xmlns:a="http://schemas.openxmlformats.org/drawingml/2006/main" name="BDC Corporate Template">
  <a:themeElements>
    <a:clrScheme name="BILL 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5C96"/>
      </a:accent1>
      <a:accent2>
        <a:srgbClr val="2C68A0"/>
      </a:accent2>
      <a:accent3>
        <a:srgbClr val="50B7FF"/>
      </a:accent3>
      <a:accent4>
        <a:srgbClr val="F3881A"/>
      </a:accent4>
      <a:accent5>
        <a:srgbClr val="656665"/>
      </a:accent5>
      <a:accent6>
        <a:srgbClr val="30A06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5E655B0-696F-4910-BCBF-987F15E027CE}">
  <we:reference id="wa104178141" version="3.0.9.11" store="en-US" storeType="OMEX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27189</TotalTime>
  <Words>9</Words>
  <Application>Microsoft Macintosh PowerPoint</Application>
  <PresentationFormat>Custom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 Unicode MS</vt:lpstr>
      <vt:lpstr>Calibri</vt:lpstr>
      <vt:lpstr>Calibri Light</vt:lpstr>
      <vt:lpstr>Times New Roman</vt:lpstr>
      <vt:lpstr>Arial</vt:lpstr>
      <vt:lpstr>BDC Corporate Template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Bill.com Corporate Template</dc:title>
  <dc:subject/>
  <dc:creator>Stephen Sheets</dc:creator>
  <cp:keywords/>
  <dc:description/>
  <cp:lastModifiedBy>Jennifer Klein</cp:lastModifiedBy>
  <cp:revision>222</cp:revision>
  <dcterms:created xsi:type="dcterms:W3CDTF">2017-03-28T13:12:12Z</dcterms:created>
  <dcterms:modified xsi:type="dcterms:W3CDTF">2019-08-12T16:34:08Z</dcterms:modified>
  <cp:category/>
</cp:coreProperties>
</file>