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21"/>
  </p:notesMasterIdLst>
  <p:handoutMasterIdLst>
    <p:handoutMasterId r:id="rId22"/>
  </p:handoutMasterIdLst>
  <p:sldIdLst>
    <p:sldId id="420" r:id="rId2"/>
    <p:sldId id="482" r:id="rId3"/>
    <p:sldId id="483" r:id="rId4"/>
    <p:sldId id="491" r:id="rId5"/>
    <p:sldId id="495" r:id="rId6"/>
    <p:sldId id="493" r:id="rId7"/>
    <p:sldId id="492" r:id="rId8"/>
    <p:sldId id="494" r:id="rId9"/>
    <p:sldId id="443" r:id="rId10"/>
    <p:sldId id="465" r:id="rId11"/>
    <p:sldId id="484" r:id="rId12"/>
    <p:sldId id="485" r:id="rId13"/>
    <p:sldId id="496" r:id="rId14"/>
    <p:sldId id="497" r:id="rId15"/>
    <p:sldId id="498" r:id="rId16"/>
    <p:sldId id="499" r:id="rId17"/>
    <p:sldId id="463" r:id="rId18"/>
    <p:sldId id="446" r:id="rId19"/>
    <p:sldId id="4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744" userDrawn="1">
          <p15:clr>
            <a:srgbClr val="A4A3A4"/>
          </p15:clr>
        </p15:guide>
        <p15:guide id="4" pos="384" userDrawn="1">
          <p15:clr>
            <a:srgbClr val="A4A3A4"/>
          </p15:clr>
        </p15:guide>
        <p15:guide id="5" orient="horz" pos="4032" userDrawn="1">
          <p15:clr>
            <a:srgbClr val="A4A3A4"/>
          </p15:clr>
        </p15:guide>
        <p15:guide id="6" pos="6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992"/>
    <a:srgbClr val="156EAB"/>
    <a:srgbClr val="0096FF"/>
    <a:srgbClr val="50B7FF"/>
    <a:srgbClr val="2F96D0"/>
    <a:srgbClr val="2EA2E5"/>
    <a:srgbClr val="30ACF2"/>
    <a:srgbClr val="142E4C"/>
    <a:srgbClr val="F9FAF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7" autoAdjust="0"/>
    <p:restoredTop sz="75904" autoAdjust="0"/>
  </p:normalViewPr>
  <p:slideViewPr>
    <p:cSldViewPr snapToGrid="0" snapToObjects="1">
      <p:cViewPr varScale="1">
        <p:scale>
          <a:sx n="85" d="100"/>
          <a:sy n="85" d="100"/>
        </p:scale>
        <p:origin x="1432" y="184"/>
      </p:cViewPr>
      <p:guideLst>
        <p:guide orient="horz" pos="2160"/>
        <p:guide pos="3840"/>
        <p:guide orient="horz" pos="744"/>
        <p:guide pos="384"/>
        <p:guide orient="horz" pos="4032"/>
        <p:guide pos="6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6" d="100"/>
          <a:sy n="156" d="100"/>
        </p:scale>
        <p:origin x="-247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A87DC3-790D-2C43-850E-488E3AC2162E}" type="datetimeFigureOut">
              <a:rPr lang="en-US" smtClean="0"/>
              <a:t>7/17/18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3E4070-14C7-A946-882B-258A1D838DA7}" type="slidenum">
              <a:rPr lang="en-US" smtClean="0"/>
              <a:t>‹#›</a:t>
            </a:fld>
            <a:endParaRPr lang="en-US"/>
          </a:p>
        </p:txBody>
      </p:sp>
    </p:spTree>
    <p:extLst>
      <p:ext uri="{BB962C8B-B14F-4D97-AF65-F5344CB8AC3E}">
        <p14:creationId xmlns:p14="http://schemas.microsoft.com/office/powerpoint/2010/main" val="149561825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EE32B-C811-2746-BB9D-E90EDBB635BA}" type="datetimeFigureOut">
              <a:rPr lang="en-US" smtClean="0"/>
              <a:t>7/17/18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74DC8-9664-894C-BCD3-36875F1D123B}" type="slidenum">
              <a:rPr lang="en-US" smtClean="0"/>
              <a:t>‹#›</a:t>
            </a:fld>
            <a:endParaRPr lang="en-US"/>
          </a:p>
        </p:txBody>
      </p:sp>
    </p:spTree>
    <p:extLst>
      <p:ext uri="{BB962C8B-B14F-4D97-AF65-F5344CB8AC3E}">
        <p14:creationId xmlns:p14="http://schemas.microsoft.com/office/powerpoint/2010/main" val="127485721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50071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We’re  excited to introduce the fastest, easiest way to digitally approve your bills, powered by </a:t>
            </a:r>
            <a:r>
              <a:rPr lang="en-US" sz="1200" kern="1200" dirty="0" err="1">
                <a:solidFill>
                  <a:schemeClr val="tx1"/>
                </a:solidFill>
                <a:effectLst/>
                <a:latin typeface="+mn-lt"/>
                <a:ea typeface="+mn-ea"/>
                <a:cs typeface="+mn-cs"/>
              </a:rPr>
              <a:t>Bill.com</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Here’s how it works.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a:t>
            </a:r>
            <a:r>
              <a:rPr lang="en-US" sz="1200" kern="1200" baseline="0" dirty="0">
                <a:solidFill>
                  <a:schemeClr val="tx1"/>
                </a:solidFill>
                <a:effectLst/>
                <a:latin typeface="+mn-lt"/>
                <a:ea typeface="+mn-ea"/>
                <a:cs typeface="+mn-cs"/>
              </a:rPr>
              <a:t> 1: Uploading Documents to </a:t>
            </a:r>
            <a:r>
              <a:rPr lang="en-US" sz="1200" kern="1200" baseline="0" dirty="0" err="1">
                <a:solidFill>
                  <a:schemeClr val="tx1"/>
                </a:solidFill>
                <a:effectLst/>
                <a:latin typeface="+mn-lt"/>
                <a:ea typeface="+mn-ea"/>
                <a:cs typeface="+mn-cs"/>
              </a:rPr>
              <a:t>Bill.com</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Bills and other documents can be uploaded to </a:t>
            </a:r>
            <a:r>
              <a:rPr lang="en-US" sz="1200" kern="1200" baseline="0" dirty="0" err="1">
                <a:solidFill>
                  <a:schemeClr val="tx1"/>
                </a:solidFill>
                <a:effectLst/>
                <a:latin typeface="+mn-lt"/>
                <a:ea typeface="+mn-ea"/>
                <a:cs typeface="+mn-cs"/>
              </a:rPr>
              <a:t>Bill.com</a:t>
            </a:r>
            <a:r>
              <a:rPr lang="en-US" sz="1200" kern="1200" baseline="0" dirty="0">
                <a:solidFill>
                  <a:schemeClr val="tx1"/>
                </a:solidFill>
                <a:effectLst/>
                <a:latin typeface="+mn-lt"/>
                <a:ea typeface="+mn-ea"/>
                <a:cs typeface="+mn-cs"/>
              </a:rPr>
              <a:t> in several ways</a:t>
            </a:r>
          </a:p>
          <a:p>
            <a:pPr marL="171450" indent="-171450">
              <a:buFont typeface="Arial" charset="0"/>
              <a:buChar char="•"/>
            </a:pPr>
            <a:r>
              <a:rPr lang="en-US" sz="1200" kern="1200" baseline="0" dirty="0">
                <a:solidFill>
                  <a:schemeClr val="tx1"/>
                </a:solidFill>
                <a:effectLst/>
                <a:latin typeface="+mn-lt"/>
                <a:ea typeface="+mn-ea"/>
                <a:cs typeface="+mn-cs"/>
              </a:rPr>
              <a:t>Email</a:t>
            </a:r>
          </a:p>
          <a:p>
            <a:pPr marL="171450" indent="-171450">
              <a:buFont typeface="Arial" charset="0"/>
              <a:buChar char="•"/>
            </a:pPr>
            <a:r>
              <a:rPr lang="en-US" sz="1200" kern="1200" baseline="0" dirty="0">
                <a:solidFill>
                  <a:schemeClr val="tx1"/>
                </a:solidFill>
                <a:effectLst/>
                <a:latin typeface="+mn-lt"/>
                <a:ea typeface="+mn-ea"/>
                <a:cs typeface="+mn-cs"/>
              </a:rPr>
              <a:t>Fax</a:t>
            </a:r>
          </a:p>
          <a:p>
            <a:pPr marL="171450" indent="-171450">
              <a:buFont typeface="Arial" charset="0"/>
              <a:buChar char="•"/>
            </a:pPr>
            <a:r>
              <a:rPr lang="en-US" sz="1200" kern="1200" baseline="0" dirty="0">
                <a:solidFill>
                  <a:schemeClr val="tx1"/>
                </a:solidFill>
                <a:effectLst/>
                <a:latin typeface="+mn-lt"/>
                <a:ea typeface="+mn-ea"/>
                <a:cs typeface="+mn-cs"/>
              </a:rPr>
              <a:t>Direct upload, drag and drop</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Every </a:t>
            </a:r>
            <a:r>
              <a:rPr lang="en-US" sz="1200" kern="1200" baseline="0" dirty="0" err="1">
                <a:solidFill>
                  <a:schemeClr val="tx1"/>
                </a:solidFill>
                <a:effectLst/>
                <a:latin typeface="+mn-lt"/>
                <a:ea typeface="+mn-ea"/>
                <a:cs typeface="+mn-cs"/>
              </a:rPr>
              <a:t>Bill.com</a:t>
            </a:r>
            <a:r>
              <a:rPr lang="en-US" sz="1200" kern="1200" baseline="0" dirty="0">
                <a:solidFill>
                  <a:schemeClr val="tx1"/>
                </a:solidFill>
                <a:effectLst/>
                <a:latin typeface="+mn-lt"/>
                <a:ea typeface="+mn-ea"/>
                <a:cs typeface="+mn-cs"/>
              </a:rPr>
              <a:t> account has a unique inbox email address and optional fax number. Bills received from vendors can be sent to this email address or fax number and will then be uploaded to the </a:t>
            </a:r>
            <a:r>
              <a:rPr lang="en-US" sz="1200" kern="1200" baseline="0" dirty="0" err="1">
                <a:solidFill>
                  <a:schemeClr val="tx1"/>
                </a:solidFill>
                <a:effectLst/>
                <a:latin typeface="+mn-lt"/>
                <a:ea typeface="+mn-ea"/>
                <a:cs typeface="+mn-cs"/>
              </a:rPr>
              <a:t>Bill.com</a:t>
            </a:r>
            <a:r>
              <a:rPr lang="en-US" sz="1200" kern="1200" baseline="0" dirty="0">
                <a:solidFill>
                  <a:schemeClr val="tx1"/>
                </a:solidFill>
                <a:effectLst/>
                <a:latin typeface="+mn-lt"/>
                <a:ea typeface="+mn-ea"/>
                <a:cs typeface="+mn-cs"/>
              </a:rPr>
              <a:t> Inbox for our firm to process. Bills and other documents can also be directly uploaded or dragged &amp; dropped into </a:t>
            </a:r>
            <a:r>
              <a:rPr lang="en-US" sz="1200" kern="1200" baseline="0" dirty="0" err="1">
                <a:solidFill>
                  <a:schemeClr val="tx1"/>
                </a:solidFill>
                <a:effectLst/>
                <a:latin typeface="+mn-lt"/>
                <a:ea typeface="+mn-ea"/>
                <a:cs typeface="+mn-cs"/>
              </a:rPr>
              <a:t>Bill.com</a:t>
            </a:r>
            <a:r>
              <a:rPr lang="en-US" sz="1200" kern="1200" baseline="0" dirty="0">
                <a:solidFill>
                  <a:schemeClr val="tx1"/>
                </a:solidFill>
                <a:effectLst/>
                <a:latin typeface="+mn-lt"/>
                <a:ea typeface="+mn-ea"/>
                <a:cs typeface="+mn-cs"/>
              </a:rPr>
              <a:t> through the Home or Inbox pages.</a:t>
            </a:r>
          </a:p>
          <a:p>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95148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enter and code a bill for you, and then send an email letting you know it’s ready for approval.</a:t>
            </a:r>
          </a:p>
          <a:p>
            <a:endParaRPr lang="en-US" dirty="0"/>
          </a:p>
          <a:p>
            <a:r>
              <a:rPr lang="en-US" dirty="0"/>
              <a:t>Click the link to log in to your portal. </a:t>
            </a:r>
          </a:p>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93278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Take a second to look over the bill. If everything looks good, click Approve.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Need more details before approving? Click Review to see the original invoice, due date, amount, and coding information.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need to approve multiple bills, simply select them all, and click Approve.</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denying the bill, leave us a note as to why.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you’re finished, we pay them for you. It’s that simple!</a:t>
            </a: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081199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‘live’ to see a </a:t>
            </a:r>
            <a:r>
              <a:rPr lang="en-US" dirty="0" err="1"/>
              <a:t>vidoe</a:t>
            </a:r>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085533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58602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34922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43112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Bill.com</a:t>
            </a:r>
            <a:r>
              <a:rPr lang="en-US" sz="1200" b="0" i="1" u="none" strike="noStrike" kern="1200" dirty="0">
                <a:solidFill>
                  <a:schemeClr val="tx1"/>
                </a:solidFill>
                <a:effectLst/>
                <a:latin typeface="+mn-lt"/>
                <a:ea typeface="+mn-ea"/>
                <a:cs typeface="+mn-cs"/>
              </a:rPr>
              <a:t> and </a:t>
            </a:r>
            <a:r>
              <a:rPr lang="en-US" sz="1200" b="0" i="1" u="none" strike="noStrike" kern="1200" dirty="0" err="1">
                <a:solidFill>
                  <a:schemeClr val="tx1"/>
                </a:solidFill>
                <a:effectLst/>
                <a:latin typeface="+mn-lt"/>
                <a:ea typeface="+mn-ea"/>
                <a:cs typeface="+mn-cs"/>
              </a:rPr>
              <a:t>CPA.com</a:t>
            </a:r>
            <a:r>
              <a:rPr lang="en-US" sz="1200" b="0" i="1" u="none" strike="noStrike" kern="1200" dirty="0">
                <a:solidFill>
                  <a:schemeClr val="tx1"/>
                </a:solidFill>
                <a:effectLst/>
                <a:latin typeface="+mn-lt"/>
                <a:ea typeface="+mn-ea"/>
                <a:cs typeface="+mn-cs"/>
              </a:rPr>
              <a:t> 2018 research</a:t>
            </a:r>
            <a:endParaRPr lang="en-US" b="0" dirty="0">
              <a:effectLst/>
            </a:endParaRPr>
          </a:p>
          <a:p>
            <a:pPr rtl="0"/>
            <a:r>
              <a:rPr lang="en-US" sz="1200" b="0" i="1" u="none" strike="noStrike" kern="1200" dirty="0">
                <a:solidFill>
                  <a:schemeClr val="tx1"/>
                </a:solidFill>
                <a:effectLst/>
                <a:latin typeface="+mn-lt"/>
                <a:ea typeface="+mn-ea"/>
                <a:cs typeface="+mn-cs"/>
              </a:rPr>
              <a:t>** Accounting Today Year Ahead survey 2017</a:t>
            </a:r>
            <a:endParaRPr lang="en-US" b="0" dirty="0">
              <a:effectLst/>
            </a:endParaRPr>
          </a:p>
          <a:p>
            <a:pPr rtl="0"/>
            <a:r>
              <a:rPr lang="en-US" sz="1200" b="0" i="1" u="none" strike="noStrike" kern="1200" dirty="0">
                <a:solidFill>
                  <a:schemeClr val="tx1"/>
                </a:solidFill>
                <a:effectLst/>
                <a:latin typeface="+mn-lt"/>
                <a:ea typeface="+mn-ea"/>
                <a:cs typeface="+mn-cs"/>
              </a:rPr>
              <a:t>*** 2016 AICPA National MAP survey</a:t>
            </a:r>
            <a:endParaRPr lang="en-US" b="0" dirty="0">
              <a:effectLst/>
            </a:endParaRPr>
          </a:p>
          <a:p>
            <a:br>
              <a:rPr lang="en-US" dirty="0"/>
            </a:br>
            <a:endParaRPr lang="en-US" dirty="0"/>
          </a:p>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74705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18691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a:xfrm>
            <a:off x="322729" y="3544887"/>
            <a:ext cx="6207163" cy="5147291"/>
          </a:xfrm>
        </p:spPr>
        <p:txBody>
          <a:bodyPr/>
          <a:lstStyle/>
          <a:p>
            <a:r>
              <a:rPr lang="en-US" dirty="0"/>
              <a:t>Bill.com is the leading SaaS platform for B2B payments.</a:t>
            </a:r>
            <a:r>
              <a:rPr lang="en-US" baseline="0" dirty="0"/>
              <a:t> They</a:t>
            </a:r>
            <a:r>
              <a:rPr lang="en-US" dirty="0"/>
              <a:t> make</a:t>
            </a:r>
            <a:r>
              <a:rPr lang="en-US" baseline="0" dirty="0"/>
              <a:t> it simple for</a:t>
            </a:r>
            <a:r>
              <a:rPr lang="en-US" dirty="0"/>
              <a:t> </a:t>
            </a:r>
            <a:r>
              <a:rPr lang="en-US" baseline="0" dirty="0"/>
              <a:t>thousands of businesses, banks, and accounting firms to connect and do business. </a:t>
            </a:r>
            <a:r>
              <a:rPr lang="en-US" baseline="0" dirty="0" err="1"/>
              <a:t>Bill.com</a:t>
            </a:r>
            <a:r>
              <a:rPr lang="en-US" baseline="0" dirty="0"/>
              <a:t> is used and trusted by the best for over 10 years.</a:t>
            </a:r>
          </a:p>
        </p:txBody>
      </p:sp>
      <p:sp>
        <p:nvSpPr>
          <p:cNvPr id="4" name="Header Placeholder 3"/>
          <p:cNvSpPr>
            <a:spLocks noGrp="1"/>
          </p:cNvSpPr>
          <p:nvPr>
            <p:ph type="hdr" sz="quarter" idx="10"/>
          </p:nvPr>
        </p:nvSpPr>
        <p:spPr>
          <a:xfrm>
            <a:off x="0" y="0"/>
            <a:ext cx="2971800" cy="458788"/>
          </a:xfrm>
          <a:prstGeom prst="rect">
            <a:avLst/>
          </a:prstGeom>
        </p:spPr>
        <p:txBody>
          <a:bodyPr/>
          <a:lstStyle/>
          <a:p>
            <a:endParaRPr lang="en-US" dirty="0"/>
          </a:p>
        </p:txBody>
      </p:sp>
    </p:spTree>
    <p:extLst>
      <p:ext uri="{BB962C8B-B14F-4D97-AF65-F5344CB8AC3E}">
        <p14:creationId xmlns:p14="http://schemas.microsoft.com/office/powerpoint/2010/main" val="89280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a:t>
            </a:r>
            <a:r>
              <a:rPr lang="en-US" baseline="0" dirty="0"/>
              <a:t> your clients’ bills is the best way to get started in the new world of client accounting.</a:t>
            </a:r>
          </a:p>
          <a:p>
            <a:endParaRPr lang="en-US" baseline="0" dirty="0"/>
          </a:p>
          <a:p>
            <a:r>
              <a:rPr lang="en-US" baseline="0" dirty="0"/>
              <a:t>You can offer it to all of your existing clients, so any takers immediately become a new source of incremental revenue without you having to find new clients and spend money on sales and marketing.</a:t>
            </a:r>
          </a:p>
          <a:p>
            <a:endParaRPr lang="en-US" baseline="0" dirty="0"/>
          </a:p>
          <a:p>
            <a:r>
              <a:rPr lang="en-US" baseline="0" dirty="0"/>
              <a:t>Paying bills for clients is only profitable if you leverage technology, and chances are you’ve got some younger staff who are digital natives who would love to work with modern technology in their roles.</a:t>
            </a:r>
          </a:p>
          <a:p>
            <a:endParaRPr lang="en-US" baseline="0" dirty="0"/>
          </a:p>
          <a:p>
            <a:r>
              <a:rPr lang="en-US" dirty="0"/>
              <a:t>And when you invest in new technology</a:t>
            </a:r>
            <a:r>
              <a:rPr lang="en-US" baseline="0" dirty="0"/>
              <a:t> for bill pay, all those risky manual processes go away</a:t>
            </a:r>
            <a:r>
              <a:rPr lang="mr-IN" baseline="0" dirty="0"/>
              <a:t>…</a:t>
            </a:r>
            <a:endParaRPr lang="en-US" baseline="0" dirty="0"/>
          </a:p>
          <a:p>
            <a:endParaRPr lang="en-US" baseline="0" dirty="0"/>
          </a:p>
          <a:p>
            <a:r>
              <a:rPr lang="en-US" baseline="0" dirty="0"/>
              <a:t>And finally, bill pay is the ideal first step for building a full CAS practice. It’s easy to get going with bill pay, which then leads to even more accounting services you can offer clients.</a:t>
            </a: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94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
                <a:prstClr val="black"/>
              </a:buClr>
              <a:buSzPct val="25000"/>
              <a:buFont typeface="Arial"/>
              <a:buNone/>
              <a:tabLst/>
              <a:defRPr/>
            </a:pP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[This slide has a build.]</a:t>
            </a:r>
            <a:endParaRPr kumimoji="0" lang="en-US" sz="1000" b="1" i="0" u="none" strike="noStrike" kern="1200" cap="none" spc="0" normalizeH="0" baseline="0" noProof="0" dirty="0">
              <a:ln>
                <a:noFill/>
              </a:ln>
              <a:solidFill>
                <a:prstClr val="black"/>
              </a:solidFill>
              <a:effectLst/>
              <a:uLnTx/>
              <a:uFillTx/>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prstClr val="black"/>
              </a:buClr>
              <a:buSzPct val="25000"/>
              <a:buFont typeface="Arial"/>
              <a:buNone/>
              <a:tabLst/>
              <a:defRPr/>
            </a:pPr>
            <a:endParaRPr lang="en-US" sz="1000" dirty="0"/>
          </a:p>
          <a:p>
            <a:pPr marL="0" marR="0" lvl="0" indent="0" algn="l" defTabSz="457200" rtl="0" eaLnBrk="1" fontAlgn="auto" latinLnBrk="0" hangingPunct="1">
              <a:lnSpc>
                <a:spcPct val="100000"/>
              </a:lnSpc>
              <a:spcBef>
                <a:spcPts val="0"/>
              </a:spcBef>
              <a:spcAft>
                <a:spcPts val="0"/>
              </a:spcAft>
              <a:buClr>
                <a:prstClr val="black"/>
              </a:buClr>
              <a:buSzPct val="25000"/>
              <a:buFont typeface="Arial"/>
              <a:buNone/>
              <a:tabLst/>
              <a:defRPr/>
            </a:pP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Paying bills is a real problem, which is why we are talking today.</a:t>
            </a:r>
          </a:p>
          <a:p>
            <a:pPr marL="0" marR="0" lvl="0" indent="0" algn="l" defTabSz="457200" rtl="0" eaLnBrk="1" fontAlgn="auto" latinLnBrk="0" hangingPunct="1">
              <a:lnSpc>
                <a:spcPct val="100000"/>
              </a:lnSpc>
              <a:spcBef>
                <a:spcPts val="0"/>
              </a:spcBef>
              <a:spcAft>
                <a:spcPts val="0"/>
              </a:spcAft>
              <a:buClr>
                <a:prstClr val="black"/>
              </a:buClr>
              <a:buSzPct val="25000"/>
              <a:buFont typeface="Arial"/>
              <a:buNone/>
              <a:tabLst/>
              <a:defRPr/>
            </a:pPr>
            <a:endParaRPr kumimoji="0" lang="en-US" sz="1000" b="0" i="0" u="none" strike="noStrike" kern="1200" cap="none" spc="0" normalizeH="0" baseline="0" noProof="0" dirty="0">
              <a:ln>
                <a:noFill/>
              </a:ln>
              <a:solidFill>
                <a:prstClr val="black"/>
              </a:solidFill>
              <a:effectLst/>
              <a:uLnTx/>
              <a:uFillTx/>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prstClr val="black"/>
              </a:buClr>
              <a:buSzPct val="25000"/>
              <a:buFont typeface="Arial"/>
              <a:buNone/>
              <a:tabLst/>
              <a:defRPr/>
            </a:pP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Every business struggles with financial workflows. traditional payment processes are</a:t>
            </a:r>
          </a:p>
          <a:p>
            <a:pPr marL="171450" marR="0" lvl="0" indent="-158750" algn="l" defTabSz="4572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Paper intensive</a:t>
            </a:r>
          </a:p>
          <a:p>
            <a:pPr marL="171450" marR="0" lvl="0" indent="-158750" algn="l" defTabSz="4572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Time consuming, manual, and error prone due to entering the same data multiple times in multiple places</a:t>
            </a:r>
          </a:p>
          <a:p>
            <a:pPr marL="171450" marR="0" lvl="0" indent="-158750" algn="l" defTabSz="4572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Involving collaboration with multiple people and systems </a:t>
            </a:r>
            <a:r>
              <a:rPr kumimoji="0" lang="mr-IN" sz="1000" b="0" i="0" u="none" strike="noStrike" kern="1200" cap="none" spc="0" normalizeH="0" baseline="0" noProof="0" dirty="0">
                <a:ln>
                  <a:noFill/>
                </a:ln>
                <a:solidFill>
                  <a:prstClr val="black"/>
                </a:solidFill>
                <a:effectLst/>
                <a:uLnTx/>
                <a:uFillTx/>
                <a:latin typeface="Arial"/>
                <a:ea typeface="Arial"/>
                <a:cs typeface="Arial"/>
                <a:sym typeface="Arial"/>
              </a:rPr>
              <a:t>–</a:t>
            </a: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 including spreadsheets</a:t>
            </a:r>
          </a:p>
          <a:p>
            <a:pPr marL="171450" marR="0" lvl="0" indent="-158750" algn="l" defTabSz="4572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And throughout this process there are opportunities for fraud –  systems don’t match up, information needs to be double checked for inconsistencies, and misplaced checks or deposits can be compromised.</a:t>
            </a:r>
            <a:endParaRPr lang="en-US" sz="1000"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51065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
                <a:prstClr val="black"/>
              </a:buClr>
              <a:buSzPct val="25000"/>
              <a:buFont typeface="Arial"/>
              <a:buNone/>
              <a:tabLst/>
              <a:defRPr/>
            </a:pPr>
            <a:r>
              <a:rPr kumimoji="0" lang="en-US" sz="1200" b="0" i="0" u="none" strike="noStrike" kern="1200" cap="none" spc="0" normalizeH="0" baseline="0" noProof="0" dirty="0">
                <a:ln>
                  <a:noFill/>
                </a:ln>
                <a:solidFill>
                  <a:prstClr val="black"/>
                </a:solidFill>
                <a:effectLst/>
                <a:uLnTx/>
                <a:uFillTx/>
                <a:latin typeface="Arial"/>
                <a:ea typeface="Arial"/>
                <a:cs typeface="Arial"/>
                <a:sym typeface="Arial"/>
              </a:rPr>
              <a:t>[This slide has a build.]</a:t>
            </a:r>
            <a:endParaRPr kumimoji="0" lang="en-US" sz="1200" b="1" i="0" u="none" strike="noStrike" kern="1200" cap="none" spc="0" normalizeH="0" baseline="0" noProof="0" dirty="0">
              <a:ln>
                <a:noFill/>
              </a:ln>
              <a:solidFill>
                <a:prstClr val="black"/>
              </a:solidFill>
              <a:effectLst/>
              <a:uLnTx/>
              <a:uFillTx/>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prstClr val="black"/>
              </a:buClr>
              <a:buSzPct val="25000"/>
              <a:buFont typeface="Arial"/>
              <a:buNone/>
              <a:tabLst/>
              <a:defRPr/>
            </a:pPr>
            <a:endParaRPr kumimoji="0" lang="en-US" sz="1200" b="0" i="0" u="none" strike="noStrike" kern="1200" cap="none" spc="0" normalizeH="0" baseline="0" noProof="0" dirty="0">
              <a:ln>
                <a:noFill/>
              </a:ln>
              <a:solidFill>
                <a:prstClr val="black"/>
              </a:solidFill>
              <a:effectLst/>
              <a:uLnTx/>
              <a:uFillTx/>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prstClr val="black"/>
              </a:buClr>
              <a:buSzPct val="25000"/>
              <a:buFont typeface="Arial"/>
              <a:buNone/>
              <a:tabLst/>
              <a:defRPr/>
            </a:pPr>
            <a:r>
              <a:rPr kumimoji="0" lang="en-US" sz="1200" b="0" i="0" u="none" strike="noStrike" kern="1200" cap="none" spc="0" normalizeH="0" baseline="0" noProof="0" dirty="0">
                <a:ln>
                  <a:noFill/>
                </a:ln>
                <a:solidFill>
                  <a:prstClr val="black"/>
                </a:solidFill>
                <a:effectLst/>
                <a:uLnTx/>
                <a:uFillTx/>
                <a:latin typeface="Arial"/>
                <a:ea typeface="Arial"/>
                <a:cs typeface="Arial"/>
                <a:sym typeface="Arial"/>
              </a:rPr>
              <a:t>With Bill.com, the end-to-end payables process is simplified and automated. </a:t>
            </a:r>
            <a:r>
              <a:rPr kumimoji="0" lang="en-US" sz="1200" b="0" i="0" u="none" strike="noStrike" kern="1200" cap="none" spc="0" normalizeH="0" baseline="0" noProof="0" dirty="0" err="1">
                <a:ln>
                  <a:noFill/>
                </a:ln>
                <a:solidFill>
                  <a:prstClr val="black"/>
                </a:solidFill>
                <a:effectLst/>
                <a:uLnTx/>
                <a:uFillTx/>
                <a:latin typeface="Arial"/>
                <a:ea typeface="Arial"/>
                <a:cs typeface="Arial"/>
                <a:sym typeface="Arial"/>
              </a:rPr>
              <a:t>Bill.com</a:t>
            </a:r>
            <a:r>
              <a:rPr kumimoji="0" lang="en-US" sz="1200" b="0" i="0" u="none" strike="noStrike" kern="1200" cap="none" spc="0" normalizeH="0" baseline="0" noProof="0" dirty="0">
                <a:ln>
                  <a:noFill/>
                </a:ln>
                <a:solidFill>
                  <a:prstClr val="black"/>
                </a:solidFill>
                <a:effectLst/>
                <a:uLnTx/>
                <a:uFillTx/>
                <a:latin typeface="Arial"/>
                <a:ea typeface="Arial"/>
                <a:cs typeface="Arial"/>
                <a:sym typeface="Arial"/>
              </a:rPr>
              <a:t> is built from the ground up as a solution to track documentation, incorporate collaboration, and keep up to date records of expenses and revenue in the accounting software.</a:t>
            </a:r>
          </a:p>
          <a:p>
            <a:pPr marL="0" marR="0" lvl="0" indent="0" algn="l" defTabSz="457200" rtl="0" eaLnBrk="1" fontAlgn="auto" latinLnBrk="0" hangingPunct="1">
              <a:lnSpc>
                <a:spcPct val="100000"/>
              </a:lnSpc>
              <a:spcBef>
                <a:spcPts val="0"/>
              </a:spcBef>
              <a:spcAft>
                <a:spcPts val="0"/>
              </a:spcAft>
              <a:buClr>
                <a:prstClr val="black"/>
              </a:buClr>
              <a:buSzPct val="25000"/>
              <a:buFont typeface="Arial"/>
              <a:buNone/>
              <a:tabLst/>
              <a:defRPr/>
            </a:pPr>
            <a:br>
              <a:rPr kumimoji="0" lang="en-US" sz="1200" b="1" i="0" u="none" strike="noStrike" kern="1200" cap="none" spc="0" normalizeH="0" baseline="0" noProof="0" dirty="0">
                <a:ln>
                  <a:noFill/>
                </a:ln>
                <a:solidFill>
                  <a:prstClr val="black"/>
                </a:solidFill>
                <a:effectLst/>
                <a:uLnTx/>
                <a:uFillTx/>
                <a:latin typeface="Arial"/>
                <a:ea typeface="Arial"/>
                <a:cs typeface="Arial"/>
                <a:sym typeface="Arial"/>
              </a:rPr>
            </a:br>
            <a:r>
              <a:rPr kumimoji="0" lang="en-US" sz="1200" b="0" i="0" u="none" strike="noStrike" kern="1200" cap="none" spc="0" normalizeH="0" baseline="0" noProof="0" dirty="0">
                <a:ln>
                  <a:noFill/>
                </a:ln>
                <a:solidFill>
                  <a:prstClr val="black"/>
                </a:solidFill>
                <a:effectLst/>
                <a:uLnTx/>
                <a:uFillTx/>
                <a:latin typeface="Arial"/>
                <a:ea typeface="Arial"/>
                <a:cs typeface="Arial"/>
                <a:sym typeface="Arial"/>
              </a:rPr>
              <a:t>Throughout the process there are built in fraud prevention features, resulting in an automated payables process that is protected and takes less time to manage.</a:t>
            </a:r>
            <a:endParaRPr kumimoji="0" lang="en-US" sz="1200" b="1" i="0" u="none" strike="noStrike" kern="1200" cap="none" spc="0" normalizeH="0" baseline="0" noProof="0" dirty="0">
              <a:ln>
                <a:noFill/>
              </a:ln>
              <a:solidFill>
                <a:prstClr val="black"/>
              </a:solidFill>
              <a:effectLst/>
              <a:uLnTx/>
              <a:uFillTx/>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prstClr val="black"/>
              </a:buClr>
              <a:buSzPct val="25000"/>
              <a:buFont typeface="Arial"/>
              <a:buNone/>
              <a:tabLst/>
              <a:defRPr/>
            </a:pPr>
            <a:endParaRPr kumimoji="0" lang="en-US" sz="1200" b="1"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905025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Users\steve\Dropbox%20(GhostRanch)\GhostRanch%20Team%20Folder\Clients\Bill\BILL18003_WhiteLabel_PPT\img\pic3.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A">
    <p:spTree>
      <p:nvGrpSpPr>
        <p:cNvPr id="1" name=""/>
        <p:cNvGrpSpPr/>
        <p:nvPr/>
      </p:nvGrpSpPr>
      <p:grpSpPr>
        <a:xfrm>
          <a:off x="0" y="0"/>
          <a:ext cx="0" cy="0"/>
          <a:chOff x="0" y="0"/>
          <a:chExt cx="0" cy="0"/>
        </a:xfrm>
      </p:grpSpPr>
      <p:pic>
        <p:nvPicPr>
          <p:cNvPr id="3" name="Picture 2" descr="A picture containing man&#10;&#10;Description generated with high confidence">
            <a:extLst>
              <a:ext uri="{FF2B5EF4-FFF2-40B4-BE49-F238E27FC236}">
                <a16:creationId xmlns:a16="http://schemas.microsoft.com/office/drawing/2014/main" id="{41CAFBC0-46E4-44CA-81AD-C8FB9B0ED13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1" name="Rectangle 40">
            <a:extLst>
              <a:ext uri="{FF2B5EF4-FFF2-40B4-BE49-F238E27FC236}">
                <a16:creationId xmlns:a16="http://schemas.microsoft.com/office/drawing/2014/main" id="{57AF9E2E-E91E-F645-88D7-A8BBC20DEBB9}"/>
              </a:ext>
            </a:extLst>
          </p:cNvPr>
          <p:cNvSpPr/>
          <p:nvPr userDrawn="1"/>
        </p:nvSpPr>
        <p:spPr>
          <a:xfrm>
            <a:off x="-5576" y="7100"/>
            <a:ext cx="12192000" cy="6858000"/>
          </a:xfrm>
          <a:prstGeom prst="rect">
            <a:avLst/>
          </a:prstGeom>
          <a:gradFill>
            <a:gsLst>
              <a:gs pos="0">
                <a:schemeClr val="bg2">
                  <a:alpha val="78000"/>
                </a:schemeClr>
              </a:gs>
              <a:gs pos="100000">
                <a:schemeClr val="bg1">
                  <a:alpha val="7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DB8BE9D-679C-E648-BCCA-651110C79310}"/>
              </a:ext>
            </a:extLst>
          </p:cNvPr>
          <p:cNvSpPr/>
          <p:nvPr userDrawn="1"/>
        </p:nvSpPr>
        <p:spPr>
          <a:xfrm>
            <a:off x="437778" y="469997"/>
            <a:ext cx="5981096" cy="5997388"/>
          </a:xfrm>
          <a:prstGeom prst="rect">
            <a:avLst/>
          </a:prstGeom>
          <a:gradFill>
            <a:gsLst>
              <a:gs pos="100000">
                <a:schemeClr val="tx2">
                  <a:alpha val="67000"/>
                </a:schemeClr>
              </a:gs>
              <a:gs pos="0">
                <a:schemeClr val="tx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p:cNvSpPr>
            <a:spLocks noGrp="1"/>
          </p:cNvSpPr>
          <p:nvPr>
            <p:ph type="body" sz="quarter" idx="13" hasCustomPrompt="1"/>
          </p:nvPr>
        </p:nvSpPr>
        <p:spPr>
          <a:xfrm>
            <a:off x="941391" y="5576809"/>
            <a:ext cx="5180010" cy="513849"/>
          </a:xfrm>
        </p:spPr>
        <p:txBody>
          <a:bodyPr>
            <a:normAutofit/>
          </a:bodyPr>
          <a:lstStyle>
            <a:lvl1pPr marL="0" inden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Date Goes Here</a:t>
            </a:r>
          </a:p>
        </p:txBody>
      </p:sp>
      <p:sp>
        <p:nvSpPr>
          <p:cNvPr id="5" name="Title Placeholder 11"/>
          <p:cNvSpPr>
            <a:spLocks noGrp="1"/>
          </p:cNvSpPr>
          <p:nvPr>
            <p:ph type="title" hasCustomPrompt="1"/>
          </p:nvPr>
        </p:nvSpPr>
        <p:spPr>
          <a:xfrm>
            <a:off x="412377" y="2872538"/>
            <a:ext cx="5898073" cy="1127125"/>
          </a:xfrm>
          <a:prstGeom prst="rect">
            <a:avLst/>
          </a:prstGeom>
        </p:spPr>
        <p:txBody>
          <a:bodyPr vert="horz" lIns="91440" tIns="45720" rIns="91440" bIns="45720" rtlCol="0" anchor="b">
            <a:normAutofit/>
          </a:bodyPr>
          <a:lstStyle>
            <a:lvl1pPr algn="ctr">
              <a:defRPr baseline="0">
                <a:solidFill>
                  <a:schemeClr val="bg1"/>
                </a:solidFill>
              </a:defRPr>
            </a:lvl1pPr>
          </a:lstStyle>
          <a:p>
            <a:r>
              <a:rPr lang="en-US" dirty="0"/>
              <a:t>Title Slide: Title Here</a:t>
            </a:r>
          </a:p>
        </p:txBody>
      </p:sp>
      <p:sp>
        <p:nvSpPr>
          <p:cNvPr id="14" name="Text Placeholder 13"/>
          <p:cNvSpPr>
            <a:spLocks noGrp="1"/>
          </p:cNvSpPr>
          <p:nvPr>
            <p:ph type="body" sz="quarter" idx="12"/>
          </p:nvPr>
        </p:nvSpPr>
        <p:spPr>
          <a:xfrm>
            <a:off x="412472" y="3999667"/>
            <a:ext cx="5898324" cy="415925"/>
          </a:xfrm>
        </p:spPr>
        <p:txBody>
          <a:bodyPr>
            <a:noAutofit/>
          </a:bodyPr>
          <a:lstStyle>
            <a:lvl1pPr marL="0" indent="0" algn="ctr">
              <a:buNone/>
              <a:defRPr sz="2400">
                <a:solidFill>
                  <a:schemeClr val="accent1">
                    <a:lumMod val="20000"/>
                    <a:lumOff val="80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6" name="Rectangle 5">
            <a:extLst>
              <a:ext uri="{FF2B5EF4-FFF2-40B4-BE49-F238E27FC236}">
                <a16:creationId xmlns:a16="http://schemas.microsoft.com/office/drawing/2014/main" id="{D677AB05-F55C-934B-A25F-41D90CB7DCDB}"/>
              </a:ext>
            </a:extLst>
          </p:cNvPr>
          <p:cNvSpPr/>
          <p:nvPr userDrawn="1"/>
        </p:nvSpPr>
        <p:spPr>
          <a:xfrm>
            <a:off x="1721224" y="469997"/>
            <a:ext cx="3406588" cy="193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10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stimonial-Dark">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7FA6B61-7056-9244-990D-FEEC1E0B4335}"/>
              </a:ext>
            </a:extLst>
          </p:cNvPr>
          <p:cNvSpPr/>
          <p:nvPr userDrawn="1"/>
        </p:nvSpPr>
        <p:spPr>
          <a:xfrm>
            <a:off x="0" y="15363"/>
            <a:ext cx="12192000" cy="6858000"/>
          </a:xfrm>
          <a:prstGeom prst="rect">
            <a:avLst/>
          </a:prstGeom>
          <a:gradFill>
            <a:gsLst>
              <a:gs pos="0">
                <a:schemeClr val="tx2"/>
              </a:gs>
              <a:gs pos="100000">
                <a:schemeClr val="tx2">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22FE159-A016-024C-BE4D-106D77AAF556}"/>
              </a:ext>
            </a:extLst>
          </p:cNvPr>
          <p:cNvSpPr/>
          <p:nvPr userDrawn="1"/>
        </p:nvSpPr>
        <p:spPr>
          <a:xfrm>
            <a:off x="412376" y="469997"/>
            <a:ext cx="11383383" cy="5948732"/>
          </a:xfrm>
          <a:prstGeom prst="rect">
            <a:avLst/>
          </a:prstGeom>
          <a:gradFill>
            <a:gsLst>
              <a:gs pos="49000">
                <a:schemeClr val="tx2">
                  <a:alpha val="67000"/>
                </a:schemeClr>
              </a:gs>
              <a:gs pos="100000">
                <a:schemeClr val="tx2">
                  <a:lumMod val="75000"/>
                  <a:alpha val="68000"/>
                </a:schemeClr>
              </a:gs>
              <a:gs pos="0">
                <a:schemeClr val="tx2">
                  <a:lumMod val="75000"/>
                  <a:alpha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279CC6A5-9112-DF40-98A9-746EB4AEA315}" type="slidenum">
              <a:rPr lang="en-US" smtClean="0"/>
              <a:t>‹#›</a:t>
            </a:fld>
            <a:endParaRPr lang="en-US" dirty="0"/>
          </a:p>
        </p:txBody>
      </p:sp>
      <p:sp>
        <p:nvSpPr>
          <p:cNvPr id="6" name="Text Placeholder 5"/>
          <p:cNvSpPr>
            <a:spLocks noGrp="1"/>
          </p:cNvSpPr>
          <p:nvPr>
            <p:ph type="body" sz="quarter" idx="13" hasCustomPrompt="1"/>
          </p:nvPr>
        </p:nvSpPr>
        <p:spPr>
          <a:xfrm>
            <a:off x="1828468" y="2136779"/>
            <a:ext cx="8569773" cy="1726855"/>
          </a:xfrm>
        </p:spPr>
        <p:txBody>
          <a:bodyPr>
            <a:normAutofit/>
          </a:bodyPr>
          <a:lstStyle>
            <a:lvl1pPr marL="93600" marR="0" indent="-457200" algn="l" defTabSz="914400" rtl="0" eaLnBrk="1" fontAlgn="auto" latinLnBrk="0" hangingPunct="1">
              <a:lnSpc>
                <a:spcPts val="2700"/>
              </a:lnSpc>
              <a:spcBef>
                <a:spcPts val="1200"/>
              </a:spcBef>
              <a:spcAft>
                <a:spcPts val="0"/>
              </a:spcAft>
              <a:buClrTx/>
              <a:buSzTx/>
              <a:buFont typeface="Arial"/>
              <a:buNone/>
              <a:tabLst/>
              <a:defRPr lang="en-US" b="0" i="1" smtClean="0">
                <a:solidFill>
                  <a:schemeClr val="bg1"/>
                </a:solidFill>
                <a:effectLst/>
              </a:defRPr>
            </a:lvl1pPr>
            <a:lvl2pPr marL="457200" indent="0">
              <a:buNone/>
              <a:defRPr/>
            </a:lvl2pPr>
            <a:lvl3pPr marL="914400" indent="0">
              <a:buNone/>
              <a:defRPr/>
            </a:lvl3pPr>
            <a:lvl4pPr marL="1371600" indent="0">
              <a:buNone/>
              <a:defRPr/>
            </a:lvl4pPr>
            <a:lvl5pPr marL="1828800" indent="0">
              <a:buNone/>
              <a:defRPr/>
            </a:lvl5pPr>
          </a:lstStyle>
          <a:p>
            <a:pPr marL="93600" marR="0" lvl="0" indent="-457200" algn="l" defTabSz="914400" rtl="0" eaLnBrk="1" fontAlgn="auto" latinLnBrk="0" hangingPunct="1">
              <a:lnSpc>
                <a:spcPts val="2700"/>
              </a:lnSpc>
              <a:spcBef>
                <a:spcPts val="1200"/>
              </a:spcBef>
              <a:spcAft>
                <a:spcPts val="0"/>
              </a:spcAft>
              <a:buClrTx/>
              <a:buSzTx/>
              <a:buFont typeface="Arial"/>
              <a:buNone/>
              <a:tabLst/>
              <a:defRPr/>
            </a:pPr>
            <a:r>
              <a:rPr lang="en-US" dirty="0"/>
              <a:t>“Click to Edit.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condimentum</a:t>
            </a:r>
            <a:r>
              <a:rPr lang="en-US" dirty="0"/>
              <a:t> </a:t>
            </a:r>
            <a:r>
              <a:rPr lang="en-US" dirty="0" err="1"/>
              <a:t>neque</a:t>
            </a:r>
            <a:r>
              <a:rPr lang="en-US" dirty="0"/>
              <a:t> ante, non </a:t>
            </a:r>
            <a:r>
              <a:rPr lang="en-US" dirty="0" err="1"/>
              <a:t>placerat</a:t>
            </a:r>
            <a:r>
              <a:rPr lang="en-US" dirty="0"/>
              <a:t> </a:t>
            </a:r>
            <a:r>
              <a:rPr lang="en-US" dirty="0" err="1"/>
              <a:t>est</a:t>
            </a:r>
            <a:r>
              <a:rPr lang="en-US" dirty="0"/>
              <a:t> </a:t>
            </a:r>
            <a:r>
              <a:rPr lang="en-US" dirty="0" err="1"/>
              <a:t>hendrerit</a:t>
            </a:r>
            <a:r>
              <a:rPr lang="en-US" dirty="0"/>
              <a:t> sed. </a:t>
            </a:r>
            <a:r>
              <a:rPr lang="en-US" dirty="0" err="1"/>
              <a:t>Sed</a:t>
            </a:r>
            <a:r>
              <a:rPr lang="en-US" dirty="0"/>
              <a:t> </a:t>
            </a:r>
            <a:r>
              <a:rPr lang="en-US" dirty="0" err="1"/>
              <a:t>tristique</a:t>
            </a:r>
            <a:r>
              <a:rPr lang="en-US" dirty="0"/>
              <a:t>, </a:t>
            </a:r>
            <a:r>
              <a:rPr lang="en-US" dirty="0" err="1"/>
              <a:t>orci</a:t>
            </a:r>
            <a:r>
              <a:rPr lang="en-US" dirty="0"/>
              <a:t> at semper </a:t>
            </a:r>
            <a:r>
              <a:rPr lang="en-US" dirty="0" err="1"/>
              <a:t>finibus</a:t>
            </a:r>
            <a:r>
              <a:rPr lang="en-US" dirty="0"/>
              <a:t>.”</a:t>
            </a:r>
          </a:p>
        </p:txBody>
      </p:sp>
      <p:sp>
        <p:nvSpPr>
          <p:cNvPr id="11" name="Text Placeholder 11"/>
          <p:cNvSpPr>
            <a:spLocks noGrp="1"/>
          </p:cNvSpPr>
          <p:nvPr>
            <p:ph type="body" sz="quarter" idx="15" hasCustomPrompt="1"/>
          </p:nvPr>
        </p:nvSpPr>
        <p:spPr>
          <a:xfrm>
            <a:off x="1828468" y="3882874"/>
            <a:ext cx="8569773" cy="535872"/>
          </a:xfrm>
        </p:spPr>
        <p:txBody>
          <a:bodyPr>
            <a:normAutofit/>
          </a:bodyPr>
          <a:lstStyle>
            <a:lvl1pPr marL="0" indent="0">
              <a:buNone/>
              <a:defRPr sz="2400">
                <a:solidFill>
                  <a:schemeClr val="accent2">
                    <a:lumMod val="60000"/>
                    <a:lumOff val="40000"/>
                  </a:schemeClr>
                </a:solidFill>
              </a:defRPr>
            </a:lvl1pPr>
          </a:lstStyle>
          <a:p>
            <a:pPr lvl="0"/>
            <a:r>
              <a:rPr lang="en-US" dirty="0"/>
              <a:t>Name Goes Here</a:t>
            </a:r>
          </a:p>
        </p:txBody>
      </p:sp>
      <p:sp>
        <p:nvSpPr>
          <p:cNvPr id="14" name="Text Placeholder 11"/>
          <p:cNvSpPr>
            <a:spLocks noGrp="1"/>
          </p:cNvSpPr>
          <p:nvPr>
            <p:ph type="body" sz="quarter" idx="16" hasCustomPrompt="1"/>
          </p:nvPr>
        </p:nvSpPr>
        <p:spPr>
          <a:xfrm>
            <a:off x="1828468" y="4418746"/>
            <a:ext cx="8569773" cy="474426"/>
          </a:xfrm>
        </p:spPr>
        <p:txBody>
          <a:bodyPr>
            <a:normAutofit/>
          </a:bodyPr>
          <a:lstStyle>
            <a:lvl1pPr marL="0" indent="0">
              <a:buNone/>
              <a:defRPr sz="1800" baseline="0">
                <a:solidFill>
                  <a:schemeClr val="bg1"/>
                </a:solidFill>
              </a:defRPr>
            </a:lvl1pPr>
          </a:lstStyle>
          <a:p>
            <a:pPr lvl="0"/>
            <a:r>
              <a:rPr lang="en-US" dirty="0"/>
              <a:t>Title, Company</a:t>
            </a:r>
          </a:p>
        </p:txBody>
      </p:sp>
    </p:spTree>
    <p:extLst>
      <p:ext uri="{BB962C8B-B14F-4D97-AF65-F5344CB8AC3E}">
        <p14:creationId xmlns:p14="http://schemas.microsoft.com/office/powerpoint/2010/main" val="61512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_A">
    <p:spTree>
      <p:nvGrpSpPr>
        <p:cNvPr id="1" name=""/>
        <p:cNvGrpSpPr/>
        <p:nvPr/>
      </p:nvGrpSpPr>
      <p:grpSpPr>
        <a:xfrm>
          <a:off x="0" y="0"/>
          <a:ext cx="0" cy="0"/>
          <a:chOff x="0" y="0"/>
          <a:chExt cx="0" cy="0"/>
        </a:xfrm>
      </p:grpSpPr>
      <p:pic>
        <p:nvPicPr>
          <p:cNvPr id="3" name="Picture 2" descr="A picture containing man&#10;&#10;Description generated with high confidence">
            <a:extLst>
              <a:ext uri="{FF2B5EF4-FFF2-40B4-BE49-F238E27FC236}">
                <a16:creationId xmlns:a16="http://schemas.microsoft.com/office/drawing/2014/main" id="{2F5AD2D6-7B34-4E2B-89A4-1ED03E62BA3D}"/>
              </a:ext>
            </a:extLst>
          </p:cNvPr>
          <p:cNvPicPr>
            <a:picLocks noChangeAspect="1"/>
          </p:cNvPicPr>
          <p:nvPr userDrawn="1"/>
        </p:nvPicPr>
        <p:blipFill rotWithShape="1">
          <a:blip r:embed="rId2"/>
          <a:srcRect l="101" t="20870" r="8170" b="-12598"/>
          <a:stretch/>
        </p:blipFill>
        <p:spPr>
          <a:xfrm>
            <a:off x="0" y="0"/>
            <a:ext cx="12192000" cy="6858000"/>
          </a:xfrm>
          <a:prstGeom prst="rect">
            <a:avLst/>
          </a:prstGeom>
        </p:spPr>
      </p:pic>
      <p:sp>
        <p:nvSpPr>
          <p:cNvPr id="44" name="Rectangle 43">
            <a:extLst>
              <a:ext uri="{FF2B5EF4-FFF2-40B4-BE49-F238E27FC236}">
                <a16:creationId xmlns:a16="http://schemas.microsoft.com/office/drawing/2014/main" id="{D6D42F39-5160-A94D-8392-442D68C6B0EE}"/>
              </a:ext>
            </a:extLst>
          </p:cNvPr>
          <p:cNvSpPr/>
          <p:nvPr userDrawn="1"/>
        </p:nvSpPr>
        <p:spPr>
          <a:xfrm>
            <a:off x="-5576" y="1"/>
            <a:ext cx="12192000" cy="4177552"/>
          </a:xfrm>
          <a:prstGeom prst="rect">
            <a:avLst/>
          </a:prstGeom>
          <a:gradFill>
            <a:gsLst>
              <a:gs pos="0">
                <a:schemeClr val="bg2">
                  <a:alpha val="78000"/>
                </a:schemeClr>
              </a:gs>
              <a:gs pos="100000">
                <a:schemeClr val="bg1">
                  <a:alpha val="7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73C2367-2F58-4172-9614-4AC6B8E6FCA2}"/>
              </a:ext>
            </a:extLst>
          </p:cNvPr>
          <p:cNvSpPr/>
          <p:nvPr userDrawn="1"/>
        </p:nvSpPr>
        <p:spPr>
          <a:xfrm>
            <a:off x="-7945" y="4177553"/>
            <a:ext cx="12207890" cy="2722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2">
            <a:extLst>
              <a:ext uri="{FF2B5EF4-FFF2-40B4-BE49-F238E27FC236}">
                <a16:creationId xmlns:a16="http://schemas.microsoft.com/office/drawing/2014/main" id="{C56E1B50-2F18-4A5E-BDC8-CFF62EA9439E}"/>
              </a:ext>
            </a:extLst>
          </p:cNvPr>
          <p:cNvSpPr>
            <a:spLocks noGrp="1"/>
          </p:cNvSpPr>
          <p:nvPr>
            <p:ph type="sldNum" sz="quarter" idx="12"/>
          </p:nvPr>
        </p:nvSpPr>
        <p:spPr>
          <a:xfrm>
            <a:off x="9052560" y="6225730"/>
            <a:ext cx="2743200" cy="365125"/>
          </a:xfrm>
        </p:spPr>
        <p:txBody>
          <a:bodyPr/>
          <a:lstStyle/>
          <a:p>
            <a:fld id="{279CC6A5-9112-DF40-98A9-746EB4AEA315}" type="slidenum">
              <a:rPr lang="en-US" smtClean="0"/>
              <a:t>‹#›</a:t>
            </a:fld>
            <a:endParaRPr lang="en-US" dirty="0"/>
          </a:p>
        </p:txBody>
      </p:sp>
      <p:sp>
        <p:nvSpPr>
          <p:cNvPr id="22" name="Text Placeholder 8">
            <a:extLst>
              <a:ext uri="{FF2B5EF4-FFF2-40B4-BE49-F238E27FC236}">
                <a16:creationId xmlns:a16="http://schemas.microsoft.com/office/drawing/2014/main" id="{A41A3CDA-9B69-4D3C-839C-04E30BABF578}"/>
              </a:ext>
            </a:extLst>
          </p:cNvPr>
          <p:cNvSpPr>
            <a:spLocks noGrp="1"/>
          </p:cNvSpPr>
          <p:nvPr>
            <p:ph type="body" sz="quarter" idx="11" hasCustomPrompt="1"/>
          </p:nvPr>
        </p:nvSpPr>
        <p:spPr>
          <a:xfrm>
            <a:off x="797692" y="4952273"/>
            <a:ext cx="9281627" cy="1124712"/>
          </a:xfrm>
          <a:prstGeom prst="rect">
            <a:avLst/>
          </a:prstGeom>
        </p:spPr>
        <p:txBody>
          <a:bodyPr vert="horz" wrap="square" lIns="0" tIns="0" rIns="0" bIns="0" rtlCol="0" anchor="t" anchorCtr="0">
            <a:noAutofit/>
          </a:bodyPr>
          <a:lstStyle>
            <a:lvl1pPr marL="0" indent="0">
              <a:lnSpc>
                <a:spcPct val="100000"/>
              </a:lnSpc>
              <a:spcBef>
                <a:spcPts val="0"/>
              </a:spcBef>
              <a:spcAft>
                <a:spcPts val="0"/>
              </a:spcAft>
              <a:buNone/>
              <a:defRPr lang="en-US" sz="2400" spc="0" smtClean="0">
                <a:solidFill>
                  <a:schemeClr val="tx2"/>
                </a:solidFill>
              </a:defRPr>
            </a:lvl1pPr>
            <a:lvl2pPr>
              <a:defRPr lang="en-US" sz="1800" smtClean="0">
                <a:latin typeface="+mn-lt"/>
                <a:cs typeface="+mn-cs"/>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marL="12700" marR="12700" lvl="0"/>
            <a:r>
              <a:rPr lang="en-US" dirty="0"/>
              <a:t>Click to edit secondary statement</a:t>
            </a:r>
          </a:p>
        </p:txBody>
      </p:sp>
      <p:sp>
        <p:nvSpPr>
          <p:cNvPr id="4" name="Picture Placeholder 3">
            <a:extLst>
              <a:ext uri="{FF2B5EF4-FFF2-40B4-BE49-F238E27FC236}">
                <a16:creationId xmlns:a16="http://schemas.microsoft.com/office/drawing/2014/main" id="{4CCB5A67-BAA6-9F41-BF81-6CC89FB24835}"/>
              </a:ext>
            </a:extLst>
          </p:cNvPr>
          <p:cNvSpPr>
            <a:spLocks noGrp="1"/>
          </p:cNvSpPr>
          <p:nvPr>
            <p:ph type="pic" sz="quarter" idx="13" hasCustomPrompt="1"/>
          </p:nvPr>
        </p:nvSpPr>
        <p:spPr>
          <a:xfrm>
            <a:off x="5239551" y="4625975"/>
            <a:ext cx="1728787" cy="1728788"/>
          </a:xfrm>
        </p:spPr>
        <p:txBody>
          <a:bodyPr anchor="ctr" anchorCtr="0">
            <a:normAutofit/>
          </a:bodyPr>
          <a:lstStyle>
            <a:lvl1pPr marL="0" indent="0" algn="ctr">
              <a:buFontTx/>
              <a:buNone/>
              <a:defRPr sz="1800"/>
            </a:lvl1pPr>
          </a:lstStyle>
          <a:p>
            <a:r>
              <a:rPr lang="en-US" dirty="0"/>
              <a:t>PRESENTER PICTURE</a:t>
            </a:r>
          </a:p>
        </p:txBody>
      </p:sp>
      <p:sp>
        <p:nvSpPr>
          <p:cNvPr id="45" name="Rectangle 44">
            <a:extLst>
              <a:ext uri="{FF2B5EF4-FFF2-40B4-BE49-F238E27FC236}">
                <a16:creationId xmlns:a16="http://schemas.microsoft.com/office/drawing/2014/main" id="{136BA841-C0E3-B84A-89D0-6ECCAEB83648}"/>
              </a:ext>
            </a:extLst>
          </p:cNvPr>
          <p:cNvSpPr/>
          <p:nvPr userDrawn="1"/>
        </p:nvSpPr>
        <p:spPr>
          <a:xfrm>
            <a:off x="437778" y="469997"/>
            <a:ext cx="5981096" cy="3332467"/>
          </a:xfrm>
          <a:prstGeom prst="rect">
            <a:avLst/>
          </a:prstGeom>
          <a:gradFill>
            <a:gsLst>
              <a:gs pos="100000">
                <a:schemeClr val="tx2">
                  <a:alpha val="67000"/>
                </a:schemeClr>
              </a:gs>
              <a:gs pos="0">
                <a:schemeClr val="tx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6">
            <a:extLst>
              <a:ext uri="{FF2B5EF4-FFF2-40B4-BE49-F238E27FC236}">
                <a16:creationId xmlns:a16="http://schemas.microsoft.com/office/drawing/2014/main" id="{6B4743AF-0918-44F3-9DC9-7F2E46DA062E}"/>
              </a:ext>
            </a:extLst>
          </p:cNvPr>
          <p:cNvSpPr>
            <a:spLocks noGrp="1"/>
          </p:cNvSpPr>
          <p:nvPr>
            <p:ph type="body" sz="quarter" idx="10" hasCustomPrompt="1"/>
          </p:nvPr>
        </p:nvSpPr>
        <p:spPr>
          <a:xfrm>
            <a:off x="797692" y="406378"/>
            <a:ext cx="4437698" cy="3189725"/>
          </a:xfrm>
          <a:prstGeom prst="rect">
            <a:avLst/>
          </a:prstGeom>
        </p:spPr>
        <p:txBody>
          <a:bodyPr vert="horz" wrap="square" lIns="0" tIns="0" rIns="0" bIns="0" rtlCol="0" anchor="b" anchorCtr="0">
            <a:noAutofit/>
          </a:bodyPr>
          <a:lstStyle>
            <a:lvl1pPr marL="0" indent="0">
              <a:lnSpc>
                <a:spcPct val="80000"/>
              </a:lnSpc>
              <a:spcBef>
                <a:spcPts val="0"/>
              </a:spcBef>
              <a:spcAft>
                <a:spcPts val="0"/>
              </a:spcAft>
              <a:buNone/>
              <a:defRPr lang="en-US" sz="4400" b="1" spc="0" smtClean="0">
                <a:solidFill>
                  <a:srgbClr val="FFFFFF"/>
                </a:solidFill>
              </a:defRPr>
            </a:lvl1pPr>
            <a:lvl2pPr>
              <a:defRPr lang="en-US" sz="1800" smtClean="0">
                <a:latin typeface="+mn-lt"/>
                <a:cs typeface="+mn-cs"/>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marL="12700" lvl="0">
              <a:tabLst>
                <a:tab pos="2924175" algn="l"/>
              </a:tabLst>
            </a:pPr>
            <a:r>
              <a:rPr lang="en-US" dirty="0"/>
              <a:t>Click to edit primary statement</a:t>
            </a:r>
          </a:p>
        </p:txBody>
      </p:sp>
    </p:spTree>
    <p:extLst>
      <p:ext uri="{BB962C8B-B14F-4D97-AF65-F5344CB8AC3E}">
        <p14:creationId xmlns:p14="http://schemas.microsoft.com/office/powerpoint/2010/main" val="58585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_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B8BE9D-679C-E648-BCCA-651110C79310}"/>
              </a:ext>
            </a:extLst>
          </p:cNvPr>
          <p:cNvSpPr/>
          <p:nvPr userDrawn="1"/>
        </p:nvSpPr>
        <p:spPr>
          <a:xfrm>
            <a:off x="437778" y="469997"/>
            <a:ext cx="5981096" cy="5997388"/>
          </a:xfrm>
          <a:prstGeom prst="rect">
            <a:avLst/>
          </a:prstGeom>
          <a:gradFill>
            <a:gsLst>
              <a:gs pos="100000">
                <a:schemeClr val="tx2">
                  <a:alpha val="67000"/>
                </a:schemeClr>
              </a:gs>
              <a:gs pos="0">
                <a:schemeClr val="tx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p:cNvSpPr>
            <a:spLocks noGrp="1"/>
          </p:cNvSpPr>
          <p:nvPr>
            <p:ph type="body" sz="quarter" idx="13" hasCustomPrompt="1"/>
          </p:nvPr>
        </p:nvSpPr>
        <p:spPr>
          <a:xfrm>
            <a:off x="941391" y="5576809"/>
            <a:ext cx="5180010" cy="513849"/>
          </a:xfrm>
        </p:spPr>
        <p:txBody>
          <a:bodyPr>
            <a:normAutofit/>
          </a:bodyPr>
          <a:lstStyle>
            <a:lvl1pPr marL="0" inden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Date Goes Here</a:t>
            </a:r>
          </a:p>
        </p:txBody>
      </p:sp>
      <p:sp>
        <p:nvSpPr>
          <p:cNvPr id="5" name="Title Placeholder 11"/>
          <p:cNvSpPr>
            <a:spLocks noGrp="1"/>
          </p:cNvSpPr>
          <p:nvPr>
            <p:ph type="title" hasCustomPrompt="1"/>
          </p:nvPr>
        </p:nvSpPr>
        <p:spPr>
          <a:xfrm>
            <a:off x="412377" y="2872538"/>
            <a:ext cx="5898073" cy="1127125"/>
          </a:xfrm>
          <a:prstGeom prst="rect">
            <a:avLst/>
          </a:prstGeom>
        </p:spPr>
        <p:txBody>
          <a:bodyPr vert="horz" lIns="91440" tIns="45720" rIns="91440" bIns="45720" rtlCol="0" anchor="b">
            <a:normAutofit/>
          </a:bodyPr>
          <a:lstStyle>
            <a:lvl1pPr algn="ctr">
              <a:defRPr baseline="0">
                <a:solidFill>
                  <a:schemeClr val="bg1"/>
                </a:solidFill>
              </a:defRPr>
            </a:lvl1pPr>
          </a:lstStyle>
          <a:p>
            <a:r>
              <a:rPr lang="en-US" dirty="0"/>
              <a:t>Title Slide: Title Here</a:t>
            </a:r>
          </a:p>
        </p:txBody>
      </p:sp>
      <p:sp>
        <p:nvSpPr>
          <p:cNvPr id="14" name="Text Placeholder 13"/>
          <p:cNvSpPr>
            <a:spLocks noGrp="1"/>
          </p:cNvSpPr>
          <p:nvPr>
            <p:ph type="body" sz="quarter" idx="12"/>
          </p:nvPr>
        </p:nvSpPr>
        <p:spPr>
          <a:xfrm>
            <a:off x="412472" y="3999667"/>
            <a:ext cx="5898324" cy="415925"/>
          </a:xfrm>
        </p:spPr>
        <p:txBody>
          <a:bodyPr>
            <a:noAutofit/>
          </a:bodyPr>
          <a:lstStyle>
            <a:lvl1pPr marL="0" indent="0" algn="ctr">
              <a:buNone/>
              <a:defRPr sz="2400">
                <a:solidFill>
                  <a:schemeClr val="accent1">
                    <a:lumMod val="20000"/>
                    <a:lumOff val="80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6" name="Rectangle 5">
            <a:extLst>
              <a:ext uri="{FF2B5EF4-FFF2-40B4-BE49-F238E27FC236}">
                <a16:creationId xmlns:a16="http://schemas.microsoft.com/office/drawing/2014/main" id="{D677AB05-F55C-934B-A25F-41D90CB7DCDB}"/>
              </a:ext>
            </a:extLst>
          </p:cNvPr>
          <p:cNvSpPr/>
          <p:nvPr userDrawn="1"/>
        </p:nvSpPr>
        <p:spPr>
          <a:xfrm>
            <a:off x="1721224" y="469997"/>
            <a:ext cx="3406588" cy="1932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12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_A">
    <p:spTree>
      <p:nvGrpSpPr>
        <p:cNvPr id="1" name=""/>
        <p:cNvGrpSpPr/>
        <p:nvPr/>
      </p:nvGrpSpPr>
      <p:grpSpPr>
        <a:xfrm>
          <a:off x="0" y="0"/>
          <a:ext cx="0" cy="0"/>
          <a:chOff x="0" y="0"/>
          <a:chExt cx="0" cy="0"/>
        </a:xfrm>
      </p:grpSpPr>
      <p:pic>
        <p:nvPicPr>
          <p:cNvPr id="4" name="Picture 3" descr="A view of a city&#10;&#10;Description generated with very high confidence">
            <a:extLst>
              <a:ext uri="{FF2B5EF4-FFF2-40B4-BE49-F238E27FC236}">
                <a16:creationId xmlns:a16="http://schemas.microsoft.com/office/drawing/2014/main" id="{37CDBC4B-2591-4191-8557-E180F944DE4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53FACF37-735D-7C4F-A7B9-8DDB91249FF9}"/>
              </a:ext>
            </a:extLst>
          </p:cNvPr>
          <p:cNvSpPr/>
          <p:nvPr userDrawn="1"/>
        </p:nvSpPr>
        <p:spPr>
          <a:xfrm>
            <a:off x="-5576" y="7100"/>
            <a:ext cx="12192000" cy="6858000"/>
          </a:xfrm>
          <a:prstGeom prst="rect">
            <a:avLst/>
          </a:prstGeom>
          <a:gradFill>
            <a:gsLst>
              <a:gs pos="0">
                <a:schemeClr val="bg2">
                  <a:alpha val="78000"/>
                </a:schemeClr>
              </a:gs>
              <a:gs pos="100000">
                <a:schemeClr val="bg1">
                  <a:alpha val="7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2DF45DB-02C0-9745-9558-62BCBAE13ACF}"/>
              </a:ext>
            </a:extLst>
          </p:cNvPr>
          <p:cNvSpPr/>
          <p:nvPr userDrawn="1"/>
        </p:nvSpPr>
        <p:spPr>
          <a:xfrm>
            <a:off x="437778" y="469997"/>
            <a:ext cx="5981096" cy="5997388"/>
          </a:xfrm>
          <a:prstGeom prst="rect">
            <a:avLst/>
          </a:prstGeom>
          <a:gradFill>
            <a:gsLst>
              <a:gs pos="100000">
                <a:schemeClr val="tx2">
                  <a:alpha val="67000"/>
                </a:schemeClr>
              </a:gs>
              <a:gs pos="0">
                <a:schemeClr val="tx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1"/>
          <p:cNvSpPr>
            <a:spLocks noGrp="1"/>
          </p:cNvSpPr>
          <p:nvPr>
            <p:ph type="title" hasCustomPrompt="1"/>
          </p:nvPr>
        </p:nvSpPr>
        <p:spPr>
          <a:xfrm>
            <a:off x="941296" y="2133600"/>
            <a:ext cx="5898073" cy="1127125"/>
          </a:xfrm>
          <a:prstGeom prst="rect">
            <a:avLst/>
          </a:prstGeom>
        </p:spPr>
        <p:txBody>
          <a:bodyPr vert="horz" lIns="91440" tIns="45720" rIns="91440" bIns="45720" rtlCol="0" anchor="b">
            <a:normAutofit/>
          </a:bodyPr>
          <a:lstStyle>
            <a:lvl1pPr>
              <a:defRPr baseline="0">
                <a:solidFill>
                  <a:schemeClr val="bg1"/>
                </a:solidFill>
              </a:defRPr>
            </a:lvl1pPr>
          </a:lstStyle>
          <a:p>
            <a:r>
              <a:rPr lang="en-US" dirty="0"/>
              <a:t>Title Slide: Title Here</a:t>
            </a:r>
          </a:p>
        </p:txBody>
      </p:sp>
      <p:sp>
        <p:nvSpPr>
          <p:cNvPr id="14" name="Text Placeholder 13"/>
          <p:cNvSpPr>
            <a:spLocks noGrp="1"/>
          </p:cNvSpPr>
          <p:nvPr>
            <p:ph type="body" sz="quarter" idx="12"/>
          </p:nvPr>
        </p:nvSpPr>
        <p:spPr>
          <a:xfrm>
            <a:off x="941391" y="3260729"/>
            <a:ext cx="5898324" cy="415925"/>
          </a:xfrm>
        </p:spPr>
        <p:txBody>
          <a:bodyPr>
            <a:noAutofit/>
          </a:bodyPr>
          <a:lstStyle>
            <a:lvl1pPr marL="0" indent="0">
              <a:buNone/>
              <a:defRPr sz="2400">
                <a:solidFill>
                  <a:srgbClr val="F8C784"/>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18" name="Text Placeholder 17"/>
          <p:cNvSpPr>
            <a:spLocks noGrp="1"/>
          </p:cNvSpPr>
          <p:nvPr>
            <p:ph type="body" sz="quarter" idx="13" hasCustomPrompt="1"/>
          </p:nvPr>
        </p:nvSpPr>
        <p:spPr>
          <a:xfrm>
            <a:off x="941391" y="5576809"/>
            <a:ext cx="5180010" cy="513849"/>
          </a:xfrm>
        </p:spPr>
        <p:txBody>
          <a:bodyPr>
            <a:normAutofit/>
          </a:bodyPr>
          <a:lstStyle>
            <a:lvl1pPr marL="0" inden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Date Goes Here</a:t>
            </a:r>
          </a:p>
        </p:txBody>
      </p:sp>
    </p:spTree>
    <p:extLst>
      <p:ext uri="{BB962C8B-B14F-4D97-AF65-F5344CB8AC3E}">
        <p14:creationId xmlns:p14="http://schemas.microsoft.com/office/powerpoint/2010/main" val="107516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B">
    <p:spTree>
      <p:nvGrpSpPr>
        <p:cNvPr id="1" name=""/>
        <p:cNvGrpSpPr/>
        <p:nvPr/>
      </p:nvGrpSpPr>
      <p:grpSpPr>
        <a:xfrm>
          <a:off x="0" y="0"/>
          <a:ext cx="0" cy="0"/>
          <a:chOff x="0" y="0"/>
          <a:chExt cx="0" cy="0"/>
        </a:xfrm>
      </p:grpSpPr>
      <p:pic>
        <p:nvPicPr>
          <p:cNvPr id="4" name="Picture 3" descr="A picture containing building, outdoor, clothing, person&#10;&#10;Description generated with very high confidence">
            <a:extLst>
              <a:ext uri="{FF2B5EF4-FFF2-40B4-BE49-F238E27FC236}">
                <a16:creationId xmlns:a16="http://schemas.microsoft.com/office/drawing/2014/main" id="{F77E3AE6-E851-4B48-86E7-D25B47D6134E}"/>
              </a:ext>
            </a:extLst>
          </p:cNvPr>
          <p:cNvPicPr>
            <a:picLocks noChangeAspect="1"/>
          </p:cNvPicPr>
          <p:nvPr userDrawn="1"/>
        </p:nvPicPr>
        <p:blipFill>
          <a:blip r:embed="rId2" r:link="rId3"/>
          <a:stretch>
            <a:fillRect/>
          </a:stretch>
        </p:blipFill>
        <p:spPr>
          <a:xfrm>
            <a:off x="0" y="0"/>
            <a:ext cx="12192000" cy="6858000"/>
          </a:xfrm>
          <a:prstGeom prst="rect">
            <a:avLst/>
          </a:prstGeom>
        </p:spPr>
      </p:pic>
      <p:sp>
        <p:nvSpPr>
          <p:cNvPr id="30" name="Rectangle 29">
            <a:extLst>
              <a:ext uri="{FF2B5EF4-FFF2-40B4-BE49-F238E27FC236}">
                <a16:creationId xmlns:a16="http://schemas.microsoft.com/office/drawing/2014/main" id="{52FC0DF0-26F0-1843-B7B7-6DCE0038207A}"/>
              </a:ext>
            </a:extLst>
          </p:cNvPr>
          <p:cNvSpPr/>
          <p:nvPr userDrawn="1"/>
        </p:nvSpPr>
        <p:spPr>
          <a:xfrm>
            <a:off x="-5576" y="7100"/>
            <a:ext cx="12192000" cy="6858000"/>
          </a:xfrm>
          <a:prstGeom prst="rect">
            <a:avLst/>
          </a:prstGeom>
          <a:gradFill>
            <a:gsLst>
              <a:gs pos="0">
                <a:schemeClr val="bg2">
                  <a:alpha val="78000"/>
                </a:schemeClr>
              </a:gs>
              <a:gs pos="100000">
                <a:schemeClr val="bg1">
                  <a:alpha val="7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8F0AF66-C207-9B45-8E5C-525881F6129B}"/>
              </a:ext>
            </a:extLst>
          </p:cNvPr>
          <p:cNvSpPr/>
          <p:nvPr userDrawn="1"/>
        </p:nvSpPr>
        <p:spPr>
          <a:xfrm>
            <a:off x="437778" y="469997"/>
            <a:ext cx="5981096" cy="5997388"/>
          </a:xfrm>
          <a:prstGeom prst="rect">
            <a:avLst/>
          </a:prstGeom>
          <a:gradFill>
            <a:gsLst>
              <a:gs pos="100000">
                <a:schemeClr val="tx2">
                  <a:alpha val="67000"/>
                </a:schemeClr>
              </a:gs>
              <a:gs pos="0">
                <a:schemeClr val="tx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6E4BEE-BAA8-7E42-8E64-62A4533165A8}"/>
              </a:ext>
            </a:extLst>
          </p:cNvPr>
          <p:cNvSpPr/>
          <p:nvPr userDrawn="1"/>
        </p:nvSpPr>
        <p:spPr>
          <a:xfrm>
            <a:off x="1721224" y="5576809"/>
            <a:ext cx="3406588" cy="890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1"/>
          <p:cNvSpPr>
            <a:spLocks noGrp="1"/>
          </p:cNvSpPr>
          <p:nvPr>
            <p:ph type="title" hasCustomPrompt="1"/>
          </p:nvPr>
        </p:nvSpPr>
        <p:spPr>
          <a:xfrm>
            <a:off x="437778" y="2453979"/>
            <a:ext cx="5981097" cy="1138848"/>
          </a:xfrm>
          <a:prstGeom prst="rect">
            <a:avLst/>
          </a:prstGeom>
        </p:spPr>
        <p:txBody>
          <a:bodyPr vert="horz" lIns="91440" tIns="45720" rIns="91440" bIns="45720" rtlCol="0" anchor="b">
            <a:normAutofit/>
          </a:bodyPr>
          <a:lstStyle>
            <a:lvl1pPr algn="ctr">
              <a:defRPr baseline="0">
                <a:solidFill>
                  <a:schemeClr val="bg1"/>
                </a:solidFill>
              </a:defRPr>
            </a:lvl1pPr>
          </a:lstStyle>
          <a:p>
            <a:r>
              <a:rPr lang="en-US" dirty="0"/>
              <a:t>Title Slide: Title Here</a:t>
            </a:r>
          </a:p>
        </p:txBody>
      </p:sp>
    </p:spTree>
    <p:extLst>
      <p:ext uri="{BB962C8B-B14F-4D97-AF65-F5344CB8AC3E}">
        <p14:creationId xmlns:p14="http://schemas.microsoft.com/office/powerpoint/2010/main" val="31773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12B91C7-4E89-7C47-8903-606AEF4E2DBC}"/>
              </a:ext>
            </a:extLst>
          </p:cNvPr>
          <p:cNvSpPr/>
          <p:nvPr userDrawn="1"/>
        </p:nvSpPr>
        <p:spPr>
          <a:xfrm>
            <a:off x="0" y="0"/>
            <a:ext cx="12192000" cy="6858000"/>
          </a:xfrm>
          <a:prstGeom prst="rect">
            <a:avLst/>
          </a:prstGeom>
          <a:gradFill>
            <a:gsLst>
              <a:gs pos="0">
                <a:schemeClr val="tx2"/>
              </a:gs>
              <a:gs pos="100000">
                <a:schemeClr val="tx2">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710098-3419-514F-8A7A-05851DC83D55}"/>
              </a:ext>
            </a:extLst>
          </p:cNvPr>
          <p:cNvSpPr/>
          <p:nvPr userDrawn="1"/>
        </p:nvSpPr>
        <p:spPr>
          <a:xfrm>
            <a:off x="412376" y="469997"/>
            <a:ext cx="11383383" cy="5948732"/>
          </a:xfrm>
          <a:prstGeom prst="rect">
            <a:avLst/>
          </a:prstGeom>
          <a:gradFill>
            <a:gsLst>
              <a:gs pos="49000">
                <a:schemeClr val="tx2">
                  <a:alpha val="67000"/>
                </a:schemeClr>
              </a:gs>
              <a:gs pos="100000">
                <a:schemeClr val="tx2">
                  <a:lumMod val="75000"/>
                  <a:alpha val="68000"/>
                </a:schemeClr>
              </a:gs>
              <a:gs pos="0">
                <a:schemeClr val="tx2">
                  <a:lumMod val="75000"/>
                  <a:alpha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279CC6A5-9112-DF40-98A9-746EB4AEA315}" type="slidenum">
              <a:rPr lang="en-US" smtClean="0"/>
              <a:t>‹#›</a:t>
            </a:fld>
            <a:endParaRPr lang="en-US" dirty="0"/>
          </a:p>
        </p:txBody>
      </p:sp>
      <p:sp>
        <p:nvSpPr>
          <p:cNvPr id="10" name="Text Placeholder 10"/>
          <p:cNvSpPr>
            <a:spLocks noGrp="1"/>
          </p:cNvSpPr>
          <p:nvPr>
            <p:ph type="body" sz="quarter" idx="13"/>
          </p:nvPr>
        </p:nvSpPr>
        <p:spPr>
          <a:xfrm>
            <a:off x="941293" y="2030580"/>
            <a:ext cx="10716990" cy="4097846"/>
          </a:xfrm>
        </p:spPr>
        <p:txBody>
          <a:bodyPr numCol="2">
            <a:normAutofit/>
          </a:bodyPr>
          <a:lstStyle>
            <a:lvl1pPr marL="251460" indent="-251460">
              <a:buClr>
                <a:schemeClr val="bg1"/>
              </a:buClr>
              <a:buSzPct val="80000"/>
              <a:buFont typeface="Wingdings" pitchFamily="2" charset="2"/>
              <a:buChar char="§"/>
              <a:defRPr>
                <a:solidFill>
                  <a:schemeClr val="accent1">
                    <a:lumMod val="40000"/>
                    <a:lumOff val="60000"/>
                  </a:schemeClr>
                </a:solidFill>
              </a:defRPr>
            </a:lvl1pPr>
          </a:lstStyle>
          <a:p>
            <a:pPr marL="342900" lvl="0" indent="-342900">
              <a:buFont typeface="Arial" charset="0"/>
              <a:buChar char="•"/>
            </a:pPr>
            <a:endParaRPr lang="en-US" dirty="0"/>
          </a:p>
        </p:txBody>
      </p:sp>
      <p:sp>
        <p:nvSpPr>
          <p:cNvPr id="5" name="TextBox 4"/>
          <p:cNvSpPr txBox="1"/>
          <p:nvPr userDrawn="1"/>
        </p:nvSpPr>
        <p:spPr>
          <a:xfrm>
            <a:off x="941293" y="1145894"/>
            <a:ext cx="5529943" cy="646331"/>
          </a:xfrm>
          <a:prstGeom prst="rect">
            <a:avLst/>
          </a:prstGeom>
          <a:noFill/>
        </p:spPr>
        <p:txBody>
          <a:bodyPr wrap="square" rtlCol="0">
            <a:spAutoFit/>
          </a:bodyPr>
          <a:lstStyle/>
          <a:p>
            <a:r>
              <a:rPr lang="en-US" sz="3600" b="0" dirty="0">
                <a:solidFill>
                  <a:schemeClr val="bg1"/>
                </a:solidFill>
              </a:rPr>
              <a:t>Agenda</a:t>
            </a:r>
          </a:p>
        </p:txBody>
      </p:sp>
      <p:cxnSp>
        <p:nvCxnSpPr>
          <p:cNvPr id="25" name="Straight Connector 24">
            <a:extLst>
              <a:ext uri="{FF2B5EF4-FFF2-40B4-BE49-F238E27FC236}">
                <a16:creationId xmlns:a16="http://schemas.microsoft.com/office/drawing/2014/main" id="{8AEC1E26-B52A-A54A-9068-6550E8F65CDB}"/>
              </a:ext>
            </a:extLst>
          </p:cNvPr>
          <p:cNvCxnSpPr>
            <a:cxnSpLocks/>
          </p:cNvCxnSpPr>
          <p:nvPr userDrawn="1"/>
        </p:nvCxnSpPr>
        <p:spPr>
          <a:xfrm>
            <a:off x="1048870" y="1868503"/>
            <a:ext cx="1389530" cy="0"/>
          </a:xfrm>
          <a:prstGeom prst="line">
            <a:avLst/>
          </a:prstGeom>
          <a:ln w="95250">
            <a:gradFill>
              <a:gsLst>
                <a:gs pos="0">
                  <a:schemeClr val="bg2">
                    <a:alpha val="64000"/>
                  </a:schemeClr>
                </a:gs>
                <a:gs pos="100000">
                  <a:schemeClr val="bg2">
                    <a:alpha val="46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41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F">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34047DD-5824-4A48-8140-B5D9AF8F09A9}"/>
              </a:ext>
            </a:extLst>
          </p:cNvPr>
          <p:cNvSpPr/>
          <p:nvPr userDrawn="1"/>
        </p:nvSpPr>
        <p:spPr>
          <a:xfrm>
            <a:off x="0" y="4926"/>
            <a:ext cx="12192000" cy="6858000"/>
          </a:xfrm>
          <a:prstGeom prst="rect">
            <a:avLst/>
          </a:prstGeom>
          <a:gradFill>
            <a:gsLst>
              <a:gs pos="0">
                <a:schemeClr val="bg2"/>
              </a:gs>
              <a:gs pos="100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F48BBEF-1798-524A-ACE5-D027D06C59B2}"/>
              </a:ext>
            </a:extLst>
          </p:cNvPr>
          <p:cNvSpPr/>
          <p:nvPr userDrawn="1"/>
        </p:nvSpPr>
        <p:spPr>
          <a:xfrm>
            <a:off x="404308" y="459560"/>
            <a:ext cx="11383383" cy="5948732"/>
          </a:xfrm>
          <a:prstGeom prst="rect">
            <a:avLst/>
          </a:prstGeom>
          <a:gradFill>
            <a:gsLst>
              <a:gs pos="0">
                <a:schemeClr val="bg1"/>
              </a:gs>
              <a:gs pos="100000">
                <a:schemeClr val="bg1">
                  <a:alpha val="7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1"/>
          <p:cNvSpPr>
            <a:spLocks noGrp="1"/>
          </p:cNvSpPr>
          <p:nvPr>
            <p:ph type="title" hasCustomPrompt="1"/>
          </p:nvPr>
        </p:nvSpPr>
        <p:spPr>
          <a:xfrm>
            <a:off x="941296" y="1699846"/>
            <a:ext cx="8683350" cy="1157553"/>
          </a:xfrm>
          <a:prstGeom prst="rect">
            <a:avLst/>
          </a:prstGeom>
        </p:spPr>
        <p:txBody>
          <a:bodyPr vert="horz" lIns="91440" tIns="45720" rIns="91440" bIns="45720" rtlCol="0" anchor="b">
            <a:normAutofit/>
          </a:bodyPr>
          <a:lstStyle>
            <a:lvl1pPr>
              <a:defRPr baseline="0">
                <a:solidFill>
                  <a:srgbClr val="2F6CA0"/>
                </a:solidFill>
              </a:defRPr>
            </a:lvl1pPr>
          </a:lstStyle>
          <a:p>
            <a:r>
              <a:rPr lang="en-US" dirty="0"/>
              <a:t>Divider: Title Goes Here</a:t>
            </a:r>
          </a:p>
        </p:txBody>
      </p:sp>
      <p:sp>
        <p:nvSpPr>
          <p:cNvPr id="14" name="Text Placeholder 13"/>
          <p:cNvSpPr>
            <a:spLocks noGrp="1"/>
          </p:cNvSpPr>
          <p:nvPr>
            <p:ph type="body" sz="quarter" idx="12"/>
          </p:nvPr>
        </p:nvSpPr>
        <p:spPr>
          <a:xfrm>
            <a:off x="941390" y="3433926"/>
            <a:ext cx="8683255" cy="995503"/>
          </a:xfrm>
        </p:spPr>
        <p:txBody>
          <a:bodyPr>
            <a:noAutofit/>
          </a:bodyPr>
          <a:lstStyle>
            <a:lvl1pPr marL="0" indent="0">
              <a:buNone/>
              <a:defRPr sz="2800">
                <a:solidFill>
                  <a:srgbClr val="92929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279CC6A5-9112-DF40-98A9-746EB4AEA315}" type="slidenum">
              <a:rPr lang="en-US" smtClean="0"/>
              <a:t>‹#›</a:t>
            </a:fld>
            <a:endParaRPr lang="en-US" dirty="0"/>
          </a:p>
        </p:txBody>
      </p:sp>
    </p:spTree>
    <p:extLst>
      <p:ext uri="{BB962C8B-B14F-4D97-AF65-F5344CB8AC3E}">
        <p14:creationId xmlns:p14="http://schemas.microsoft.com/office/powerpoint/2010/main" val="427479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ull P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E892-9683-4A25-A2B6-41CABA51BF99}"/>
              </a:ext>
            </a:extLst>
          </p:cNvPr>
          <p:cNvSpPr>
            <a:spLocks noGrp="1"/>
          </p:cNvSpPr>
          <p:nvPr>
            <p:ph type="title" hasCustomPrompt="1"/>
          </p:nvPr>
        </p:nvSpPr>
        <p:spPr>
          <a:xfrm>
            <a:off x="411479" y="749808"/>
            <a:ext cx="9966960" cy="603504"/>
          </a:xfrm>
        </p:spPr>
        <p:txBody>
          <a:bodyPr/>
          <a:lstStyle>
            <a:lvl1pPr>
              <a:defRPr>
                <a:solidFill>
                  <a:schemeClr val="tx1"/>
                </a:solidFill>
              </a:defRPr>
            </a:lvl1pPr>
          </a:lstStyle>
          <a:p>
            <a:r>
              <a:rPr lang="en-US" dirty="0"/>
              <a:t>Title Goes Here</a:t>
            </a:r>
          </a:p>
        </p:txBody>
      </p:sp>
      <p:sp>
        <p:nvSpPr>
          <p:cNvPr id="6" name="Content Placeholder 5">
            <a:extLst>
              <a:ext uri="{FF2B5EF4-FFF2-40B4-BE49-F238E27FC236}">
                <a16:creationId xmlns:a16="http://schemas.microsoft.com/office/drawing/2014/main" id="{D68AC42B-F29F-4A27-9F7C-21B1A7EAA8B6}"/>
              </a:ext>
            </a:extLst>
          </p:cNvPr>
          <p:cNvSpPr>
            <a:spLocks noGrp="1"/>
          </p:cNvSpPr>
          <p:nvPr>
            <p:ph sz="quarter" idx="12"/>
          </p:nvPr>
        </p:nvSpPr>
        <p:spPr>
          <a:xfrm>
            <a:off x="411163" y="1691640"/>
            <a:ext cx="11247120" cy="4436786"/>
          </a:xfrm>
        </p:spPr>
        <p:txBody>
          <a:bodyPr>
            <a:noAutofit/>
          </a:bodyPr>
          <a:lstStyle>
            <a:lvl4pPr marL="1430338" indent="-219075">
              <a:buFont typeface="Arial" panose="020B0604020202020204" pitchFamily="34"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a:extLst>
              <a:ext uri="{FF2B5EF4-FFF2-40B4-BE49-F238E27FC236}">
                <a16:creationId xmlns:a16="http://schemas.microsoft.com/office/drawing/2014/main" id="{4EBACCF3-4DC2-431D-A629-2DB5E133074E}"/>
              </a:ext>
            </a:extLst>
          </p:cNvPr>
          <p:cNvSpPr>
            <a:spLocks noGrp="1"/>
          </p:cNvSpPr>
          <p:nvPr>
            <p:ph type="sldNum" sz="quarter" idx="10"/>
          </p:nvPr>
        </p:nvSpPr>
        <p:spPr>
          <a:xfrm>
            <a:off x="9052560" y="6225730"/>
            <a:ext cx="2743200" cy="365125"/>
          </a:xfrm>
        </p:spPr>
        <p:txBody>
          <a:bodyPr/>
          <a:lstStyle/>
          <a:p>
            <a:fld id="{279CC6A5-9112-DF40-98A9-746EB4AEA315}" type="slidenum">
              <a:rPr lang="en-US" smtClean="0"/>
              <a:t>‹#›</a:t>
            </a:fld>
            <a:endParaRPr lang="en-US" dirty="0"/>
          </a:p>
        </p:txBody>
      </p:sp>
      <p:cxnSp>
        <p:nvCxnSpPr>
          <p:cNvPr id="25" name="Straight Connector 24">
            <a:extLst>
              <a:ext uri="{FF2B5EF4-FFF2-40B4-BE49-F238E27FC236}">
                <a16:creationId xmlns:a16="http://schemas.microsoft.com/office/drawing/2014/main" id="{718910F2-70EC-DB47-B6AA-79AAF919F44C}"/>
              </a:ext>
            </a:extLst>
          </p:cNvPr>
          <p:cNvCxnSpPr>
            <a:cxnSpLocks/>
          </p:cNvCxnSpPr>
          <p:nvPr userDrawn="1"/>
        </p:nvCxnSpPr>
        <p:spPr>
          <a:xfrm>
            <a:off x="537882" y="1452284"/>
            <a:ext cx="2384612" cy="0"/>
          </a:xfrm>
          <a:prstGeom prst="line">
            <a:avLst/>
          </a:prstGeom>
          <a:ln w="95250">
            <a:gradFill>
              <a:gsLst>
                <a:gs pos="0">
                  <a:schemeClr val="tx2">
                    <a:lumMod val="75000"/>
                  </a:schemeClr>
                </a:gs>
                <a:gs pos="100000">
                  <a:schemeClr val="tx2">
                    <a:lumMod val="75000"/>
                    <a:alpha val="62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37773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8CEC1-4BFB-3D47-A4E3-8D70EE757638}"/>
              </a:ext>
            </a:extLst>
          </p:cNvPr>
          <p:cNvSpPr/>
          <p:nvPr userDrawn="1"/>
        </p:nvSpPr>
        <p:spPr>
          <a:xfrm>
            <a:off x="10136459" y="178420"/>
            <a:ext cx="1839951" cy="758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08EB5BC-AD63-4CB3-BE31-9B989AC589B4}"/>
              </a:ext>
            </a:extLst>
          </p:cNvPr>
          <p:cNvSpPr>
            <a:spLocks noGrp="1"/>
          </p:cNvSpPr>
          <p:nvPr>
            <p:ph type="title" hasCustomPrompt="1"/>
          </p:nvPr>
        </p:nvSpPr>
        <p:spPr>
          <a:xfrm>
            <a:off x="412032" y="749655"/>
            <a:ext cx="9410699" cy="604087"/>
          </a:xfrm>
        </p:spPr>
        <p:txBody>
          <a:bodyPr anchor="b">
            <a:noAutofit/>
          </a:bodyPr>
          <a:lstStyle>
            <a:lvl1pPr>
              <a:defRPr sz="3600">
                <a:solidFill>
                  <a:srgbClr val="295D97"/>
                </a:solidFill>
              </a:defRPr>
            </a:lvl1pPr>
          </a:lstStyle>
          <a:p>
            <a:r>
              <a:rPr lang="en-US" dirty="0"/>
              <a:t>Title Goes Here</a:t>
            </a:r>
          </a:p>
        </p:txBody>
      </p:sp>
      <p:sp>
        <p:nvSpPr>
          <p:cNvPr id="11" name="Slide Number Placeholder 2">
            <a:extLst>
              <a:ext uri="{FF2B5EF4-FFF2-40B4-BE49-F238E27FC236}">
                <a16:creationId xmlns:a16="http://schemas.microsoft.com/office/drawing/2014/main" id="{2403BC54-751E-4A10-A6FB-807E7529FE73}"/>
              </a:ext>
            </a:extLst>
          </p:cNvPr>
          <p:cNvSpPr>
            <a:spLocks noGrp="1"/>
          </p:cNvSpPr>
          <p:nvPr>
            <p:ph type="sldNum" sz="quarter" idx="12"/>
          </p:nvPr>
        </p:nvSpPr>
        <p:spPr>
          <a:xfrm>
            <a:off x="9052560" y="6225730"/>
            <a:ext cx="2743200" cy="365125"/>
          </a:xfrm>
        </p:spPr>
        <p:txBody>
          <a:bodyPr/>
          <a:lstStyle/>
          <a:p>
            <a:fld id="{279CC6A5-9112-DF40-98A9-746EB4AEA315}" type="slidenum">
              <a:rPr lang="en-US" smtClean="0"/>
              <a:t>‹#›</a:t>
            </a:fld>
            <a:endParaRPr lang="en-US" dirty="0"/>
          </a:p>
        </p:txBody>
      </p:sp>
    </p:spTree>
    <p:extLst>
      <p:ext uri="{BB962C8B-B14F-4D97-AF65-F5344CB8AC3E}">
        <p14:creationId xmlns:p14="http://schemas.microsoft.com/office/powerpoint/2010/main" val="161923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AF6719-003A-EA49-8FE9-AE5AA834C90C}"/>
              </a:ext>
            </a:extLst>
          </p:cNvPr>
          <p:cNvSpPr/>
          <p:nvPr userDrawn="1"/>
        </p:nvSpPr>
        <p:spPr>
          <a:xfrm>
            <a:off x="10270273" y="278780"/>
            <a:ext cx="1639229" cy="66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08EB5BC-AD63-4CB3-BE31-9B989AC589B4}"/>
              </a:ext>
            </a:extLst>
          </p:cNvPr>
          <p:cNvSpPr>
            <a:spLocks noGrp="1"/>
          </p:cNvSpPr>
          <p:nvPr>
            <p:ph type="title" hasCustomPrompt="1"/>
          </p:nvPr>
        </p:nvSpPr>
        <p:spPr>
          <a:xfrm>
            <a:off x="412032" y="749655"/>
            <a:ext cx="9410699" cy="604087"/>
          </a:xfrm>
        </p:spPr>
        <p:txBody>
          <a:bodyPr anchor="b">
            <a:noAutofit/>
          </a:bodyPr>
          <a:lstStyle>
            <a:lvl1pPr>
              <a:defRPr sz="3600">
                <a:solidFill>
                  <a:srgbClr val="295D97"/>
                </a:solidFill>
              </a:defRPr>
            </a:lvl1pPr>
          </a:lstStyle>
          <a:p>
            <a:r>
              <a:rPr lang="en-US"/>
              <a:t>Title Goes Here</a:t>
            </a:r>
            <a:endParaRPr lang="en-US" dirty="0"/>
          </a:p>
        </p:txBody>
      </p:sp>
      <p:sp>
        <p:nvSpPr>
          <p:cNvPr id="11" name="Slide Number Placeholder 2">
            <a:extLst>
              <a:ext uri="{FF2B5EF4-FFF2-40B4-BE49-F238E27FC236}">
                <a16:creationId xmlns:a16="http://schemas.microsoft.com/office/drawing/2014/main" id="{2403BC54-751E-4A10-A6FB-807E7529FE73}"/>
              </a:ext>
            </a:extLst>
          </p:cNvPr>
          <p:cNvSpPr>
            <a:spLocks noGrp="1"/>
          </p:cNvSpPr>
          <p:nvPr>
            <p:ph type="sldNum" sz="quarter" idx="12"/>
          </p:nvPr>
        </p:nvSpPr>
        <p:spPr>
          <a:xfrm>
            <a:off x="9052560" y="6225730"/>
            <a:ext cx="2743200" cy="365125"/>
          </a:xfrm>
        </p:spPr>
        <p:txBody>
          <a:bodyPr/>
          <a:lstStyle/>
          <a:p>
            <a:fld id="{279CC6A5-9112-DF40-98A9-746EB4AEA315}" type="slidenum">
              <a:rPr lang="en-US" smtClean="0"/>
              <a:t>‹#›</a:t>
            </a:fld>
            <a:endParaRPr lang="en-US" dirty="0"/>
          </a:p>
        </p:txBody>
      </p:sp>
      <p:sp>
        <p:nvSpPr>
          <p:cNvPr id="6" name="Text Placeholder 7">
            <a:extLst>
              <a:ext uri="{FF2B5EF4-FFF2-40B4-BE49-F238E27FC236}">
                <a16:creationId xmlns:a16="http://schemas.microsoft.com/office/drawing/2014/main" id="{36CD97C0-E6F7-47AE-9311-3D7C39F8727B}"/>
              </a:ext>
            </a:extLst>
          </p:cNvPr>
          <p:cNvSpPr>
            <a:spLocks noGrp="1"/>
          </p:cNvSpPr>
          <p:nvPr>
            <p:ph type="body" sz="quarter" idx="17" hasCustomPrompt="1"/>
          </p:nvPr>
        </p:nvSpPr>
        <p:spPr>
          <a:xfrm>
            <a:off x="412032" y="1390718"/>
            <a:ext cx="9410699" cy="591395"/>
          </a:xfrm>
        </p:spPr>
        <p:txBody>
          <a:bodyPr>
            <a:noAutofit/>
          </a:bodyPr>
          <a:lstStyle>
            <a:lvl1pPr marL="0" indent="0">
              <a:buNone/>
              <a:defRPr sz="2400" b="1">
                <a:solidFill>
                  <a:srgbClr val="333333"/>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 subhead </a:t>
            </a:r>
            <a:r>
              <a:rPr lang="mr-IN" dirty="0"/>
              <a:t>–</a:t>
            </a:r>
            <a:r>
              <a:rPr lang="en-US" dirty="0"/>
              <a:t> Calibri 24 Bold</a:t>
            </a:r>
          </a:p>
        </p:txBody>
      </p:sp>
    </p:spTree>
    <p:extLst>
      <p:ext uri="{BB962C8B-B14F-4D97-AF65-F5344CB8AC3E}">
        <p14:creationId xmlns:p14="http://schemas.microsoft.com/office/powerpoint/2010/main" val="117940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52560" y="622573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CC6A5-9112-DF40-98A9-746EB4AEA315}" type="slidenum">
              <a:rPr lang="en-US" smtClean="0"/>
              <a:t>‹#›</a:t>
            </a:fld>
            <a:endParaRPr lang="en-US" dirty="0"/>
          </a:p>
        </p:txBody>
      </p:sp>
      <p:sp>
        <p:nvSpPr>
          <p:cNvPr id="2" name="Title Placeholder 1"/>
          <p:cNvSpPr>
            <a:spLocks noGrp="1"/>
          </p:cNvSpPr>
          <p:nvPr>
            <p:ph type="title"/>
          </p:nvPr>
        </p:nvSpPr>
        <p:spPr>
          <a:xfrm>
            <a:off x="411480" y="749808"/>
            <a:ext cx="9966960" cy="60350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11480" y="1825625"/>
            <a:ext cx="1124712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0"/>
              </a:spcBef>
              <a:spcAft>
                <a:spcPts val="1200"/>
              </a:spcAft>
              <a:buClr>
                <a:srgbClr val="F3871A"/>
              </a:buClr>
              <a:buSzTx/>
              <a:buFont typeface=".AppleSystemUIFont" charset="-120"/>
              <a:buChar char="•"/>
              <a:tabLst/>
              <a:defRPr/>
            </a:pPr>
            <a:r>
              <a:rPr kumimoji="0" lang="en-US" sz="2400" b="0" i="0" u="none" strike="noStrike" kern="1200" cap="none" spc="0" normalizeH="0" baseline="0" noProof="0" dirty="0">
                <a:ln>
                  <a:noFill/>
                </a:ln>
                <a:solidFill>
                  <a:srgbClr val="666666"/>
                </a:solidFill>
                <a:effectLst/>
                <a:uLnTx/>
                <a:uFillTx/>
                <a:latin typeface="+mn-lt"/>
                <a:ea typeface="+mn-ea"/>
                <a:cs typeface="+mn-cs"/>
              </a:rPr>
              <a:t>Edit Master text styles</a:t>
            </a:r>
          </a:p>
          <a:p>
            <a:pPr marL="687388" marR="0" lvl="1" indent="-228600" algn="l" defTabSz="914400" rtl="0" eaLnBrk="1" fontAlgn="auto" latinLnBrk="0" hangingPunct="1">
              <a:lnSpc>
                <a:spcPct val="100000"/>
              </a:lnSpc>
              <a:spcBef>
                <a:spcPts val="0"/>
              </a:spcBef>
              <a:spcAft>
                <a:spcPts val="1200"/>
              </a:spcAft>
              <a:buClr>
                <a:srgbClr val="295D97"/>
              </a:buClr>
              <a:buSzTx/>
              <a:buFont typeface=".AppleSystemUIFont" charset="-120"/>
              <a:buChar char="−"/>
              <a:tabLst/>
              <a:defRPr/>
            </a:pPr>
            <a:r>
              <a:rPr kumimoji="0" lang="en-US" sz="2000" b="0" i="0" u="none" strike="noStrike" kern="1200" cap="none" spc="0" normalizeH="0" baseline="0" noProof="0" dirty="0">
                <a:ln>
                  <a:noFill/>
                </a:ln>
                <a:solidFill>
                  <a:srgbClr val="666666"/>
                </a:solidFill>
                <a:effectLst/>
                <a:uLnTx/>
                <a:uFillTx/>
                <a:latin typeface="+mn-lt"/>
                <a:ea typeface="+mn-ea"/>
                <a:cs typeface="+mn-cs"/>
              </a:rPr>
              <a:t>Second level</a:t>
            </a:r>
          </a:p>
          <a:p>
            <a:pPr marL="1031875" marR="0" lvl="2" indent="-228600" algn="l" defTabSz="914400" rtl="0" eaLnBrk="1" fontAlgn="auto" latinLnBrk="0" hangingPunct="1">
              <a:lnSpc>
                <a:spcPct val="100000"/>
              </a:lnSpc>
              <a:spcBef>
                <a:spcPts val="0"/>
              </a:spcBef>
              <a:spcAft>
                <a:spcPts val="1200"/>
              </a:spcAft>
              <a:buClr>
                <a:srgbClr val="666666"/>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mn-lt"/>
                <a:ea typeface="+mn-ea"/>
                <a:cs typeface="+mn-cs"/>
              </a:rPr>
              <a:t>Third level</a:t>
            </a:r>
          </a:p>
          <a:p>
            <a:pPr marL="1497150" marR="0" lvl="3" indent="-285750" algn="l" defTabSz="914400" rtl="0" eaLnBrk="1" fontAlgn="auto" latinLnBrk="0" hangingPunct="1">
              <a:lnSpc>
                <a:spcPct val="100000"/>
              </a:lnSpc>
              <a:spcBef>
                <a:spcPts val="0"/>
              </a:spcBef>
              <a:spcAft>
                <a:spcPts val="600"/>
              </a:spcAft>
              <a:buClr>
                <a:srgbClr val="666666"/>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mn-lt"/>
                <a:ea typeface="+mn-ea"/>
                <a:cs typeface="+mn-cs"/>
              </a:rPr>
              <a:t>Fourth level</a:t>
            </a:r>
          </a:p>
          <a:p>
            <a:pPr marL="1828800" marR="0" lvl="4"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srgbClr val="666666"/>
                </a:solidFill>
                <a:effectLst/>
                <a:uLnTx/>
                <a:uFillTx/>
                <a:latin typeface="+mn-lt"/>
                <a:ea typeface="+mn-ea"/>
                <a:cs typeface="+mn-cs"/>
              </a:rPr>
              <a:t>Fifth level</a:t>
            </a:r>
          </a:p>
          <a:p>
            <a:pPr marL="342000" marR="0" lvl="0" indent="-228600" algn="l" defTabSz="914400" rtl="0" eaLnBrk="1" fontAlgn="auto" latinLnBrk="0" hangingPunct="1">
              <a:lnSpc>
                <a:spcPct val="100000"/>
              </a:lnSpc>
              <a:spcBef>
                <a:spcPts val="0"/>
              </a:spcBef>
              <a:spcAft>
                <a:spcPts val="1200"/>
              </a:spcAft>
              <a:buClr>
                <a:srgbClr val="F3871A"/>
              </a:buClr>
              <a:buSzTx/>
              <a:buFont typeface=".AppleSystemUIFont" charset="-120"/>
              <a:buChar char="•"/>
              <a:tabLst/>
              <a:defRPr/>
            </a:pPr>
            <a:endParaRPr kumimoji="0" lang="en-US" sz="1800" b="0" i="0" u="none" strike="noStrike" kern="1200" cap="none" spc="0" normalizeH="0" baseline="0" noProof="0" dirty="0">
              <a:ln>
                <a:noFill/>
              </a:ln>
              <a:solidFill>
                <a:srgbClr val="666666"/>
              </a:solidFill>
              <a:effectLst/>
              <a:uLnTx/>
              <a:uFillTx/>
              <a:latin typeface="+mn-lt"/>
              <a:ea typeface="+mn-ea"/>
              <a:cs typeface="+mn-cs"/>
            </a:endParaRPr>
          </a:p>
        </p:txBody>
      </p:sp>
    </p:spTree>
    <p:extLst>
      <p:ext uri="{BB962C8B-B14F-4D97-AF65-F5344CB8AC3E}">
        <p14:creationId xmlns:p14="http://schemas.microsoft.com/office/powerpoint/2010/main" val="1238320299"/>
      </p:ext>
    </p:extLst>
  </p:cSld>
  <p:clrMap bg1="lt1" tx1="dk1" bg2="lt2" tx2="dk2" accent1="accent1" accent2="accent2" accent3="accent3" accent4="accent4" accent5="accent5" accent6="accent6" hlink="hlink" folHlink="folHlink"/>
  <p:sldLayoutIdLst>
    <p:sldLayoutId id="2147483725" r:id="rId1"/>
    <p:sldLayoutId id="2147483774" r:id="rId2"/>
    <p:sldLayoutId id="2147483773" r:id="rId3"/>
    <p:sldLayoutId id="2147483753" r:id="rId4"/>
    <p:sldLayoutId id="2147483700" r:id="rId5"/>
    <p:sldLayoutId id="2147483762" r:id="rId6"/>
    <p:sldLayoutId id="2147483771" r:id="rId7"/>
    <p:sldLayoutId id="2147483763" r:id="rId8"/>
    <p:sldLayoutId id="2147483765" r:id="rId9"/>
    <p:sldLayoutId id="2147483717" r:id="rId10"/>
    <p:sldLayoutId id="2147483752" r:id="rId11"/>
  </p:sldLayoutIdLst>
  <p:hf hd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28600" marR="0" indent="-228600" algn="l" defTabSz="914400" rtl="0" eaLnBrk="1" fontAlgn="auto" latinLnBrk="0" hangingPunct="1">
        <a:lnSpc>
          <a:spcPct val="100000"/>
        </a:lnSpc>
        <a:spcBef>
          <a:spcPts val="0"/>
        </a:spcBef>
        <a:spcAft>
          <a:spcPts val="1200"/>
        </a:spcAft>
        <a:buClr>
          <a:schemeClr val="tx2">
            <a:lumMod val="75000"/>
          </a:schemeClr>
        </a:buClr>
        <a:buSzPct val="90000"/>
        <a:buFont typeface="Arial" panose="020B0604020202020204" pitchFamily="34" charset="0"/>
        <a:buChar char="•"/>
        <a:tabLst/>
        <a:defRPr sz="2400" kern="1200" baseline="0">
          <a:solidFill>
            <a:srgbClr val="666666"/>
          </a:solidFill>
          <a:latin typeface="+mn-lt"/>
          <a:ea typeface="+mn-ea"/>
          <a:cs typeface="+mn-cs"/>
        </a:defRPr>
      </a:lvl1pPr>
      <a:lvl2pPr marL="687388" marR="0" indent="-228600" algn="l" defTabSz="914400" rtl="0" eaLnBrk="1" fontAlgn="auto" latinLnBrk="0" hangingPunct="1">
        <a:lnSpc>
          <a:spcPct val="100000"/>
        </a:lnSpc>
        <a:spcBef>
          <a:spcPts val="0"/>
        </a:spcBef>
        <a:spcAft>
          <a:spcPts val="1200"/>
        </a:spcAft>
        <a:buClr>
          <a:srgbClr val="295D97"/>
        </a:buClr>
        <a:buSzTx/>
        <a:buFont typeface=".AppleSystemUIFont" charset="-120"/>
        <a:buChar char="−"/>
        <a:tabLst/>
        <a:defRPr sz="2000" kern="1200">
          <a:solidFill>
            <a:srgbClr val="666666"/>
          </a:solidFill>
          <a:latin typeface="+mn-lt"/>
          <a:ea typeface="+mn-ea"/>
          <a:cs typeface="+mn-cs"/>
        </a:defRPr>
      </a:lvl2pPr>
      <a:lvl3pPr marL="914400" marR="0" indent="-228600" algn="l" defTabSz="914400" rtl="0" eaLnBrk="1" fontAlgn="auto" latinLnBrk="0" hangingPunct="1">
        <a:lnSpc>
          <a:spcPct val="100000"/>
        </a:lnSpc>
        <a:spcBef>
          <a:spcPts val="0"/>
        </a:spcBef>
        <a:spcAft>
          <a:spcPts val="1200"/>
        </a:spcAft>
        <a:buClr>
          <a:srgbClr val="666666"/>
        </a:buClr>
        <a:buSzTx/>
        <a:buFont typeface="Arial" panose="020B0604020202020204" pitchFamily="34" charset="0"/>
        <a:buChar char="•"/>
        <a:tabLst/>
        <a:defRPr sz="1800" kern="1200">
          <a:solidFill>
            <a:srgbClr val="666666"/>
          </a:solidFill>
          <a:latin typeface="+mn-lt"/>
          <a:ea typeface="+mn-ea"/>
          <a:cs typeface="+mn-cs"/>
        </a:defRPr>
      </a:lvl3pPr>
      <a:lvl4pPr marL="1258888" marR="0" indent="-47625" algn="l" defTabSz="914400" rtl="0" eaLnBrk="1" fontAlgn="auto" latinLnBrk="0" hangingPunct="1">
        <a:lnSpc>
          <a:spcPct val="100000"/>
        </a:lnSpc>
        <a:spcBef>
          <a:spcPts val="0"/>
        </a:spcBef>
        <a:spcAft>
          <a:spcPts val="600"/>
        </a:spcAft>
        <a:buClr>
          <a:srgbClr val="666666"/>
        </a:buClr>
        <a:buSzTx/>
        <a:buFont typeface="Arial" panose="020B0604020202020204" pitchFamily="34" charset="0"/>
        <a:buChar char="•"/>
        <a:tabLst/>
        <a:defRPr sz="1800" kern="1200">
          <a:solidFill>
            <a:srgbClr val="666666"/>
          </a:solidFill>
          <a:latin typeface="+mn-lt"/>
          <a:ea typeface="+mn-ea"/>
          <a:cs typeface="+mn-cs"/>
        </a:defRPr>
      </a:lvl4pPr>
      <a:lvl5pPr marL="1828800" marR="0" indent="-228600" algn="l" defTabSz="914400" rtl="0" eaLnBrk="1" fontAlgn="auto" latinLnBrk="0" hangingPunct="1">
        <a:lnSpc>
          <a:spcPct val="90000"/>
        </a:lnSpc>
        <a:spcBef>
          <a:spcPts val="500"/>
        </a:spcBef>
        <a:spcAft>
          <a:spcPts val="0"/>
        </a:spcAft>
        <a:buClrTx/>
        <a:buSzTx/>
        <a:buFont typeface="Arial"/>
        <a:buChar char="•"/>
        <a:tabLst/>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266382904/e45b46f237"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file:///C:\Users\steve\Dropbox%20(GhostRanch)\GhostRanch%20Team%20Folder\Clients\Bill\BILL18001_SalesDeckMakeover\Rnd01\Images\burst-521042.jpg"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to </a:t>
            </a:r>
            <a:r>
              <a:rPr lang="en-US" dirty="0" err="1"/>
              <a:t>Bill.com</a:t>
            </a:r>
            <a:r>
              <a:rPr lang="en-US" dirty="0"/>
              <a:t> Accounting Firm Partner</a:t>
            </a:r>
          </a:p>
        </p:txBody>
      </p:sp>
      <p:sp>
        <p:nvSpPr>
          <p:cNvPr id="3" name="Content Placeholder 2"/>
          <p:cNvSpPr>
            <a:spLocks noGrp="1"/>
          </p:cNvSpPr>
          <p:nvPr>
            <p:ph sz="quarter" idx="12"/>
          </p:nvPr>
        </p:nvSpPr>
        <p:spPr/>
        <p:txBody>
          <a:bodyPr/>
          <a:lstStyle/>
          <a:p>
            <a:r>
              <a:rPr lang="en-US" dirty="0"/>
              <a:t>This deck is for introducing </a:t>
            </a:r>
            <a:r>
              <a:rPr lang="en-US" dirty="0" err="1"/>
              <a:t>Bill.com</a:t>
            </a:r>
            <a:r>
              <a:rPr lang="en-US" dirty="0"/>
              <a:t> to a partner/colleague</a:t>
            </a:r>
          </a:p>
          <a:p>
            <a:r>
              <a:rPr lang="en-US" dirty="0"/>
              <a:t>It can be used as a standalone presentation</a:t>
            </a:r>
          </a:p>
          <a:p>
            <a:r>
              <a:rPr lang="en-US" dirty="0"/>
              <a:t>To use as part of a longer presentation in your firm’s template, follow these instructions</a:t>
            </a:r>
          </a:p>
          <a:p>
            <a:pPr lvl="1"/>
            <a:r>
              <a:rPr lang="en-US" dirty="0"/>
              <a:t>Drop in a PNG of your logo on the following slide in the white space provided</a:t>
            </a:r>
          </a:p>
          <a:p>
            <a:pPr lvl="1"/>
            <a:r>
              <a:rPr lang="en-US" dirty="0"/>
              <a:t>Enter company name below logo space</a:t>
            </a:r>
          </a:p>
          <a:p>
            <a:pPr lvl="1"/>
            <a:r>
              <a:rPr lang="en-US" dirty="0"/>
              <a:t>Add date of presentation</a:t>
            </a:r>
          </a:p>
          <a:p>
            <a:pPr lvl="1"/>
            <a:r>
              <a:rPr lang="en-US" dirty="0"/>
              <a:t>Add presenter photo, name, and contact info to slide 9</a:t>
            </a:r>
          </a:p>
          <a:p>
            <a:pPr lvl="1"/>
            <a:endParaRPr lang="en-US" dirty="0"/>
          </a:p>
        </p:txBody>
      </p:sp>
      <p:sp>
        <p:nvSpPr>
          <p:cNvPr id="4" name="Slide Number Placeholder 3"/>
          <p:cNvSpPr>
            <a:spLocks noGrp="1"/>
          </p:cNvSpPr>
          <p:nvPr>
            <p:ph type="sldNum" sz="quarter" idx="10"/>
          </p:nvPr>
        </p:nvSpPr>
        <p:spPr/>
        <p:txBody>
          <a:bodyPr/>
          <a:lstStyle/>
          <a:p>
            <a:fld id="{279CC6A5-9112-DF40-98A9-746EB4AEA315}" type="slidenum">
              <a:rPr lang="en-US" smtClean="0"/>
              <a:t>1</a:t>
            </a:fld>
            <a:endParaRPr lang="en-US" dirty="0"/>
          </a:p>
        </p:txBody>
      </p:sp>
    </p:spTree>
    <p:extLst>
      <p:ext uri="{BB962C8B-B14F-4D97-AF65-F5344CB8AC3E}">
        <p14:creationId xmlns:p14="http://schemas.microsoft.com/office/powerpoint/2010/main" val="304773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261FB49-F52B-4A76-9B4B-8E77D4B2EBC0}"/>
              </a:ext>
            </a:extLst>
          </p:cNvPr>
          <p:cNvPicPr>
            <a:picLocks/>
          </p:cNvPicPr>
          <p:nvPr/>
        </p:nvPicPr>
        <p:blipFill rotWithShape="1">
          <a:blip r:embed="rId3" cstate="screen">
            <a:extLst>
              <a:ext uri="{BEBA8EAE-BF5A-486C-A8C5-ECC9F3942E4B}">
                <a14:imgProps xmlns:a14="http://schemas.microsoft.com/office/drawing/2010/main">
                  <a14:imgLayer r:embed="rId4">
                    <a14:imgEffect>
                      <a14:saturation sat="182000"/>
                    </a14:imgEffect>
                  </a14:imgLayer>
                </a14:imgProps>
              </a:ext>
              <a:ext uri="{28A0092B-C50C-407E-A947-70E740481C1C}">
                <a14:useLocalDpi xmlns:a14="http://schemas.microsoft.com/office/drawing/2010/main"/>
              </a:ext>
            </a:extLst>
          </a:blip>
          <a:srcRect t="-3"/>
          <a:stretch/>
        </p:blipFill>
        <p:spPr>
          <a:xfrm>
            <a:off x="0" y="0"/>
            <a:ext cx="12192000" cy="6858000"/>
          </a:xfrm>
          <a:prstGeom prst="rect">
            <a:avLst/>
          </a:prstGeom>
          <a:gradFill>
            <a:gsLst>
              <a:gs pos="0">
                <a:schemeClr val="tx2"/>
              </a:gs>
              <a:gs pos="97000">
                <a:schemeClr val="tx2">
                  <a:lumMod val="50000"/>
                </a:schemeClr>
              </a:gs>
            </a:gsLst>
            <a:lin ang="0" scaled="1"/>
          </a:gradFill>
        </p:spPr>
      </p:pic>
      <p:sp>
        <p:nvSpPr>
          <p:cNvPr id="40" name="Rectangle 39">
            <a:extLst>
              <a:ext uri="{FF2B5EF4-FFF2-40B4-BE49-F238E27FC236}">
                <a16:creationId xmlns:a16="http://schemas.microsoft.com/office/drawing/2014/main" id="{D1852152-4677-854D-97F8-A831A9D03892}"/>
              </a:ext>
            </a:extLst>
          </p:cNvPr>
          <p:cNvSpPr/>
          <p:nvPr/>
        </p:nvSpPr>
        <p:spPr>
          <a:xfrm>
            <a:off x="-5576"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E5D3D80-B9A9-1A45-B48B-9024FEE5ED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CC6A5-9112-DF40-98A9-746EB4AEA315}"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634B281A-E1D3-594A-AC40-3F9678BF29D5}"/>
              </a:ext>
            </a:extLst>
          </p:cNvPr>
          <p:cNvSpPr txBox="1"/>
          <p:nvPr/>
        </p:nvSpPr>
        <p:spPr>
          <a:xfrm>
            <a:off x="535693" y="701209"/>
            <a:ext cx="5170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tx1">
                    <a:lumMod val="75000"/>
                  </a:schemeClr>
                </a:solidFill>
                <a:effectLst/>
                <a:uLnTx/>
                <a:uFillTx/>
                <a:latin typeface="Calibri"/>
                <a:ea typeface="+mn-ea"/>
                <a:cs typeface="+mn-cs"/>
              </a:rPr>
              <a:t>The Benefits of </a:t>
            </a:r>
            <a:r>
              <a:rPr kumimoji="0" lang="en-US" sz="3600" i="0" u="none" strike="noStrike" kern="1200" cap="none" spc="0" normalizeH="0" baseline="0" noProof="0" dirty="0" err="1">
                <a:ln>
                  <a:noFill/>
                </a:ln>
                <a:solidFill>
                  <a:schemeClr val="tx1">
                    <a:lumMod val="75000"/>
                  </a:schemeClr>
                </a:solidFill>
                <a:effectLst/>
                <a:uLnTx/>
                <a:uFillTx/>
                <a:latin typeface="Calibri"/>
                <a:ea typeface="+mn-ea"/>
                <a:cs typeface="+mn-cs"/>
              </a:rPr>
              <a:t>Bill.com</a:t>
            </a:r>
            <a:endParaRPr kumimoji="0" lang="en-US" sz="3600" i="0" u="none" strike="noStrike" kern="1200" cap="none" spc="0" normalizeH="0" baseline="0" noProof="0" dirty="0">
              <a:ln>
                <a:noFill/>
              </a:ln>
              <a:solidFill>
                <a:schemeClr val="tx1">
                  <a:lumMod val="75000"/>
                </a:schemeClr>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F91CC17-2F7D-FA42-9507-1C3B835F9315}"/>
              </a:ext>
            </a:extLst>
          </p:cNvPr>
          <p:cNvSpPr/>
          <p:nvPr/>
        </p:nvSpPr>
        <p:spPr>
          <a:xfrm>
            <a:off x="3173506" y="1828800"/>
            <a:ext cx="5879054" cy="439693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B0569C5-193A-504F-A41D-7BF7417D066E}"/>
              </a:ext>
            </a:extLst>
          </p:cNvPr>
          <p:cNvCxnSpPr>
            <a:cxnSpLocks/>
          </p:cNvCxnSpPr>
          <p:nvPr/>
        </p:nvCxnSpPr>
        <p:spPr>
          <a:xfrm>
            <a:off x="6090424" y="4273203"/>
            <a:ext cx="0" cy="788217"/>
          </a:xfrm>
          <a:prstGeom prst="line">
            <a:avLst/>
          </a:prstGeom>
          <a:ln w="38100" cap="rnd">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C75759-6382-408F-9B4E-4EB70312D129}"/>
              </a:ext>
            </a:extLst>
          </p:cNvPr>
          <p:cNvCxnSpPr>
            <a:cxnSpLocks/>
          </p:cNvCxnSpPr>
          <p:nvPr/>
        </p:nvCxnSpPr>
        <p:spPr>
          <a:xfrm>
            <a:off x="6090424" y="3110462"/>
            <a:ext cx="0" cy="788217"/>
          </a:xfrm>
          <a:prstGeom prst="line">
            <a:avLst/>
          </a:prstGeom>
          <a:ln w="38100" cap="rnd">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00E54E9-F798-498C-95D4-31407D610278}"/>
              </a:ext>
            </a:extLst>
          </p:cNvPr>
          <p:cNvGrpSpPr/>
          <p:nvPr/>
        </p:nvGrpSpPr>
        <p:grpSpPr>
          <a:xfrm>
            <a:off x="4167626" y="5010285"/>
            <a:ext cx="5206749" cy="551796"/>
            <a:chOff x="4298131" y="4196785"/>
            <a:chExt cx="5206749" cy="551796"/>
          </a:xfrm>
        </p:grpSpPr>
        <p:sp>
          <p:nvSpPr>
            <p:cNvPr id="14" name="TextBox 13">
              <a:extLst>
                <a:ext uri="{FF2B5EF4-FFF2-40B4-BE49-F238E27FC236}">
                  <a16:creationId xmlns:a16="http://schemas.microsoft.com/office/drawing/2014/main" id="{69C95C66-7098-844D-B598-D0E4DD8A9DFC}"/>
                </a:ext>
              </a:extLst>
            </p:cNvPr>
            <p:cNvSpPr txBox="1"/>
            <p:nvPr/>
          </p:nvSpPr>
          <p:spPr>
            <a:xfrm>
              <a:off x="4871694" y="4240750"/>
              <a:ext cx="4633186" cy="507831"/>
            </a:xfrm>
            <a:prstGeom prst="rect">
              <a:avLst/>
            </a:prstGeom>
            <a:noFill/>
          </p:spPr>
          <p:txBody>
            <a:bodyPr wrap="square" bIns="18288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75000"/>
                    </a:schemeClr>
                  </a:solidFill>
                  <a:effectLst/>
                  <a:uLnTx/>
                  <a:uFillTx/>
                  <a:latin typeface="Calibri"/>
                  <a:ea typeface="+mn-ea"/>
                  <a:cs typeface="+mn-cs"/>
                </a:rPr>
                <a:t>Bank-level security</a:t>
              </a:r>
            </a:p>
          </p:txBody>
        </p:sp>
        <p:sp>
          <p:nvSpPr>
            <p:cNvPr id="19" name="Freeform 5">
              <a:extLst>
                <a:ext uri="{FF2B5EF4-FFF2-40B4-BE49-F238E27FC236}">
                  <a16:creationId xmlns:a16="http://schemas.microsoft.com/office/drawing/2014/main" id="{2CEE3CE1-E5BF-458D-82B5-199CEBA67568}"/>
                </a:ext>
              </a:extLst>
            </p:cNvPr>
            <p:cNvSpPr>
              <a:spLocks noEditPoints="1"/>
            </p:cNvSpPr>
            <p:nvPr/>
          </p:nvSpPr>
          <p:spPr bwMode="auto">
            <a:xfrm>
              <a:off x="4298131" y="4196785"/>
              <a:ext cx="406400" cy="519113"/>
            </a:xfrm>
            <a:custGeom>
              <a:avLst/>
              <a:gdLst>
                <a:gd name="T0" fmla="*/ 123 w 135"/>
                <a:gd name="T1" fmla="*/ 74 h 172"/>
                <a:gd name="T2" fmla="*/ 117 w 135"/>
                <a:gd name="T3" fmla="*/ 74 h 172"/>
                <a:gd name="T4" fmla="*/ 117 w 135"/>
                <a:gd name="T5" fmla="*/ 49 h 172"/>
                <a:gd name="T6" fmla="*/ 117 w 135"/>
                <a:gd name="T7" fmla="*/ 49 h 172"/>
                <a:gd name="T8" fmla="*/ 68 w 135"/>
                <a:gd name="T9" fmla="*/ 0 h 172"/>
                <a:gd name="T10" fmla="*/ 19 w 135"/>
                <a:gd name="T11" fmla="*/ 49 h 172"/>
                <a:gd name="T12" fmla="*/ 19 w 135"/>
                <a:gd name="T13" fmla="*/ 49 h 172"/>
                <a:gd name="T14" fmla="*/ 19 w 135"/>
                <a:gd name="T15" fmla="*/ 74 h 172"/>
                <a:gd name="T16" fmla="*/ 13 w 135"/>
                <a:gd name="T17" fmla="*/ 74 h 172"/>
                <a:gd name="T18" fmla="*/ 0 w 135"/>
                <a:gd name="T19" fmla="*/ 86 h 172"/>
                <a:gd name="T20" fmla="*/ 0 w 135"/>
                <a:gd name="T21" fmla="*/ 160 h 172"/>
                <a:gd name="T22" fmla="*/ 13 w 135"/>
                <a:gd name="T23" fmla="*/ 172 h 172"/>
                <a:gd name="T24" fmla="*/ 123 w 135"/>
                <a:gd name="T25" fmla="*/ 172 h 172"/>
                <a:gd name="T26" fmla="*/ 135 w 135"/>
                <a:gd name="T27" fmla="*/ 160 h 172"/>
                <a:gd name="T28" fmla="*/ 135 w 135"/>
                <a:gd name="T29" fmla="*/ 86 h 172"/>
                <a:gd name="T30" fmla="*/ 123 w 135"/>
                <a:gd name="T31" fmla="*/ 74 h 172"/>
                <a:gd name="T32" fmla="*/ 74 w 135"/>
                <a:gd name="T33" fmla="*/ 121 h 172"/>
                <a:gd name="T34" fmla="*/ 74 w 135"/>
                <a:gd name="T35" fmla="*/ 141 h 172"/>
                <a:gd name="T36" fmla="*/ 62 w 135"/>
                <a:gd name="T37" fmla="*/ 141 h 172"/>
                <a:gd name="T38" fmla="*/ 62 w 135"/>
                <a:gd name="T39" fmla="*/ 121 h 172"/>
                <a:gd name="T40" fmla="*/ 56 w 135"/>
                <a:gd name="T41" fmla="*/ 111 h 172"/>
                <a:gd name="T42" fmla="*/ 68 w 135"/>
                <a:gd name="T43" fmla="*/ 98 h 172"/>
                <a:gd name="T44" fmla="*/ 80 w 135"/>
                <a:gd name="T45" fmla="*/ 111 h 172"/>
                <a:gd name="T46" fmla="*/ 74 w 135"/>
                <a:gd name="T47" fmla="*/ 121 h 172"/>
                <a:gd name="T48" fmla="*/ 99 w 135"/>
                <a:gd name="T49" fmla="*/ 49 h 172"/>
                <a:gd name="T50" fmla="*/ 99 w 135"/>
                <a:gd name="T51" fmla="*/ 74 h 172"/>
                <a:gd name="T52" fmla="*/ 37 w 135"/>
                <a:gd name="T53" fmla="*/ 74 h 172"/>
                <a:gd name="T54" fmla="*/ 37 w 135"/>
                <a:gd name="T55" fmla="*/ 49 h 172"/>
                <a:gd name="T56" fmla="*/ 37 w 135"/>
                <a:gd name="T57" fmla="*/ 49 h 172"/>
                <a:gd name="T58" fmla="*/ 68 w 135"/>
                <a:gd name="T59" fmla="*/ 19 h 172"/>
                <a:gd name="T60" fmla="*/ 99 w 135"/>
                <a:gd name="T61"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 h="172">
                  <a:moveTo>
                    <a:pt x="123" y="74"/>
                  </a:moveTo>
                  <a:cubicBezTo>
                    <a:pt x="117" y="74"/>
                    <a:pt x="117" y="74"/>
                    <a:pt x="117" y="74"/>
                  </a:cubicBezTo>
                  <a:cubicBezTo>
                    <a:pt x="117" y="49"/>
                    <a:pt x="117" y="49"/>
                    <a:pt x="117" y="49"/>
                  </a:cubicBezTo>
                  <a:cubicBezTo>
                    <a:pt x="117" y="49"/>
                    <a:pt x="117" y="49"/>
                    <a:pt x="117" y="49"/>
                  </a:cubicBezTo>
                  <a:cubicBezTo>
                    <a:pt x="117" y="22"/>
                    <a:pt x="95" y="0"/>
                    <a:pt x="68" y="0"/>
                  </a:cubicBezTo>
                  <a:cubicBezTo>
                    <a:pt x="41" y="0"/>
                    <a:pt x="19" y="22"/>
                    <a:pt x="19" y="49"/>
                  </a:cubicBezTo>
                  <a:cubicBezTo>
                    <a:pt x="19" y="49"/>
                    <a:pt x="19" y="49"/>
                    <a:pt x="19" y="49"/>
                  </a:cubicBezTo>
                  <a:cubicBezTo>
                    <a:pt x="19" y="74"/>
                    <a:pt x="19" y="74"/>
                    <a:pt x="19" y="74"/>
                  </a:cubicBezTo>
                  <a:cubicBezTo>
                    <a:pt x="13" y="74"/>
                    <a:pt x="13" y="74"/>
                    <a:pt x="13" y="74"/>
                  </a:cubicBezTo>
                  <a:cubicBezTo>
                    <a:pt x="6" y="74"/>
                    <a:pt x="0" y="79"/>
                    <a:pt x="0" y="86"/>
                  </a:cubicBezTo>
                  <a:cubicBezTo>
                    <a:pt x="0" y="160"/>
                    <a:pt x="0" y="160"/>
                    <a:pt x="0" y="160"/>
                  </a:cubicBezTo>
                  <a:cubicBezTo>
                    <a:pt x="0" y="167"/>
                    <a:pt x="6" y="172"/>
                    <a:pt x="13" y="172"/>
                  </a:cubicBezTo>
                  <a:cubicBezTo>
                    <a:pt x="123" y="172"/>
                    <a:pt x="123" y="172"/>
                    <a:pt x="123" y="172"/>
                  </a:cubicBezTo>
                  <a:cubicBezTo>
                    <a:pt x="130" y="172"/>
                    <a:pt x="135" y="167"/>
                    <a:pt x="135" y="160"/>
                  </a:cubicBezTo>
                  <a:cubicBezTo>
                    <a:pt x="135" y="86"/>
                    <a:pt x="135" y="86"/>
                    <a:pt x="135" y="86"/>
                  </a:cubicBezTo>
                  <a:cubicBezTo>
                    <a:pt x="135" y="79"/>
                    <a:pt x="130" y="74"/>
                    <a:pt x="123" y="74"/>
                  </a:cubicBezTo>
                  <a:close/>
                  <a:moveTo>
                    <a:pt x="74" y="121"/>
                  </a:moveTo>
                  <a:cubicBezTo>
                    <a:pt x="74" y="141"/>
                    <a:pt x="74" y="141"/>
                    <a:pt x="74" y="141"/>
                  </a:cubicBezTo>
                  <a:cubicBezTo>
                    <a:pt x="62" y="141"/>
                    <a:pt x="62" y="141"/>
                    <a:pt x="62" y="141"/>
                  </a:cubicBezTo>
                  <a:cubicBezTo>
                    <a:pt x="62" y="121"/>
                    <a:pt x="62" y="121"/>
                    <a:pt x="62" y="121"/>
                  </a:cubicBezTo>
                  <a:cubicBezTo>
                    <a:pt x="58" y="119"/>
                    <a:pt x="56" y="115"/>
                    <a:pt x="56" y="111"/>
                  </a:cubicBezTo>
                  <a:cubicBezTo>
                    <a:pt x="56" y="104"/>
                    <a:pt x="61" y="98"/>
                    <a:pt x="68" y="98"/>
                  </a:cubicBezTo>
                  <a:cubicBezTo>
                    <a:pt x="75" y="98"/>
                    <a:pt x="80" y="104"/>
                    <a:pt x="80" y="111"/>
                  </a:cubicBezTo>
                  <a:cubicBezTo>
                    <a:pt x="80" y="115"/>
                    <a:pt x="78" y="119"/>
                    <a:pt x="74" y="121"/>
                  </a:cubicBezTo>
                  <a:close/>
                  <a:moveTo>
                    <a:pt x="99" y="49"/>
                  </a:moveTo>
                  <a:cubicBezTo>
                    <a:pt x="99" y="74"/>
                    <a:pt x="99" y="74"/>
                    <a:pt x="99" y="74"/>
                  </a:cubicBezTo>
                  <a:cubicBezTo>
                    <a:pt x="37" y="74"/>
                    <a:pt x="37" y="74"/>
                    <a:pt x="37" y="74"/>
                  </a:cubicBezTo>
                  <a:cubicBezTo>
                    <a:pt x="37" y="49"/>
                    <a:pt x="37" y="49"/>
                    <a:pt x="37" y="49"/>
                  </a:cubicBezTo>
                  <a:cubicBezTo>
                    <a:pt x="37" y="49"/>
                    <a:pt x="37" y="49"/>
                    <a:pt x="37" y="49"/>
                  </a:cubicBezTo>
                  <a:cubicBezTo>
                    <a:pt x="37" y="32"/>
                    <a:pt x="51" y="19"/>
                    <a:pt x="68" y="19"/>
                  </a:cubicBezTo>
                  <a:cubicBezTo>
                    <a:pt x="85" y="19"/>
                    <a:pt x="99" y="32"/>
                    <a:pt x="99" y="49"/>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a:extLst>
              <a:ext uri="{FF2B5EF4-FFF2-40B4-BE49-F238E27FC236}">
                <a16:creationId xmlns:a16="http://schemas.microsoft.com/office/drawing/2014/main" id="{AC028D2D-5197-4397-885E-DD81AA8DA873}"/>
              </a:ext>
            </a:extLst>
          </p:cNvPr>
          <p:cNvGrpSpPr/>
          <p:nvPr/>
        </p:nvGrpSpPr>
        <p:grpSpPr>
          <a:xfrm>
            <a:off x="4084282" y="2406784"/>
            <a:ext cx="3840519" cy="784830"/>
            <a:chOff x="4142500" y="5669227"/>
            <a:chExt cx="3840519" cy="784830"/>
          </a:xfrm>
        </p:grpSpPr>
        <p:sp>
          <p:nvSpPr>
            <p:cNvPr id="13" name="TextBox 12">
              <a:extLst>
                <a:ext uri="{FF2B5EF4-FFF2-40B4-BE49-F238E27FC236}">
                  <a16:creationId xmlns:a16="http://schemas.microsoft.com/office/drawing/2014/main" id="{DDFC5CC9-DF17-FB49-A062-2D793E103488}"/>
                </a:ext>
              </a:extLst>
            </p:cNvPr>
            <p:cNvSpPr txBox="1"/>
            <p:nvPr/>
          </p:nvSpPr>
          <p:spPr>
            <a:xfrm>
              <a:off x="4871695" y="5669227"/>
              <a:ext cx="3111324" cy="784830"/>
            </a:xfrm>
            <a:prstGeom prst="rect">
              <a:avLst/>
            </a:prstGeom>
            <a:noFill/>
          </p:spPr>
          <p:txBody>
            <a:bodyPr wrap="square" bIns="18288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75000"/>
                    </a:schemeClr>
                  </a:solidFill>
                  <a:effectLst/>
                  <a:uLnTx/>
                  <a:uFillTx/>
                  <a:latin typeface="Calibri"/>
                  <a:ea typeface="+mn-ea"/>
                  <a:cs typeface="+mn-cs"/>
                </a:rPr>
                <a:t>All your important bills and history </a:t>
              </a:r>
              <a:r>
                <a:rPr kumimoji="0" lang="mr-IN" sz="1800" b="0" i="0" u="none" strike="noStrike" kern="1200" cap="none" spc="0" normalizeH="0" baseline="0" noProof="0" dirty="0">
                  <a:ln>
                    <a:noFill/>
                  </a:ln>
                  <a:solidFill>
                    <a:schemeClr val="tx1">
                      <a:lumMod val="75000"/>
                    </a:schemeClr>
                  </a:solidFill>
                  <a:effectLst/>
                  <a:uLnTx/>
                  <a:uFillTx/>
                  <a:latin typeface="Calibri"/>
                  <a:ea typeface="+mn-ea"/>
                  <a:cs typeface="+mn-cs"/>
                </a:rPr>
                <a:t>–</a:t>
              </a:r>
              <a:r>
                <a:rPr kumimoji="0" lang="en-US" sz="1800" b="0" i="0" u="none" strike="noStrike" kern="1200" cap="none" spc="0" normalizeH="0" baseline="0" noProof="0" dirty="0">
                  <a:ln>
                    <a:noFill/>
                  </a:ln>
                  <a:solidFill>
                    <a:schemeClr val="tx1">
                      <a:lumMod val="75000"/>
                    </a:schemeClr>
                  </a:solidFill>
                  <a:effectLst/>
                  <a:uLnTx/>
                  <a:uFillTx/>
                  <a:latin typeface="Calibri"/>
                  <a:ea typeface="+mn-ea"/>
                  <a:cs typeface="+mn-cs"/>
                </a:rPr>
                <a:t> just clicks away</a:t>
              </a:r>
            </a:p>
          </p:txBody>
        </p:sp>
        <p:grpSp>
          <p:nvGrpSpPr>
            <p:cNvPr id="25" name="Group 24">
              <a:extLst>
                <a:ext uri="{FF2B5EF4-FFF2-40B4-BE49-F238E27FC236}">
                  <a16:creationId xmlns:a16="http://schemas.microsoft.com/office/drawing/2014/main" id="{843F5560-5A61-4EE6-A3CA-9B3471CC2A56}"/>
                </a:ext>
              </a:extLst>
            </p:cNvPr>
            <p:cNvGrpSpPr/>
            <p:nvPr/>
          </p:nvGrpSpPr>
          <p:grpSpPr>
            <a:xfrm>
              <a:off x="4142500" y="5742470"/>
              <a:ext cx="573088" cy="573088"/>
              <a:chOff x="3323376" y="4725988"/>
              <a:chExt cx="573088" cy="573088"/>
            </a:xfrm>
          </p:grpSpPr>
          <p:sp>
            <p:nvSpPr>
              <p:cNvPr id="20" name="Freeform 6">
                <a:extLst>
                  <a:ext uri="{FF2B5EF4-FFF2-40B4-BE49-F238E27FC236}">
                    <a16:creationId xmlns:a16="http://schemas.microsoft.com/office/drawing/2014/main" id="{1506A9C5-ACD3-43D4-88C2-1FF0AF489212}"/>
                  </a:ext>
                </a:extLst>
              </p:cNvPr>
              <p:cNvSpPr>
                <a:spLocks/>
              </p:cNvSpPr>
              <p:nvPr/>
            </p:nvSpPr>
            <p:spPr bwMode="auto">
              <a:xfrm>
                <a:off x="3469426" y="4906963"/>
                <a:ext cx="285750" cy="207963"/>
              </a:xfrm>
              <a:custGeom>
                <a:avLst/>
                <a:gdLst>
                  <a:gd name="T0" fmla="*/ 80 w 95"/>
                  <a:gd name="T1" fmla="*/ 3 h 69"/>
                  <a:gd name="T2" fmla="*/ 34 w 95"/>
                  <a:gd name="T3" fmla="*/ 49 h 69"/>
                  <a:gd name="T4" fmla="*/ 14 w 95"/>
                  <a:gd name="T5" fmla="*/ 30 h 69"/>
                  <a:gd name="T6" fmla="*/ 3 w 95"/>
                  <a:gd name="T7" fmla="*/ 30 h 69"/>
                  <a:gd name="T8" fmla="*/ 3 w 95"/>
                  <a:gd name="T9" fmla="*/ 41 h 69"/>
                  <a:gd name="T10" fmla="*/ 28 w 95"/>
                  <a:gd name="T11" fmla="*/ 66 h 69"/>
                  <a:gd name="T12" fmla="*/ 34 w 95"/>
                  <a:gd name="T13" fmla="*/ 69 h 69"/>
                  <a:gd name="T14" fmla="*/ 40 w 95"/>
                  <a:gd name="T15" fmla="*/ 66 h 69"/>
                  <a:gd name="T16" fmla="*/ 91 w 95"/>
                  <a:gd name="T17" fmla="*/ 15 h 69"/>
                  <a:gd name="T18" fmla="*/ 91 w 95"/>
                  <a:gd name="T19" fmla="*/ 3 h 69"/>
                  <a:gd name="T20" fmla="*/ 80 w 95"/>
                  <a:gd name="T21"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69">
                    <a:moveTo>
                      <a:pt x="80" y="3"/>
                    </a:moveTo>
                    <a:cubicBezTo>
                      <a:pt x="34" y="49"/>
                      <a:pt x="34" y="49"/>
                      <a:pt x="34" y="49"/>
                    </a:cubicBezTo>
                    <a:cubicBezTo>
                      <a:pt x="14" y="30"/>
                      <a:pt x="14" y="30"/>
                      <a:pt x="14" y="30"/>
                    </a:cubicBezTo>
                    <a:cubicBezTo>
                      <a:pt x="11" y="26"/>
                      <a:pt x="6" y="26"/>
                      <a:pt x="3" y="30"/>
                    </a:cubicBezTo>
                    <a:cubicBezTo>
                      <a:pt x="0" y="33"/>
                      <a:pt x="0" y="38"/>
                      <a:pt x="3" y="41"/>
                    </a:cubicBezTo>
                    <a:cubicBezTo>
                      <a:pt x="28" y="66"/>
                      <a:pt x="28" y="66"/>
                      <a:pt x="28" y="66"/>
                    </a:cubicBezTo>
                    <a:cubicBezTo>
                      <a:pt x="30" y="68"/>
                      <a:pt x="32" y="69"/>
                      <a:pt x="34" y="69"/>
                    </a:cubicBezTo>
                    <a:cubicBezTo>
                      <a:pt x="36" y="69"/>
                      <a:pt x="38" y="68"/>
                      <a:pt x="40" y="66"/>
                    </a:cubicBezTo>
                    <a:cubicBezTo>
                      <a:pt x="91" y="15"/>
                      <a:pt x="91" y="15"/>
                      <a:pt x="91" y="15"/>
                    </a:cubicBezTo>
                    <a:cubicBezTo>
                      <a:pt x="95" y="12"/>
                      <a:pt x="95" y="7"/>
                      <a:pt x="91" y="3"/>
                    </a:cubicBezTo>
                    <a:cubicBezTo>
                      <a:pt x="88" y="0"/>
                      <a:pt x="83" y="0"/>
                      <a:pt x="80" y="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894898D5-2D74-4C2A-BD75-D64CD61445E1}"/>
                  </a:ext>
                </a:extLst>
              </p:cNvPr>
              <p:cNvSpPr>
                <a:spLocks noEditPoints="1"/>
              </p:cNvSpPr>
              <p:nvPr/>
            </p:nvSpPr>
            <p:spPr bwMode="auto">
              <a:xfrm>
                <a:off x="3323376" y="4725988"/>
                <a:ext cx="573088" cy="573088"/>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95 w 190"/>
                  <a:gd name="T11" fmla="*/ 174 h 190"/>
                  <a:gd name="T12" fmla="*/ 16 w 190"/>
                  <a:gd name="T13" fmla="*/ 95 h 190"/>
                  <a:gd name="T14" fmla="*/ 95 w 190"/>
                  <a:gd name="T15" fmla="*/ 16 h 190"/>
                  <a:gd name="T16" fmla="*/ 174 w 190"/>
                  <a:gd name="T17" fmla="*/ 95 h 190"/>
                  <a:gd name="T18" fmla="*/ 95 w 190"/>
                  <a:gd name="T19" fmla="*/ 17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3" y="0"/>
                      <a:pt x="0" y="42"/>
                      <a:pt x="0" y="95"/>
                    </a:cubicBezTo>
                    <a:cubicBezTo>
                      <a:pt x="0" y="147"/>
                      <a:pt x="43" y="190"/>
                      <a:pt x="95" y="190"/>
                    </a:cubicBezTo>
                    <a:cubicBezTo>
                      <a:pt x="148" y="190"/>
                      <a:pt x="190" y="147"/>
                      <a:pt x="190" y="95"/>
                    </a:cubicBezTo>
                    <a:cubicBezTo>
                      <a:pt x="190" y="42"/>
                      <a:pt x="148" y="0"/>
                      <a:pt x="95" y="0"/>
                    </a:cubicBezTo>
                    <a:close/>
                    <a:moveTo>
                      <a:pt x="95" y="174"/>
                    </a:moveTo>
                    <a:cubicBezTo>
                      <a:pt x="51" y="174"/>
                      <a:pt x="16" y="139"/>
                      <a:pt x="16" y="95"/>
                    </a:cubicBezTo>
                    <a:cubicBezTo>
                      <a:pt x="16" y="51"/>
                      <a:pt x="51" y="16"/>
                      <a:pt x="95" y="16"/>
                    </a:cubicBezTo>
                    <a:cubicBezTo>
                      <a:pt x="139" y="16"/>
                      <a:pt x="174" y="51"/>
                      <a:pt x="174" y="95"/>
                    </a:cubicBezTo>
                    <a:cubicBezTo>
                      <a:pt x="174" y="139"/>
                      <a:pt x="139" y="174"/>
                      <a:pt x="95" y="17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 name="Group 3">
            <a:extLst>
              <a:ext uri="{FF2B5EF4-FFF2-40B4-BE49-F238E27FC236}">
                <a16:creationId xmlns:a16="http://schemas.microsoft.com/office/drawing/2014/main" id="{2AD4AF16-6899-4E17-AFE8-864E001FA114}"/>
              </a:ext>
            </a:extLst>
          </p:cNvPr>
          <p:cNvGrpSpPr/>
          <p:nvPr/>
        </p:nvGrpSpPr>
        <p:grpSpPr>
          <a:xfrm>
            <a:off x="4173182" y="3763545"/>
            <a:ext cx="4185851" cy="669925"/>
            <a:chOff x="4303687" y="2716964"/>
            <a:chExt cx="4185851" cy="669925"/>
          </a:xfrm>
        </p:grpSpPr>
        <p:sp>
          <p:nvSpPr>
            <p:cNvPr id="12" name="TextBox 11">
              <a:extLst>
                <a:ext uri="{FF2B5EF4-FFF2-40B4-BE49-F238E27FC236}">
                  <a16:creationId xmlns:a16="http://schemas.microsoft.com/office/drawing/2014/main" id="{189B11C0-79C2-7C41-A27C-7837B1FBAAE8}"/>
                </a:ext>
              </a:extLst>
            </p:cNvPr>
            <p:cNvSpPr txBox="1"/>
            <p:nvPr/>
          </p:nvSpPr>
          <p:spPr>
            <a:xfrm>
              <a:off x="4871694" y="2812273"/>
              <a:ext cx="3617844" cy="507831"/>
            </a:xfrm>
            <a:prstGeom prst="rect">
              <a:avLst/>
            </a:prstGeom>
            <a:noFill/>
          </p:spPr>
          <p:txBody>
            <a:bodyPr wrap="square" bIns="18288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75000"/>
                    </a:schemeClr>
                  </a:solidFill>
                  <a:effectLst/>
                  <a:uLnTx/>
                  <a:uFillTx/>
                  <a:latin typeface="Calibri"/>
                  <a:ea typeface="+mn-ea"/>
                  <a:cs typeface="+mn-cs"/>
                </a:rPr>
                <a:t>Access and control on the go</a:t>
              </a:r>
            </a:p>
          </p:txBody>
        </p:sp>
        <p:sp>
          <p:nvSpPr>
            <p:cNvPr id="23" name="Freeform 8">
              <a:extLst>
                <a:ext uri="{FF2B5EF4-FFF2-40B4-BE49-F238E27FC236}">
                  <a16:creationId xmlns:a16="http://schemas.microsoft.com/office/drawing/2014/main" id="{8FE01DFB-1E05-44FA-B137-2C8744349E77}"/>
                </a:ext>
              </a:extLst>
            </p:cNvPr>
            <p:cNvSpPr>
              <a:spLocks noEditPoints="1"/>
            </p:cNvSpPr>
            <p:nvPr/>
          </p:nvSpPr>
          <p:spPr bwMode="auto">
            <a:xfrm>
              <a:off x="4303687" y="2716964"/>
              <a:ext cx="395288" cy="669925"/>
            </a:xfrm>
            <a:custGeom>
              <a:avLst/>
              <a:gdLst>
                <a:gd name="T0" fmla="*/ 117 w 131"/>
                <a:gd name="T1" fmla="*/ 0 h 222"/>
                <a:gd name="T2" fmla="*/ 14 w 131"/>
                <a:gd name="T3" fmla="*/ 0 h 222"/>
                <a:gd name="T4" fmla="*/ 0 w 131"/>
                <a:gd name="T5" fmla="*/ 14 h 222"/>
                <a:gd name="T6" fmla="*/ 0 w 131"/>
                <a:gd name="T7" fmla="*/ 208 h 222"/>
                <a:gd name="T8" fmla="*/ 14 w 131"/>
                <a:gd name="T9" fmla="*/ 222 h 222"/>
                <a:gd name="T10" fmla="*/ 117 w 131"/>
                <a:gd name="T11" fmla="*/ 222 h 222"/>
                <a:gd name="T12" fmla="*/ 131 w 131"/>
                <a:gd name="T13" fmla="*/ 208 h 222"/>
                <a:gd name="T14" fmla="*/ 131 w 131"/>
                <a:gd name="T15" fmla="*/ 14 h 222"/>
                <a:gd name="T16" fmla="*/ 117 w 131"/>
                <a:gd name="T17" fmla="*/ 0 h 222"/>
                <a:gd name="T18" fmla="*/ 65 w 131"/>
                <a:gd name="T19" fmla="*/ 215 h 222"/>
                <a:gd name="T20" fmla="*/ 55 w 131"/>
                <a:gd name="T21" fmla="*/ 204 h 222"/>
                <a:gd name="T22" fmla="*/ 65 w 131"/>
                <a:gd name="T23" fmla="*/ 194 h 222"/>
                <a:gd name="T24" fmla="*/ 76 w 131"/>
                <a:gd name="T25" fmla="*/ 204 h 222"/>
                <a:gd name="T26" fmla="*/ 65 w 131"/>
                <a:gd name="T27" fmla="*/ 215 h 222"/>
                <a:gd name="T28" fmla="*/ 122 w 131"/>
                <a:gd name="T29" fmla="*/ 187 h 222"/>
                <a:gd name="T30" fmla="*/ 9 w 131"/>
                <a:gd name="T31" fmla="*/ 187 h 222"/>
                <a:gd name="T32" fmla="*/ 9 w 131"/>
                <a:gd name="T33" fmla="*/ 14 h 222"/>
                <a:gd name="T34" fmla="*/ 122 w 131"/>
                <a:gd name="T35" fmla="*/ 14 h 222"/>
                <a:gd name="T36" fmla="*/ 122 w 131"/>
                <a:gd name="T37" fmla="*/ 18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222">
                  <a:moveTo>
                    <a:pt x="117" y="0"/>
                  </a:moveTo>
                  <a:cubicBezTo>
                    <a:pt x="14" y="0"/>
                    <a:pt x="14" y="0"/>
                    <a:pt x="14" y="0"/>
                  </a:cubicBezTo>
                  <a:cubicBezTo>
                    <a:pt x="6" y="0"/>
                    <a:pt x="0" y="6"/>
                    <a:pt x="0" y="14"/>
                  </a:cubicBezTo>
                  <a:cubicBezTo>
                    <a:pt x="0" y="208"/>
                    <a:pt x="0" y="208"/>
                    <a:pt x="0" y="208"/>
                  </a:cubicBezTo>
                  <a:cubicBezTo>
                    <a:pt x="0" y="216"/>
                    <a:pt x="6" y="222"/>
                    <a:pt x="14" y="222"/>
                  </a:cubicBezTo>
                  <a:cubicBezTo>
                    <a:pt x="117" y="222"/>
                    <a:pt x="117" y="222"/>
                    <a:pt x="117" y="222"/>
                  </a:cubicBezTo>
                  <a:cubicBezTo>
                    <a:pt x="125" y="222"/>
                    <a:pt x="131" y="216"/>
                    <a:pt x="131" y="208"/>
                  </a:cubicBezTo>
                  <a:cubicBezTo>
                    <a:pt x="131" y="14"/>
                    <a:pt x="131" y="14"/>
                    <a:pt x="131" y="14"/>
                  </a:cubicBezTo>
                  <a:cubicBezTo>
                    <a:pt x="131" y="6"/>
                    <a:pt x="125" y="0"/>
                    <a:pt x="117" y="0"/>
                  </a:cubicBezTo>
                  <a:close/>
                  <a:moveTo>
                    <a:pt x="65" y="215"/>
                  </a:moveTo>
                  <a:cubicBezTo>
                    <a:pt x="60" y="215"/>
                    <a:pt x="55" y="210"/>
                    <a:pt x="55" y="204"/>
                  </a:cubicBezTo>
                  <a:cubicBezTo>
                    <a:pt x="55" y="199"/>
                    <a:pt x="60" y="194"/>
                    <a:pt x="65" y="194"/>
                  </a:cubicBezTo>
                  <a:cubicBezTo>
                    <a:pt x="71" y="194"/>
                    <a:pt x="76" y="199"/>
                    <a:pt x="76" y="204"/>
                  </a:cubicBezTo>
                  <a:cubicBezTo>
                    <a:pt x="76" y="210"/>
                    <a:pt x="71" y="215"/>
                    <a:pt x="65" y="215"/>
                  </a:cubicBezTo>
                  <a:close/>
                  <a:moveTo>
                    <a:pt x="122" y="187"/>
                  </a:moveTo>
                  <a:cubicBezTo>
                    <a:pt x="9" y="187"/>
                    <a:pt x="9" y="187"/>
                    <a:pt x="9" y="187"/>
                  </a:cubicBezTo>
                  <a:cubicBezTo>
                    <a:pt x="9" y="14"/>
                    <a:pt x="9" y="14"/>
                    <a:pt x="9" y="14"/>
                  </a:cubicBezTo>
                  <a:cubicBezTo>
                    <a:pt x="122" y="14"/>
                    <a:pt x="122" y="14"/>
                    <a:pt x="122" y="14"/>
                  </a:cubicBezTo>
                  <a:lnTo>
                    <a:pt x="122" y="187"/>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42" name="Straight Connector 41">
            <a:extLst>
              <a:ext uri="{FF2B5EF4-FFF2-40B4-BE49-F238E27FC236}">
                <a16:creationId xmlns:a16="http://schemas.microsoft.com/office/drawing/2014/main" id="{2874B93F-70F1-814D-97ED-EB4709A8D41A}"/>
              </a:ext>
            </a:extLst>
          </p:cNvPr>
          <p:cNvCxnSpPr>
            <a:cxnSpLocks/>
          </p:cNvCxnSpPr>
          <p:nvPr/>
        </p:nvCxnSpPr>
        <p:spPr>
          <a:xfrm>
            <a:off x="625341" y="1452284"/>
            <a:ext cx="2297153" cy="0"/>
          </a:xfrm>
          <a:prstGeom prst="line">
            <a:avLst/>
          </a:prstGeom>
          <a:ln w="95250">
            <a:gradFill>
              <a:gsLst>
                <a:gs pos="0">
                  <a:schemeClr val="tx2">
                    <a:lumMod val="75000"/>
                  </a:schemeClr>
                </a:gs>
                <a:gs pos="100000">
                  <a:schemeClr val="tx2">
                    <a:lumMod val="75000"/>
                    <a:alpha val="62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26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50"/>
                                        <p:tgtEl>
                                          <p:spTgt spid="8"/>
                                        </p:tgtEl>
                                      </p:cBhvr>
                                    </p:animEffect>
                                    <p:anim calcmode="lin" valueType="num">
                                      <p:cBhvr>
                                        <p:cTn id="8" dur="650" fill="hold"/>
                                        <p:tgtEl>
                                          <p:spTgt spid="8"/>
                                        </p:tgtEl>
                                        <p:attrNameLst>
                                          <p:attrName>ppt_x</p:attrName>
                                        </p:attrNameLst>
                                      </p:cBhvr>
                                      <p:tavLst>
                                        <p:tav tm="0">
                                          <p:val>
                                            <p:strVal val="#ppt_x"/>
                                          </p:val>
                                        </p:tav>
                                        <p:tav tm="100000">
                                          <p:val>
                                            <p:strVal val="#ppt_x"/>
                                          </p:val>
                                        </p:tav>
                                      </p:tavLst>
                                    </p:anim>
                                    <p:anim calcmode="lin" valueType="num">
                                      <p:cBhvr>
                                        <p:cTn id="9" dur="65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400"/>
                                        <p:tgtEl>
                                          <p:spTgt spid="15"/>
                                        </p:tgtEl>
                                      </p:cBhvr>
                                    </p:animEffect>
                                    <p:anim calcmode="lin" valueType="num">
                                      <p:cBhvr>
                                        <p:cTn id="13" dur="400" fill="hold"/>
                                        <p:tgtEl>
                                          <p:spTgt spid="15"/>
                                        </p:tgtEl>
                                        <p:attrNameLst>
                                          <p:attrName>ppt_x</p:attrName>
                                        </p:attrNameLst>
                                      </p:cBhvr>
                                      <p:tavLst>
                                        <p:tav tm="0">
                                          <p:val>
                                            <p:strVal val="#ppt_x"/>
                                          </p:val>
                                        </p:tav>
                                        <p:tav tm="100000">
                                          <p:val>
                                            <p:strVal val="#ppt_x"/>
                                          </p:val>
                                        </p:tav>
                                      </p:tavLst>
                                    </p:anim>
                                    <p:anim calcmode="lin" valueType="num">
                                      <p:cBhvr>
                                        <p:cTn id="14" dur="4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700"/>
                            </p:stCondLst>
                            <p:childTnLst>
                              <p:par>
                                <p:cTn id="16" presetID="4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650"/>
                                        <p:tgtEl>
                                          <p:spTgt spid="4"/>
                                        </p:tgtEl>
                                      </p:cBhvr>
                                    </p:animEffect>
                                    <p:anim calcmode="lin" valueType="num">
                                      <p:cBhvr>
                                        <p:cTn id="19" dur="650" fill="hold"/>
                                        <p:tgtEl>
                                          <p:spTgt spid="4"/>
                                        </p:tgtEl>
                                        <p:attrNameLst>
                                          <p:attrName>ppt_x</p:attrName>
                                        </p:attrNameLst>
                                      </p:cBhvr>
                                      <p:tavLst>
                                        <p:tav tm="0">
                                          <p:val>
                                            <p:strVal val="#ppt_x"/>
                                          </p:val>
                                        </p:tav>
                                        <p:tav tm="100000">
                                          <p:val>
                                            <p:strVal val="#ppt_x"/>
                                          </p:val>
                                        </p:tav>
                                      </p:tavLst>
                                    </p:anim>
                                    <p:anim calcmode="lin" valueType="num">
                                      <p:cBhvr>
                                        <p:cTn id="20" dur="650" fill="hold"/>
                                        <p:tgtEl>
                                          <p:spTgt spid="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3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4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400"/>
                            </p:stCondLst>
                            <p:childTnLst>
                              <p:par>
                                <p:cTn id="27" presetID="47"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650"/>
                                        <p:tgtEl>
                                          <p:spTgt spid="6"/>
                                        </p:tgtEl>
                                      </p:cBhvr>
                                    </p:animEffect>
                                    <p:anim calcmode="lin" valueType="num">
                                      <p:cBhvr>
                                        <p:cTn id="30" dur="650" fill="hold"/>
                                        <p:tgtEl>
                                          <p:spTgt spid="6"/>
                                        </p:tgtEl>
                                        <p:attrNameLst>
                                          <p:attrName>ppt_x</p:attrName>
                                        </p:attrNameLst>
                                      </p:cBhvr>
                                      <p:tavLst>
                                        <p:tav tm="0">
                                          <p:val>
                                            <p:strVal val="#ppt_x"/>
                                          </p:val>
                                        </p:tav>
                                        <p:tav tm="100000">
                                          <p:val>
                                            <p:strVal val="#ppt_x"/>
                                          </p:val>
                                        </p:tav>
                                      </p:tavLst>
                                    </p:anim>
                                    <p:anim calcmode="lin" valueType="num">
                                      <p:cBhvr>
                                        <p:cTn id="31" dur="6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F7D42E-77A6-4263-8C04-E0DBF3C49613}"/>
              </a:ext>
            </a:extLst>
          </p:cNvPr>
          <p:cNvSpPr>
            <a:spLocks noGrp="1"/>
          </p:cNvSpPr>
          <p:nvPr>
            <p:ph type="sldNum" sz="quarter" idx="12"/>
          </p:nvPr>
        </p:nvSpPr>
        <p:spPr/>
        <p:txBody>
          <a:bodyPr/>
          <a:lstStyle/>
          <a:p>
            <a:fld id="{279CC6A5-9112-DF40-98A9-746EB4AEA315}" type="slidenum">
              <a:rPr lang="en-US" smtClean="0"/>
              <a:pPr/>
              <a:t>11</a:t>
            </a:fld>
            <a:endParaRPr lang="en-US" dirty="0"/>
          </a:p>
        </p:txBody>
      </p:sp>
      <p:grpSp>
        <p:nvGrpSpPr>
          <p:cNvPr id="13" name="Group 12">
            <a:extLst>
              <a:ext uri="{FF2B5EF4-FFF2-40B4-BE49-F238E27FC236}">
                <a16:creationId xmlns:a16="http://schemas.microsoft.com/office/drawing/2014/main" id="{2FF127A2-04D3-2C41-8A73-0D2EF71F8210}"/>
              </a:ext>
            </a:extLst>
          </p:cNvPr>
          <p:cNvGrpSpPr/>
          <p:nvPr/>
        </p:nvGrpSpPr>
        <p:grpSpPr>
          <a:xfrm>
            <a:off x="777296" y="1472079"/>
            <a:ext cx="2785314" cy="4816368"/>
            <a:chOff x="777296" y="1472079"/>
            <a:chExt cx="2785314" cy="4816368"/>
          </a:xfrm>
        </p:grpSpPr>
        <p:grpSp>
          <p:nvGrpSpPr>
            <p:cNvPr id="47" name="Group 46">
              <a:extLst>
                <a:ext uri="{FF2B5EF4-FFF2-40B4-BE49-F238E27FC236}">
                  <a16:creationId xmlns:a16="http://schemas.microsoft.com/office/drawing/2014/main" id="{F7408EF7-E086-A449-8595-49D9488AA513}"/>
                </a:ext>
              </a:extLst>
            </p:cNvPr>
            <p:cNvGrpSpPr/>
            <p:nvPr/>
          </p:nvGrpSpPr>
          <p:grpSpPr>
            <a:xfrm>
              <a:off x="865413" y="1472079"/>
              <a:ext cx="2697197" cy="4816368"/>
              <a:chOff x="865413" y="1472079"/>
              <a:chExt cx="2697197" cy="4816368"/>
            </a:xfrm>
          </p:grpSpPr>
          <p:sp>
            <p:nvSpPr>
              <p:cNvPr id="5" name="Shape 191">
                <a:extLst>
                  <a:ext uri="{FF2B5EF4-FFF2-40B4-BE49-F238E27FC236}">
                    <a16:creationId xmlns:a16="http://schemas.microsoft.com/office/drawing/2014/main" id="{40F092BF-083D-4AB6-B4D4-4401FE5BEE16}"/>
                  </a:ext>
                </a:extLst>
              </p:cNvPr>
              <p:cNvSpPr/>
              <p:nvPr/>
            </p:nvSpPr>
            <p:spPr>
              <a:xfrm>
                <a:off x="865413" y="5876660"/>
                <a:ext cx="2687618" cy="411787"/>
              </a:xfrm>
              <a:prstGeom prst="rect">
                <a:avLst/>
              </a:prstGeom>
              <a:solidFill>
                <a:schemeClr val="bg1">
                  <a:lumMod val="75000"/>
                </a:schemeClr>
              </a:solid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srgbClr val="333333"/>
                  </a:buClr>
                  <a:buSzPct val="25000"/>
                  <a:buFontTx/>
                  <a:buNone/>
                  <a:tabLst/>
                  <a:defRPr/>
                </a:pPr>
                <a:r>
                  <a:rPr kumimoji="0" lang="en-US" sz="1200" b="1" i="0" u="none" strike="noStrike" kern="0" cap="none" spc="0" normalizeH="0" baseline="0" noProof="0" dirty="0">
                    <a:ln>
                      <a:noFill/>
                    </a:ln>
                    <a:effectLst/>
                    <a:uLnTx/>
                    <a:uFillTx/>
                    <a:latin typeface="Arial"/>
                  </a:rPr>
                  <a:t>Paper-intensive </a:t>
                </a:r>
              </a:p>
            </p:txBody>
          </p:sp>
          <p:sp>
            <p:nvSpPr>
              <p:cNvPr id="10" name="Shape 216">
                <a:extLst>
                  <a:ext uri="{FF2B5EF4-FFF2-40B4-BE49-F238E27FC236}">
                    <a16:creationId xmlns:a16="http://schemas.microsoft.com/office/drawing/2014/main" id="{DD5912F4-4F8D-48DC-8E4F-4F8133066D45}"/>
                  </a:ext>
                </a:extLst>
              </p:cNvPr>
              <p:cNvSpPr/>
              <p:nvPr/>
            </p:nvSpPr>
            <p:spPr>
              <a:xfrm>
                <a:off x="874992" y="1472079"/>
                <a:ext cx="2687618" cy="462755"/>
              </a:xfrm>
              <a:prstGeom prst="rect">
                <a:avLst/>
              </a:prstGeom>
              <a:solidFill>
                <a:schemeClr val="tx2">
                  <a:lumMod val="75000"/>
                  <a:alpha val="46000"/>
                </a:schemeClr>
              </a:solid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prstClr val="white"/>
                  </a:buClr>
                  <a:buSzPct val="25000"/>
                  <a:buFont typeface="Arial"/>
                  <a:buNone/>
                  <a:tabLst/>
                  <a:defRPr/>
                </a:pPr>
                <a:r>
                  <a:rPr kumimoji="0" lang="en-US" sz="1700" b="1" i="0" u="none" strike="noStrike" kern="0" cap="none" spc="0" normalizeH="0" baseline="0" noProof="0" dirty="0">
                    <a:ln>
                      <a:noFill/>
                    </a:ln>
                    <a:solidFill>
                      <a:prstClr val="white"/>
                    </a:solidFill>
                    <a:effectLst/>
                    <a:uLnTx/>
                    <a:uFillTx/>
                    <a:latin typeface="Arial"/>
                    <a:ea typeface="Arial"/>
                    <a:cs typeface="Arial"/>
                    <a:sym typeface="Arial"/>
                  </a:rPr>
                  <a:t>ENTER</a:t>
                </a:r>
              </a:p>
            </p:txBody>
          </p:sp>
        </p:grpSp>
        <p:grpSp>
          <p:nvGrpSpPr>
            <p:cNvPr id="2" name="Group 1">
              <a:extLst>
                <a:ext uri="{FF2B5EF4-FFF2-40B4-BE49-F238E27FC236}">
                  <a16:creationId xmlns:a16="http://schemas.microsoft.com/office/drawing/2014/main" id="{01AA4AF3-C277-D240-A529-A49C0E5E23A0}"/>
                </a:ext>
              </a:extLst>
            </p:cNvPr>
            <p:cNvGrpSpPr/>
            <p:nvPr/>
          </p:nvGrpSpPr>
          <p:grpSpPr>
            <a:xfrm>
              <a:off x="777296" y="2150149"/>
              <a:ext cx="2775174" cy="3540377"/>
              <a:chOff x="1101600" y="502560"/>
              <a:chExt cx="4095720" cy="5225040"/>
            </a:xfrm>
            <a:solidFill>
              <a:schemeClr val="accent4"/>
            </a:solidFill>
          </p:grpSpPr>
          <p:sp>
            <p:nvSpPr>
              <p:cNvPr id="51" name="Freeform 50">
                <a:extLst>
                  <a:ext uri="{FF2B5EF4-FFF2-40B4-BE49-F238E27FC236}">
                    <a16:creationId xmlns:a16="http://schemas.microsoft.com/office/drawing/2014/main" id="{4170AC48-460B-2149-AFE9-F64A79F11A26}"/>
                  </a:ext>
                </a:extLst>
              </p:cNvPr>
              <p:cNvSpPr/>
              <p:nvPr/>
            </p:nvSpPr>
            <p:spPr>
              <a:xfrm>
                <a:off x="4063319" y="2161080"/>
                <a:ext cx="983880" cy="1207439"/>
              </a:xfrm>
              <a:custGeom>
                <a:avLst/>
                <a:gdLst/>
                <a:ahLst/>
                <a:cxnLst>
                  <a:cxn ang="3cd4">
                    <a:pos x="hc" y="t"/>
                  </a:cxn>
                  <a:cxn ang="cd2">
                    <a:pos x="l" y="vc"/>
                  </a:cxn>
                  <a:cxn ang="cd4">
                    <a:pos x="hc" y="b"/>
                  </a:cxn>
                  <a:cxn ang="0">
                    <a:pos x="r" y="vc"/>
                  </a:cxn>
                </a:cxnLst>
                <a:rect l="l" t="t" r="r" b="b"/>
                <a:pathLst>
                  <a:path w="2734" h="3355">
                    <a:moveTo>
                      <a:pt x="2694" y="3355"/>
                    </a:moveTo>
                    <a:lnTo>
                      <a:pt x="42" y="3355"/>
                    </a:lnTo>
                    <a:cubicBezTo>
                      <a:pt x="19" y="3355"/>
                      <a:pt x="0" y="3336"/>
                      <a:pt x="0" y="3313"/>
                    </a:cubicBezTo>
                    <a:lnTo>
                      <a:pt x="0" y="42"/>
                    </a:lnTo>
                    <a:cubicBezTo>
                      <a:pt x="0" y="19"/>
                      <a:pt x="19" y="0"/>
                      <a:pt x="42" y="0"/>
                    </a:cubicBezTo>
                    <a:lnTo>
                      <a:pt x="456" y="0"/>
                    </a:lnTo>
                    <a:cubicBezTo>
                      <a:pt x="480" y="0"/>
                      <a:pt x="499" y="19"/>
                      <a:pt x="499" y="42"/>
                    </a:cubicBezTo>
                    <a:cubicBezTo>
                      <a:pt x="499" y="66"/>
                      <a:pt x="480" y="85"/>
                      <a:pt x="456" y="85"/>
                    </a:cubicBezTo>
                    <a:lnTo>
                      <a:pt x="85" y="85"/>
                    </a:lnTo>
                    <a:lnTo>
                      <a:pt x="85" y="3269"/>
                    </a:lnTo>
                    <a:lnTo>
                      <a:pt x="2650" y="3269"/>
                    </a:lnTo>
                    <a:lnTo>
                      <a:pt x="2650" y="2906"/>
                    </a:lnTo>
                    <a:cubicBezTo>
                      <a:pt x="2650" y="2883"/>
                      <a:pt x="2669" y="2864"/>
                      <a:pt x="2692" y="2864"/>
                    </a:cubicBezTo>
                    <a:cubicBezTo>
                      <a:pt x="2715" y="2864"/>
                      <a:pt x="2734" y="2883"/>
                      <a:pt x="2734" y="2906"/>
                    </a:cubicBezTo>
                    <a:lnTo>
                      <a:pt x="2734" y="3313"/>
                    </a:lnTo>
                    <a:cubicBezTo>
                      <a:pt x="2737" y="3336"/>
                      <a:pt x="2718" y="3355"/>
                      <a:pt x="2694" y="33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8357E435-2C83-4B43-8F0D-BC5AABE2A696}"/>
                  </a:ext>
                </a:extLst>
              </p:cNvPr>
              <p:cNvSpPr/>
              <p:nvPr/>
            </p:nvSpPr>
            <p:spPr>
              <a:xfrm>
                <a:off x="3903480" y="2321280"/>
                <a:ext cx="983880" cy="1207439"/>
              </a:xfrm>
              <a:custGeom>
                <a:avLst/>
                <a:gdLst/>
                <a:ahLst/>
                <a:cxnLst>
                  <a:cxn ang="3cd4">
                    <a:pos x="hc" y="t"/>
                  </a:cxn>
                  <a:cxn ang="cd2">
                    <a:pos x="l" y="vc"/>
                  </a:cxn>
                  <a:cxn ang="cd4">
                    <a:pos x="hc" y="b"/>
                  </a:cxn>
                  <a:cxn ang="0">
                    <a:pos x="r" y="vc"/>
                  </a:cxn>
                </a:cxnLst>
                <a:rect l="l" t="t" r="r" b="b"/>
                <a:pathLst>
                  <a:path w="2734" h="3355">
                    <a:moveTo>
                      <a:pt x="2693" y="3355"/>
                    </a:moveTo>
                    <a:lnTo>
                      <a:pt x="42" y="3355"/>
                    </a:lnTo>
                    <a:cubicBezTo>
                      <a:pt x="18" y="3355"/>
                      <a:pt x="0" y="3336"/>
                      <a:pt x="0" y="3312"/>
                    </a:cubicBezTo>
                    <a:lnTo>
                      <a:pt x="0" y="42"/>
                    </a:lnTo>
                    <a:cubicBezTo>
                      <a:pt x="0" y="18"/>
                      <a:pt x="18" y="0"/>
                      <a:pt x="42" y="0"/>
                    </a:cubicBezTo>
                    <a:lnTo>
                      <a:pt x="456" y="0"/>
                    </a:lnTo>
                    <a:cubicBezTo>
                      <a:pt x="479" y="0"/>
                      <a:pt x="498" y="18"/>
                      <a:pt x="498" y="42"/>
                    </a:cubicBezTo>
                    <a:cubicBezTo>
                      <a:pt x="498" y="65"/>
                      <a:pt x="479" y="84"/>
                      <a:pt x="456" y="84"/>
                    </a:cubicBezTo>
                    <a:lnTo>
                      <a:pt x="84" y="84"/>
                    </a:lnTo>
                    <a:lnTo>
                      <a:pt x="84" y="3269"/>
                    </a:lnTo>
                    <a:lnTo>
                      <a:pt x="2649" y="3269"/>
                    </a:lnTo>
                    <a:lnTo>
                      <a:pt x="2649" y="2906"/>
                    </a:lnTo>
                    <a:cubicBezTo>
                      <a:pt x="2649" y="2882"/>
                      <a:pt x="2668" y="2863"/>
                      <a:pt x="2692" y="2863"/>
                    </a:cubicBezTo>
                    <a:cubicBezTo>
                      <a:pt x="2715" y="2863"/>
                      <a:pt x="2734" y="2882"/>
                      <a:pt x="2734" y="2906"/>
                    </a:cubicBezTo>
                    <a:lnTo>
                      <a:pt x="2734" y="3312"/>
                    </a:lnTo>
                    <a:cubicBezTo>
                      <a:pt x="2735" y="3336"/>
                      <a:pt x="2716" y="3355"/>
                      <a:pt x="2693" y="33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B5E6696C-5463-494A-BFBA-78BC7118EA88}"/>
                  </a:ext>
                </a:extLst>
              </p:cNvPr>
              <p:cNvSpPr/>
              <p:nvPr/>
            </p:nvSpPr>
            <p:spPr>
              <a:xfrm>
                <a:off x="2765160" y="1283760"/>
                <a:ext cx="1190159" cy="811800"/>
              </a:xfrm>
              <a:custGeom>
                <a:avLst/>
                <a:gdLst/>
                <a:ahLst/>
                <a:cxnLst>
                  <a:cxn ang="3cd4">
                    <a:pos x="hc" y="t"/>
                  </a:cxn>
                  <a:cxn ang="cd2">
                    <a:pos x="l" y="vc"/>
                  </a:cxn>
                  <a:cxn ang="cd4">
                    <a:pos x="hc" y="b"/>
                  </a:cxn>
                  <a:cxn ang="0">
                    <a:pos x="r" y="vc"/>
                  </a:cxn>
                </a:cxnLst>
                <a:rect l="l" t="t" r="r" b="b"/>
                <a:pathLst>
                  <a:path w="3307" h="2256">
                    <a:moveTo>
                      <a:pt x="3266" y="2256"/>
                    </a:moveTo>
                    <a:lnTo>
                      <a:pt x="42" y="2256"/>
                    </a:lnTo>
                    <a:cubicBezTo>
                      <a:pt x="19" y="2256"/>
                      <a:pt x="0" y="2237"/>
                      <a:pt x="0" y="2214"/>
                    </a:cubicBezTo>
                    <a:lnTo>
                      <a:pt x="0" y="42"/>
                    </a:lnTo>
                    <a:cubicBezTo>
                      <a:pt x="0" y="19"/>
                      <a:pt x="19" y="0"/>
                      <a:pt x="42" y="0"/>
                    </a:cubicBezTo>
                    <a:lnTo>
                      <a:pt x="3265" y="0"/>
                    </a:lnTo>
                    <a:cubicBezTo>
                      <a:pt x="3288" y="0"/>
                      <a:pt x="3307" y="19"/>
                      <a:pt x="3307" y="42"/>
                    </a:cubicBezTo>
                    <a:lnTo>
                      <a:pt x="3307" y="2213"/>
                    </a:lnTo>
                    <a:cubicBezTo>
                      <a:pt x="3309" y="2237"/>
                      <a:pt x="3290" y="2256"/>
                      <a:pt x="3266" y="2256"/>
                    </a:cubicBezTo>
                    <a:close/>
                    <a:moveTo>
                      <a:pt x="86" y="2170"/>
                    </a:moveTo>
                    <a:lnTo>
                      <a:pt x="3223" y="2170"/>
                    </a:lnTo>
                    <a:lnTo>
                      <a:pt x="3223" y="86"/>
                    </a:lnTo>
                    <a:lnTo>
                      <a:pt x="86" y="86"/>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DC8CD83A-87E3-814A-AB0E-5632CBE30FAF}"/>
                  </a:ext>
                </a:extLst>
              </p:cNvPr>
              <p:cNvSpPr/>
              <p:nvPr/>
            </p:nvSpPr>
            <p:spPr>
              <a:xfrm>
                <a:off x="2765160" y="1283760"/>
                <a:ext cx="1190880" cy="590040"/>
              </a:xfrm>
              <a:custGeom>
                <a:avLst/>
                <a:gdLst/>
                <a:ahLst/>
                <a:cxnLst>
                  <a:cxn ang="3cd4">
                    <a:pos x="hc" y="t"/>
                  </a:cxn>
                  <a:cxn ang="cd2">
                    <a:pos x="l" y="vc"/>
                  </a:cxn>
                  <a:cxn ang="cd4">
                    <a:pos x="hc" y="b"/>
                  </a:cxn>
                  <a:cxn ang="0">
                    <a:pos x="r" y="vc"/>
                  </a:cxn>
                </a:cxnLst>
                <a:rect l="l" t="t" r="r" b="b"/>
                <a:pathLst>
                  <a:path w="3309" h="1640">
                    <a:moveTo>
                      <a:pt x="1654" y="1640"/>
                    </a:moveTo>
                    <a:cubicBezTo>
                      <a:pt x="1644" y="1640"/>
                      <a:pt x="1633" y="1635"/>
                      <a:pt x="1625" y="1628"/>
                    </a:cubicBezTo>
                    <a:lnTo>
                      <a:pt x="13" y="74"/>
                    </a:lnTo>
                    <a:cubicBezTo>
                      <a:pt x="-4" y="58"/>
                      <a:pt x="-4" y="31"/>
                      <a:pt x="12" y="13"/>
                    </a:cubicBezTo>
                    <a:cubicBezTo>
                      <a:pt x="28" y="-4"/>
                      <a:pt x="56" y="-4"/>
                      <a:pt x="73" y="12"/>
                    </a:cubicBezTo>
                    <a:lnTo>
                      <a:pt x="1654" y="1538"/>
                    </a:lnTo>
                    <a:lnTo>
                      <a:pt x="3236" y="12"/>
                    </a:lnTo>
                    <a:cubicBezTo>
                      <a:pt x="3253" y="-4"/>
                      <a:pt x="3280" y="-4"/>
                      <a:pt x="3297" y="13"/>
                    </a:cubicBezTo>
                    <a:cubicBezTo>
                      <a:pt x="3313" y="31"/>
                      <a:pt x="3313" y="57"/>
                      <a:pt x="3296" y="74"/>
                    </a:cubicBezTo>
                    <a:lnTo>
                      <a:pt x="1684" y="1628"/>
                    </a:lnTo>
                    <a:cubicBezTo>
                      <a:pt x="1676" y="1635"/>
                      <a:pt x="1665" y="1640"/>
                      <a:pt x="1654" y="16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1" name="Freeform 60">
                <a:extLst>
                  <a:ext uri="{FF2B5EF4-FFF2-40B4-BE49-F238E27FC236}">
                    <a16:creationId xmlns:a16="http://schemas.microsoft.com/office/drawing/2014/main" id="{DFF097E2-CF82-3143-A6EC-454CDE0997C7}"/>
                  </a:ext>
                </a:extLst>
              </p:cNvPr>
              <p:cNvSpPr/>
              <p:nvPr/>
            </p:nvSpPr>
            <p:spPr>
              <a:xfrm>
                <a:off x="2765160" y="1674719"/>
                <a:ext cx="435959" cy="420840"/>
              </a:xfrm>
              <a:custGeom>
                <a:avLst/>
                <a:gdLst/>
                <a:ahLst/>
                <a:cxnLst>
                  <a:cxn ang="3cd4">
                    <a:pos x="hc" y="t"/>
                  </a:cxn>
                  <a:cxn ang="cd2">
                    <a:pos x="l" y="vc"/>
                  </a:cxn>
                  <a:cxn ang="cd4">
                    <a:pos x="hc" y="b"/>
                  </a:cxn>
                  <a:cxn ang="0">
                    <a:pos x="r" y="vc"/>
                  </a:cxn>
                </a:cxnLst>
                <a:rect l="l" t="t" r="r" b="b"/>
                <a:pathLst>
                  <a:path w="1212" h="1170">
                    <a:moveTo>
                      <a:pt x="42" y="1170"/>
                    </a:moveTo>
                    <a:cubicBezTo>
                      <a:pt x="31" y="1170"/>
                      <a:pt x="21" y="1166"/>
                      <a:pt x="12" y="1157"/>
                    </a:cubicBezTo>
                    <a:cubicBezTo>
                      <a:pt x="-4" y="1140"/>
                      <a:pt x="-4" y="1113"/>
                      <a:pt x="13" y="1096"/>
                    </a:cubicBezTo>
                    <a:lnTo>
                      <a:pt x="1138" y="12"/>
                    </a:lnTo>
                    <a:cubicBezTo>
                      <a:pt x="1156" y="-4"/>
                      <a:pt x="1182" y="-4"/>
                      <a:pt x="1200" y="13"/>
                    </a:cubicBezTo>
                    <a:cubicBezTo>
                      <a:pt x="1216" y="31"/>
                      <a:pt x="1216" y="57"/>
                      <a:pt x="1198" y="74"/>
                    </a:cubicBezTo>
                    <a:lnTo>
                      <a:pt x="73" y="1159"/>
                    </a:lnTo>
                    <a:cubicBezTo>
                      <a:pt x="64" y="1166"/>
                      <a:pt x="54" y="1170"/>
                      <a:pt x="42" y="11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6B132514-F652-5C46-ADB1-94BB3226E40F}"/>
                  </a:ext>
                </a:extLst>
              </p:cNvPr>
              <p:cNvSpPr/>
              <p:nvPr/>
            </p:nvSpPr>
            <p:spPr>
              <a:xfrm>
                <a:off x="3520800" y="1674719"/>
                <a:ext cx="435959" cy="420840"/>
              </a:xfrm>
              <a:custGeom>
                <a:avLst/>
                <a:gdLst/>
                <a:ahLst/>
                <a:cxnLst>
                  <a:cxn ang="3cd4">
                    <a:pos x="hc" y="t"/>
                  </a:cxn>
                  <a:cxn ang="cd2">
                    <a:pos x="l" y="vc"/>
                  </a:cxn>
                  <a:cxn ang="cd4">
                    <a:pos x="hc" y="b"/>
                  </a:cxn>
                  <a:cxn ang="0">
                    <a:pos x="r" y="vc"/>
                  </a:cxn>
                </a:cxnLst>
                <a:rect l="l" t="t" r="r" b="b"/>
                <a:pathLst>
                  <a:path w="1212" h="1170">
                    <a:moveTo>
                      <a:pt x="1167" y="1170"/>
                    </a:moveTo>
                    <a:cubicBezTo>
                      <a:pt x="1157" y="1170"/>
                      <a:pt x="1146" y="1166"/>
                      <a:pt x="1138" y="1159"/>
                    </a:cubicBezTo>
                    <a:lnTo>
                      <a:pt x="13" y="74"/>
                    </a:lnTo>
                    <a:cubicBezTo>
                      <a:pt x="-4" y="58"/>
                      <a:pt x="-4" y="31"/>
                      <a:pt x="12" y="13"/>
                    </a:cubicBezTo>
                    <a:cubicBezTo>
                      <a:pt x="28" y="-4"/>
                      <a:pt x="55" y="-4"/>
                      <a:pt x="73" y="12"/>
                    </a:cubicBezTo>
                    <a:lnTo>
                      <a:pt x="1198" y="1096"/>
                    </a:lnTo>
                    <a:cubicBezTo>
                      <a:pt x="1216" y="1112"/>
                      <a:pt x="1216" y="1140"/>
                      <a:pt x="1200" y="1157"/>
                    </a:cubicBezTo>
                    <a:cubicBezTo>
                      <a:pt x="1189" y="1166"/>
                      <a:pt x="1178" y="1170"/>
                      <a:pt x="1167" y="11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3" name="Freeform 62">
                <a:extLst>
                  <a:ext uri="{FF2B5EF4-FFF2-40B4-BE49-F238E27FC236}">
                    <a16:creationId xmlns:a16="http://schemas.microsoft.com/office/drawing/2014/main" id="{A56A703C-6DBC-A849-A796-B37E9081C7E4}"/>
                  </a:ext>
                </a:extLst>
              </p:cNvPr>
              <p:cNvSpPr/>
              <p:nvPr/>
            </p:nvSpPr>
            <p:spPr>
              <a:xfrm>
                <a:off x="1102320" y="2388960"/>
                <a:ext cx="811440" cy="556560"/>
              </a:xfrm>
              <a:custGeom>
                <a:avLst/>
                <a:gdLst/>
                <a:ahLst/>
                <a:cxnLst>
                  <a:cxn ang="3cd4">
                    <a:pos x="hc" y="t"/>
                  </a:cxn>
                  <a:cxn ang="cd2">
                    <a:pos x="l" y="vc"/>
                  </a:cxn>
                  <a:cxn ang="cd4">
                    <a:pos x="hc" y="b"/>
                  </a:cxn>
                  <a:cxn ang="0">
                    <a:pos x="r" y="vc"/>
                  </a:cxn>
                </a:cxnLst>
                <a:rect l="l" t="t" r="r" b="b"/>
                <a:pathLst>
                  <a:path w="2255" h="1547">
                    <a:moveTo>
                      <a:pt x="2213" y="1547"/>
                    </a:moveTo>
                    <a:lnTo>
                      <a:pt x="43" y="1547"/>
                    </a:lnTo>
                    <a:cubicBezTo>
                      <a:pt x="19" y="1547"/>
                      <a:pt x="0" y="1528"/>
                      <a:pt x="0" y="1505"/>
                    </a:cubicBezTo>
                    <a:lnTo>
                      <a:pt x="0" y="42"/>
                    </a:lnTo>
                    <a:cubicBezTo>
                      <a:pt x="0" y="18"/>
                      <a:pt x="19" y="0"/>
                      <a:pt x="43" y="0"/>
                    </a:cubicBezTo>
                    <a:lnTo>
                      <a:pt x="2213" y="0"/>
                    </a:lnTo>
                    <a:cubicBezTo>
                      <a:pt x="2236" y="0"/>
                      <a:pt x="2255" y="18"/>
                      <a:pt x="2255" y="42"/>
                    </a:cubicBezTo>
                    <a:lnTo>
                      <a:pt x="2255" y="1504"/>
                    </a:lnTo>
                    <a:cubicBezTo>
                      <a:pt x="2255" y="1528"/>
                      <a:pt x="2236" y="1547"/>
                      <a:pt x="2213" y="1547"/>
                    </a:cubicBezTo>
                    <a:close/>
                    <a:moveTo>
                      <a:pt x="2169" y="1461"/>
                    </a:moveTo>
                    <a:lnTo>
                      <a:pt x="2169" y="86"/>
                    </a:lnTo>
                    <a:lnTo>
                      <a:pt x="85" y="86"/>
                    </a:lnTo>
                    <a:lnTo>
                      <a:pt x="85" y="1461"/>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4" name="Freeform 63">
                <a:extLst>
                  <a:ext uri="{FF2B5EF4-FFF2-40B4-BE49-F238E27FC236}">
                    <a16:creationId xmlns:a16="http://schemas.microsoft.com/office/drawing/2014/main" id="{54BF36C1-8056-6A42-ABA5-1E38E22D85E3}"/>
                  </a:ext>
                </a:extLst>
              </p:cNvPr>
              <p:cNvSpPr/>
              <p:nvPr/>
            </p:nvSpPr>
            <p:spPr>
              <a:xfrm>
                <a:off x="1101600" y="2388600"/>
                <a:ext cx="812159" cy="407520"/>
              </a:xfrm>
              <a:custGeom>
                <a:avLst/>
                <a:gdLst/>
                <a:ahLst/>
                <a:cxnLst>
                  <a:cxn ang="3cd4">
                    <a:pos x="hc" y="t"/>
                  </a:cxn>
                  <a:cxn ang="cd2">
                    <a:pos x="l" y="vc"/>
                  </a:cxn>
                  <a:cxn ang="cd4">
                    <a:pos x="hc" y="b"/>
                  </a:cxn>
                  <a:cxn ang="0">
                    <a:pos x="r" y="vc"/>
                  </a:cxn>
                </a:cxnLst>
                <a:rect l="l" t="t" r="r" b="b"/>
                <a:pathLst>
                  <a:path w="2257" h="1133">
                    <a:moveTo>
                      <a:pt x="1129" y="1133"/>
                    </a:moveTo>
                    <a:cubicBezTo>
                      <a:pt x="1119" y="1133"/>
                      <a:pt x="1107" y="1129"/>
                      <a:pt x="1100" y="1121"/>
                    </a:cubicBezTo>
                    <a:lnTo>
                      <a:pt x="14" y="75"/>
                    </a:lnTo>
                    <a:cubicBezTo>
                      <a:pt x="-4" y="59"/>
                      <a:pt x="-4" y="31"/>
                      <a:pt x="12" y="14"/>
                    </a:cubicBezTo>
                    <a:cubicBezTo>
                      <a:pt x="28" y="-4"/>
                      <a:pt x="56" y="-4"/>
                      <a:pt x="74" y="12"/>
                    </a:cubicBezTo>
                    <a:lnTo>
                      <a:pt x="1129" y="1029"/>
                    </a:lnTo>
                    <a:lnTo>
                      <a:pt x="2184" y="12"/>
                    </a:lnTo>
                    <a:cubicBezTo>
                      <a:pt x="2202" y="-4"/>
                      <a:pt x="2228" y="-4"/>
                      <a:pt x="2245" y="14"/>
                    </a:cubicBezTo>
                    <a:cubicBezTo>
                      <a:pt x="2261" y="31"/>
                      <a:pt x="2261" y="57"/>
                      <a:pt x="2244" y="75"/>
                    </a:cubicBezTo>
                    <a:lnTo>
                      <a:pt x="1160" y="1121"/>
                    </a:lnTo>
                    <a:cubicBezTo>
                      <a:pt x="1151" y="1129"/>
                      <a:pt x="1141" y="1133"/>
                      <a:pt x="1129" y="113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5" name="Freeform 64">
                <a:extLst>
                  <a:ext uri="{FF2B5EF4-FFF2-40B4-BE49-F238E27FC236}">
                    <a16:creationId xmlns:a16="http://schemas.microsoft.com/office/drawing/2014/main" id="{AF6F5DDB-93E2-8847-B141-5181477EB383}"/>
                  </a:ext>
                </a:extLst>
              </p:cNvPr>
              <p:cNvSpPr/>
              <p:nvPr/>
            </p:nvSpPr>
            <p:spPr>
              <a:xfrm>
                <a:off x="1102320" y="2652119"/>
                <a:ext cx="303480" cy="293400"/>
              </a:xfrm>
              <a:custGeom>
                <a:avLst/>
                <a:gdLst/>
                <a:ahLst/>
                <a:cxnLst>
                  <a:cxn ang="3cd4">
                    <a:pos x="hc" y="t"/>
                  </a:cxn>
                  <a:cxn ang="cd2">
                    <a:pos x="l" y="vc"/>
                  </a:cxn>
                  <a:cxn ang="cd4">
                    <a:pos x="hc" y="b"/>
                  </a:cxn>
                  <a:cxn ang="0">
                    <a:pos x="r" y="vc"/>
                  </a:cxn>
                </a:cxnLst>
                <a:rect l="l" t="t" r="r" b="b"/>
                <a:pathLst>
                  <a:path w="844" h="816">
                    <a:moveTo>
                      <a:pt x="43" y="816"/>
                    </a:moveTo>
                    <a:cubicBezTo>
                      <a:pt x="31" y="816"/>
                      <a:pt x="21" y="812"/>
                      <a:pt x="12" y="803"/>
                    </a:cubicBezTo>
                    <a:cubicBezTo>
                      <a:pt x="-4" y="786"/>
                      <a:pt x="-4" y="759"/>
                      <a:pt x="13" y="742"/>
                    </a:cubicBezTo>
                    <a:lnTo>
                      <a:pt x="771" y="12"/>
                    </a:lnTo>
                    <a:cubicBezTo>
                      <a:pt x="789" y="-4"/>
                      <a:pt x="815" y="-4"/>
                      <a:pt x="832" y="13"/>
                    </a:cubicBezTo>
                    <a:cubicBezTo>
                      <a:pt x="849" y="31"/>
                      <a:pt x="849" y="57"/>
                      <a:pt x="831" y="74"/>
                    </a:cubicBezTo>
                    <a:lnTo>
                      <a:pt x="73" y="805"/>
                    </a:lnTo>
                    <a:cubicBezTo>
                      <a:pt x="63" y="812"/>
                      <a:pt x="53" y="816"/>
                      <a:pt x="43" y="8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209E6402-EAE5-5048-934B-912216DB1E84}"/>
                  </a:ext>
                </a:extLst>
              </p:cNvPr>
              <p:cNvSpPr/>
              <p:nvPr/>
            </p:nvSpPr>
            <p:spPr>
              <a:xfrm>
                <a:off x="1610640" y="2652119"/>
                <a:ext cx="303480" cy="293400"/>
              </a:xfrm>
              <a:custGeom>
                <a:avLst/>
                <a:gdLst/>
                <a:ahLst/>
                <a:cxnLst>
                  <a:cxn ang="3cd4">
                    <a:pos x="hc" y="t"/>
                  </a:cxn>
                  <a:cxn ang="cd2">
                    <a:pos x="l" y="vc"/>
                  </a:cxn>
                  <a:cxn ang="cd4">
                    <a:pos x="hc" y="b"/>
                  </a:cxn>
                  <a:cxn ang="0">
                    <a:pos x="r" y="vc"/>
                  </a:cxn>
                </a:cxnLst>
                <a:rect l="l" t="t" r="r" b="b"/>
                <a:pathLst>
                  <a:path w="844" h="816">
                    <a:moveTo>
                      <a:pt x="801" y="816"/>
                    </a:moveTo>
                    <a:cubicBezTo>
                      <a:pt x="791" y="816"/>
                      <a:pt x="779" y="812"/>
                      <a:pt x="772" y="805"/>
                    </a:cubicBezTo>
                    <a:lnTo>
                      <a:pt x="14" y="74"/>
                    </a:lnTo>
                    <a:cubicBezTo>
                      <a:pt x="-4" y="58"/>
                      <a:pt x="-4" y="31"/>
                      <a:pt x="12" y="13"/>
                    </a:cubicBezTo>
                    <a:cubicBezTo>
                      <a:pt x="28" y="-4"/>
                      <a:pt x="56" y="-4"/>
                      <a:pt x="73" y="12"/>
                    </a:cubicBezTo>
                    <a:lnTo>
                      <a:pt x="831" y="742"/>
                    </a:lnTo>
                    <a:cubicBezTo>
                      <a:pt x="849" y="758"/>
                      <a:pt x="849" y="786"/>
                      <a:pt x="833" y="803"/>
                    </a:cubicBezTo>
                    <a:cubicBezTo>
                      <a:pt x="823" y="812"/>
                      <a:pt x="812" y="816"/>
                      <a:pt x="801" y="8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73DAC5F9-EEC7-4847-A23D-080AD26B86FE}"/>
                  </a:ext>
                </a:extLst>
              </p:cNvPr>
              <p:cNvSpPr/>
              <p:nvPr/>
            </p:nvSpPr>
            <p:spPr>
              <a:xfrm>
                <a:off x="2761560" y="502560"/>
                <a:ext cx="1198080" cy="518039"/>
              </a:xfrm>
              <a:custGeom>
                <a:avLst/>
                <a:gdLst/>
                <a:ahLst/>
                <a:cxnLst>
                  <a:cxn ang="3cd4">
                    <a:pos x="hc" y="t"/>
                  </a:cxn>
                  <a:cxn ang="cd2">
                    <a:pos x="l" y="vc"/>
                  </a:cxn>
                  <a:cxn ang="cd4">
                    <a:pos x="hc" y="b"/>
                  </a:cxn>
                  <a:cxn ang="0">
                    <a:pos x="r" y="vc"/>
                  </a:cxn>
                </a:cxnLst>
                <a:rect l="l" t="t" r="r" b="b"/>
                <a:pathLst>
                  <a:path w="3329" h="1440">
                    <a:moveTo>
                      <a:pt x="3287" y="1440"/>
                    </a:moveTo>
                    <a:lnTo>
                      <a:pt x="42" y="1440"/>
                    </a:lnTo>
                    <a:cubicBezTo>
                      <a:pt x="19" y="1440"/>
                      <a:pt x="0" y="1421"/>
                      <a:pt x="0" y="1398"/>
                    </a:cubicBezTo>
                    <a:lnTo>
                      <a:pt x="0" y="42"/>
                    </a:lnTo>
                    <a:cubicBezTo>
                      <a:pt x="0" y="19"/>
                      <a:pt x="19" y="0"/>
                      <a:pt x="42" y="0"/>
                    </a:cubicBezTo>
                    <a:lnTo>
                      <a:pt x="3287" y="0"/>
                    </a:lnTo>
                    <a:cubicBezTo>
                      <a:pt x="3310" y="0"/>
                      <a:pt x="3329" y="19"/>
                      <a:pt x="3329" y="42"/>
                    </a:cubicBezTo>
                    <a:lnTo>
                      <a:pt x="3329" y="1396"/>
                    </a:lnTo>
                    <a:cubicBezTo>
                      <a:pt x="3329" y="1420"/>
                      <a:pt x="3310" y="1440"/>
                      <a:pt x="3287" y="1440"/>
                    </a:cubicBezTo>
                    <a:close/>
                    <a:moveTo>
                      <a:pt x="86" y="1354"/>
                    </a:moveTo>
                    <a:lnTo>
                      <a:pt x="3244" y="1354"/>
                    </a:lnTo>
                    <a:lnTo>
                      <a:pt x="3244" y="86"/>
                    </a:lnTo>
                    <a:lnTo>
                      <a:pt x="86" y="86"/>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8" name="Freeform 67">
                <a:extLst>
                  <a:ext uri="{FF2B5EF4-FFF2-40B4-BE49-F238E27FC236}">
                    <a16:creationId xmlns:a16="http://schemas.microsoft.com/office/drawing/2014/main" id="{74A10432-1739-2C45-875B-3106AD86D1AF}"/>
                  </a:ext>
                </a:extLst>
              </p:cNvPr>
              <p:cNvSpPr/>
              <p:nvPr/>
            </p:nvSpPr>
            <p:spPr>
              <a:xfrm>
                <a:off x="2873880" y="502560"/>
                <a:ext cx="29880" cy="518039"/>
              </a:xfrm>
              <a:custGeom>
                <a:avLst/>
                <a:gdLst/>
                <a:ahLst/>
                <a:cxnLst>
                  <a:cxn ang="3cd4">
                    <a:pos x="hc" y="t"/>
                  </a:cxn>
                  <a:cxn ang="cd2">
                    <a:pos x="l" y="vc"/>
                  </a:cxn>
                  <a:cxn ang="cd4">
                    <a:pos x="hc" y="b"/>
                  </a:cxn>
                  <a:cxn ang="0">
                    <a:pos x="r" y="vc"/>
                  </a:cxn>
                </a:cxnLst>
                <a:rect l="l" t="t" r="r" b="b"/>
                <a:pathLst>
                  <a:path w="84" h="1440">
                    <a:moveTo>
                      <a:pt x="42" y="1440"/>
                    </a:moveTo>
                    <a:cubicBezTo>
                      <a:pt x="19" y="1440"/>
                      <a:pt x="0" y="1421"/>
                      <a:pt x="0" y="1398"/>
                    </a:cubicBezTo>
                    <a:lnTo>
                      <a:pt x="0" y="42"/>
                    </a:lnTo>
                    <a:cubicBezTo>
                      <a:pt x="0" y="19"/>
                      <a:pt x="19" y="0"/>
                      <a:pt x="42" y="0"/>
                    </a:cubicBezTo>
                    <a:cubicBezTo>
                      <a:pt x="65" y="0"/>
                      <a:pt x="84" y="19"/>
                      <a:pt x="84" y="42"/>
                    </a:cubicBezTo>
                    <a:lnTo>
                      <a:pt x="84" y="1396"/>
                    </a:lnTo>
                    <a:cubicBezTo>
                      <a:pt x="84" y="1420"/>
                      <a:pt x="65" y="1440"/>
                      <a:pt x="42" y="14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9" name="Freeform 68">
                <a:extLst>
                  <a:ext uri="{FF2B5EF4-FFF2-40B4-BE49-F238E27FC236}">
                    <a16:creationId xmlns:a16="http://schemas.microsoft.com/office/drawing/2014/main" id="{3C5C5731-CC05-0541-B6D0-C7D52322A25B}"/>
                  </a:ext>
                </a:extLst>
              </p:cNvPr>
              <p:cNvSpPr/>
              <p:nvPr/>
            </p:nvSpPr>
            <p:spPr>
              <a:xfrm>
                <a:off x="3033720" y="673200"/>
                <a:ext cx="732959" cy="29880"/>
              </a:xfrm>
              <a:custGeom>
                <a:avLst/>
                <a:gdLst/>
                <a:ahLst/>
                <a:cxnLst>
                  <a:cxn ang="3cd4">
                    <a:pos x="hc" y="t"/>
                  </a:cxn>
                  <a:cxn ang="cd2">
                    <a:pos x="l" y="vc"/>
                  </a:cxn>
                  <a:cxn ang="cd4">
                    <a:pos x="hc" y="b"/>
                  </a:cxn>
                  <a:cxn ang="0">
                    <a:pos x="r" y="vc"/>
                  </a:cxn>
                </a:cxnLst>
                <a:rect l="l" t="t" r="r" b="b"/>
                <a:pathLst>
                  <a:path w="2037" h="84">
                    <a:moveTo>
                      <a:pt x="1993" y="84"/>
                    </a:moveTo>
                    <a:lnTo>
                      <a:pt x="43" y="84"/>
                    </a:lnTo>
                    <a:cubicBezTo>
                      <a:pt x="19" y="84"/>
                      <a:pt x="0" y="65"/>
                      <a:pt x="0" y="42"/>
                    </a:cubicBezTo>
                    <a:cubicBezTo>
                      <a:pt x="0" y="19"/>
                      <a:pt x="19" y="0"/>
                      <a:pt x="43" y="0"/>
                    </a:cubicBezTo>
                    <a:lnTo>
                      <a:pt x="1994" y="0"/>
                    </a:lnTo>
                    <a:cubicBezTo>
                      <a:pt x="2018" y="0"/>
                      <a:pt x="2037" y="19"/>
                      <a:pt x="2037" y="42"/>
                    </a:cubicBezTo>
                    <a:cubicBezTo>
                      <a:pt x="2037" y="65"/>
                      <a:pt x="2018" y="84"/>
                      <a:pt x="1993" y="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0" name="Freeform 69">
                <a:extLst>
                  <a:ext uri="{FF2B5EF4-FFF2-40B4-BE49-F238E27FC236}">
                    <a16:creationId xmlns:a16="http://schemas.microsoft.com/office/drawing/2014/main" id="{F732A032-6235-BD4B-B510-43CCEC3B0B64}"/>
                  </a:ext>
                </a:extLst>
              </p:cNvPr>
              <p:cNvSpPr/>
              <p:nvPr/>
            </p:nvSpPr>
            <p:spPr>
              <a:xfrm>
                <a:off x="3033720" y="812520"/>
                <a:ext cx="732959" cy="30240"/>
              </a:xfrm>
              <a:custGeom>
                <a:avLst/>
                <a:gdLst/>
                <a:ahLst/>
                <a:cxnLst>
                  <a:cxn ang="3cd4">
                    <a:pos x="hc" y="t"/>
                  </a:cxn>
                  <a:cxn ang="cd2">
                    <a:pos x="l" y="vc"/>
                  </a:cxn>
                  <a:cxn ang="cd4">
                    <a:pos x="hc" y="b"/>
                  </a:cxn>
                  <a:cxn ang="0">
                    <a:pos x="r" y="vc"/>
                  </a:cxn>
                </a:cxnLst>
                <a:rect l="l" t="t" r="r" b="b"/>
                <a:pathLst>
                  <a:path w="2037" h="85">
                    <a:moveTo>
                      <a:pt x="1993" y="85"/>
                    </a:moveTo>
                    <a:lnTo>
                      <a:pt x="43" y="85"/>
                    </a:lnTo>
                    <a:cubicBezTo>
                      <a:pt x="19" y="85"/>
                      <a:pt x="0" y="66"/>
                      <a:pt x="0" y="43"/>
                    </a:cubicBezTo>
                    <a:cubicBezTo>
                      <a:pt x="0" y="19"/>
                      <a:pt x="19" y="0"/>
                      <a:pt x="43" y="0"/>
                    </a:cubicBezTo>
                    <a:lnTo>
                      <a:pt x="1994" y="0"/>
                    </a:lnTo>
                    <a:cubicBezTo>
                      <a:pt x="2018" y="0"/>
                      <a:pt x="2037" y="19"/>
                      <a:pt x="2037" y="43"/>
                    </a:cubicBezTo>
                    <a:cubicBezTo>
                      <a:pt x="2037" y="64"/>
                      <a:pt x="2018" y="85"/>
                      <a:pt x="1993"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1" name="Freeform 70">
                <a:extLst>
                  <a:ext uri="{FF2B5EF4-FFF2-40B4-BE49-F238E27FC236}">
                    <a16:creationId xmlns:a16="http://schemas.microsoft.com/office/drawing/2014/main" id="{3F5D30B6-BF62-BB44-B2E4-805202EFBFDA}"/>
                  </a:ext>
                </a:extLst>
              </p:cNvPr>
              <p:cNvSpPr/>
              <p:nvPr/>
            </p:nvSpPr>
            <p:spPr>
              <a:xfrm>
                <a:off x="2761560" y="2290319"/>
                <a:ext cx="866520" cy="378720"/>
              </a:xfrm>
              <a:custGeom>
                <a:avLst/>
                <a:gdLst/>
                <a:ahLst/>
                <a:cxnLst>
                  <a:cxn ang="3cd4">
                    <a:pos x="hc" y="t"/>
                  </a:cxn>
                  <a:cxn ang="cd2">
                    <a:pos x="l" y="vc"/>
                  </a:cxn>
                  <a:cxn ang="cd4">
                    <a:pos x="hc" y="b"/>
                  </a:cxn>
                  <a:cxn ang="0">
                    <a:pos x="r" y="vc"/>
                  </a:cxn>
                </a:cxnLst>
                <a:rect l="l" t="t" r="r" b="b"/>
                <a:pathLst>
                  <a:path w="2408" h="1053">
                    <a:moveTo>
                      <a:pt x="2365" y="1053"/>
                    </a:moveTo>
                    <a:lnTo>
                      <a:pt x="42" y="1053"/>
                    </a:lnTo>
                    <a:cubicBezTo>
                      <a:pt x="19" y="1053"/>
                      <a:pt x="0" y="1034"/>
                      <a:pt x="0" y="1011"/>
                    </a:cubicBezTo>
                    <a:lnTo>
                      <a:pt x="0" y="42"/>
                    </a:lnTo>
                    <a:cubicBezTo>
                      <a:pt x="0" y="18"/>
                      <a:pt x="19" y="0"/>
                      <a:pt x="42" y="0"/>
                    </a:cubicBezTo>
                    <a:lnTo>
                      <a:pt x="2365" y="0"/>
                    </a:lnTo>
                    <a:cubicBezTo>
                      <a:pt x="2389" y="0"/>
                      <a:pt x="2408" y="18"/>
                      <a:pt x="2408" y="42"/>
                    </a:cubicBezTo>
                    <a:lnTo>
                      <a:pt x="2408" y="1010"/>
                    </a:lnTo>
                    <a:cubicBezTo>
                      <a:pt x="2409" y="1033"/>
                      <a:pt x="2390" y="1053"/>
                      <a:pt x="2365" y="1053"/>
                    </a:cubicBezTo>
                    <a:close/>
                    <a:moveTo>
                      <a:pt x="86" y="967"/>
                    </a:moveTo>
                    <a:lnTo>
                      <a:pt x="2323" y="967"/>
                    </a:lnTo>
                    <a:lnTo>
                      <a:pt x="2323" y="84"/>
                    </a:lnTo>
                    <a:lnTo>
                      <a:pt x="86" y="84"/>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2" name="Freeform 71">
                <a:extLst>
                  <a:ext uri="{FF2B5EF4-FFF2-40B4-BE49-F238E27FC236}">
                    <a16:creationId xmlns:a16="http://schemas.microsoft.com/office/drawing/2014/main" id="{72D996F8-D2B9-5849-95B8-E0F510769859}"/>
                  </a:ext>
                </a:extLst>
              </p:cNvPr>
              <p:cNvSpPr/>
              <p:nvPr/>
            </p:nvSpPr>
            <p:spPr>
              <a:xfrm>
                <a:off x="2986560" y="2472119"/>
                <a:ext cx="533520" cy="30240"/>
              </a:xfrm>
              <a:custGeom>
                <a:avLst/>
                <a:gdLst/>
                <a:ahLst/>
                <a:cxnLst>
                  <a:cxn ang="3cd4">
                    <a:pos x="hc" y="t"/>
                  </a:cxn>
                  <a:cxn ang="cd2">
                    <a:pos x="l" y="vc"/>
                  </a:cxn>
                  <a:cxn ang="cd4">
                    <a:pos x="hc" y="b"/>
                  </a:cxn>
                  <a:cxn ang="0">
                    <a:pos x="r" y="vc"/>
                  </a:cxn>
                </a:cxnLst>
                <a:rect l="l" t="t" r="r" b="b"/>
                <a:pathLst>
                  <a:path w="1483" h="85">
                    <a:moveTo>
                      <a:pt x="1440" y="85"/>
                    </a:moveTo>
                    <a:lnTo>
                      <a:pt x="42" y="85"/>
                    </a:lnTo>
                    <a:cubicBezTo>
                      <a:pt x="19" y="85"/>
                      <a:pt x="0" y="66"/>
                      <a:pt x="0" y="43"/>
                    </a:cubicBezTo>
                    <a:cubicBezTo>
                      <a:pt x="0" y="19"/>
                      <a:pt x="19" y="0"/>
                      <a:pt x="42" y="0"/>
                    </a:cubicBezTo>
                    <a:lnTo>
                      <a:pt x="1440" y="0"/>
                    </a:lnTo>
                    <a:cubicBezTo>
                      <a:pt x="1464" y="0"/>
                      <a:pt x="1483" y="19"/>
                      <a:pt x="1483" y="43"/>
                    </a:cubicBezTo>
                    <a:cubicBezTo>
                      <a:pt x="1483" y="66"/>
                      <a:pt x="1464" y="85"/>
                      <a:pt x="1440"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3" name="Freeform 72">
                <a:extLst>
                  <a:ext uri="{FF2B5EF4-FFF2-40B4-BE49-F238E27FC236}">
                    <a16:creationId xmlns:a16="http://schemas.microsoft.com/office/drawing/2014/main" id="{EDFB321B-FAC7-ED42-B87B-27C9A0660BEF}"/>
                  </a:ext>
                </a:extLst>
              </p:cNvPr>
              <p:cNvSpPr/>
              <p:nvPr/>
            </p:nvSpPr>
            <p:spPr>
              <a:xfrm>
                <a:off x="2076840" y="1883160"/>
                <a:ext cx="517319" cy="1197720"/>
              </a:xfrm>
              <a:custGeom>
                <a:avLst/>
                <a:gdLst/>
                <a:ahLst/>
                <a:cxnLst>
                  <a:cxn ang="3cd4">
                    <a:pos x="hc" y="t"/>
                  </a:cxn>
                  <a:cxn ang="cd2">
                    <a:pos x="l" y="vc"/>
                  </a:cxn>
                  <a:cxn ang="cd4">
                    <a:pos x="hc" y="b"/>
                  </a:cxn>
                  <a:cxn ang="0">
                    <a:pos x="r" y="vc"/>
                  </a:cxn>
                </a:cxnLst>
                <a:rect l="l" t="t" r="r" b="b"/>
                <a:pathLst>
                  <a:path w="1438" h="3328">
                    <a:moveTo>
                      <a:pt x="1396" y="3328"/>
                    </a:moveTo>
                    <a:lnTo>
                      <a:pt x="42" y="3328"/>
                    </a:lnTo>
                    <a:cubicBezTo>
                      <a:pt x="19" y="3328"/>
                      <a:pt x="0" y="3309"/>
                      <a:pt x="0" y="3286"/>
                    </a:cubicBezTo>
                    <a:lnTo>
                      <a:pt x="0" y="42"/>
                    </a:lnTo>
                    <a:cubicBezTo>
                      <a:pt x="0" y="18"/>
                      <a:pt x="19" y="0"/>
                      <a:pt x="42" y="0"/>
                    </a:cubicBezTo>
                    <a:lnTo>
                      <a:pt x="1396" y="0"/>
                    </a:lnTo>
                    <a:cubicBezTo>
                      <a:pt x="1419" y="0"/>
                      <a:pt x="1438" y="18"/>
                      <a:pt x="1438" y="42"/>
                    </a:cubicBezTo>
                    <a:lnTo>
                      <a:pt x="1438" y="3286"/>
                    </a:lnTo>
                    <a:cubicBezTo>
                      <a:pt x="1440" y="3309"/>
                      <a:pt x="1419" y="3328"/>
                      <a:pt x="1396" y="3328"/>
                    </a:cubicBezTo>
                    <a:close/>
                    <a:moveTo>
                      <a:pt x="86" y="3242"/>
                    </a:moveTo>
                    <a:lnTo>
                      <a:pt x="1354" y="3242"/>
                    </a:lnTo>
                    <a:lnTo>
                      <a:pt x="1354" y="84"/>
                    </a:lnTo>
                    <a:lnTo>
                      <a:pt x="86" y="84"/>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4" name="Freeform 73">
                <a:extLst>
                  <a:ext uri="{FF2B5EF4-FFF2-40B4-BE49-F238E27FC236}">
                    <a16:creationId xmlns:a16="http://schemas.microsoft.com/office/drawing/2014/main" id="{A22924E3-1225-6F4D-92F5-0021295C1DAA}"/>
                  </a:ext>
                </a:extLst>
              </p:cNvPr>
              <p:cNvSpPr/>
              <p:nvPr/>
            </p:nvSpPr>
            <p:spPr>
              <a:xfrm>
                <a:off x="2076840" y="2006640"/>
                <a:ext cx="517319" cy="30240"/>
              </a:xfrm>
              <a:custGeom>
                <a:avLst/>
                <a:gdLst/>
                <a:ahLst/>
                <a:cxnLst>
                  <a:cxn ang="3cd4">
                    <a:pos x="hc" y="t"/>
                  </a:cxn>
                  <a:cxn ang="cd2">
                    <a:pos x="l" y="vc"/>
                  </a:cxn>
                  <a:cxn ang="cd4">
                    <a:pos x="hc" y="b"/>
                  </a:cxn>
                  <a:cxn ang="0">
                    <a:pos x="r" y="vc"/>
                  </a:cxn>
                </a:cxnLst>
                <a:rect l="l" t="t" r="r" b="b"/>
                <a:pathLst>
                  <a:path w="1438" h="85">
                    <a:moveTo>
                      <a:pt x="1396" y="85"/>
                    </a:moveTo>
                    <a:lnTo>
                      <a:pt x="42" y="85"/>
                    </a:lnTo>
                    <a:cubicBezTo>
                      <a:pt x="19" y="85"/>
                      <a:pt x="0" y="66"/>
                      <a:pt x="0" y="43"/>
                    </a:cubicBezTo>
                    <a:cubicBezTo>
                      <a:pt x="0" y="19"/>
                      <a:pt x="19" y="0"/>
                      <a:pt x="42" y="0"/>
                    </a:cubicBezTo>
                    <a:lnTo>
                      <a:pt x="1396" y="0"/>
                    </a:lnTo>
                    <a:cubicBezTo>
                      <a:pt x="1419" y="0"/>
                      <a:pt x="1438" y="19"/>
                      <a:pt x="1438" y="43"/>
                    </a:cubicBezTo>
                    <a:cubicBezTo>
                      <a:pt x="1438" y="66"/>
                      <a:pt x="1419" y="85"/>
                      <a:pt x="1396"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5" name="Freeform 74">
                <a:extLst>
                  <a:ext uri="{FF2B5EF4-FFF2-40B4-BE49-F238E27FC236}">
                    <a16:creationId xmlns:a16="http://schemas.microsoft.com/office/drawing/2014/main" id="{51A55FE5-F197-3D4A-AB14-C2E58B2DAAD7}"/>
                  </a:ext>
                </a:extLst>
              </p:cNvPr>
              <p:cNvSpPr/>
              <p:nvPr/>
            </p:nvSpPr>
            <p:spPr>
              <a:xfrm>
                <a:off x="2394360" y="2154600"/>
                <a:ext cx="29880" cy="733320"/>
              </a:xfrm>
              <a:custGeom>
                <a:avLst/>
                <a:gdLst/>
                <a:ahLst/>
                <a:cxnLst>
                  <a:cxn ang="3cd4">
                    <a:pos x="hc" y="t"/>
                  </a:cxn>
                  <a:cxn ang="cd2">
                    <a:pos x="l" y="vc"/>
                  </a:cxn>
                  <a:cxn ang="cd4">
                    <a:pos x="hc" y="b"/>
                  </a:cxn>
                  <a:cxn ang="0">
                    <a:pos x="r" y="vc"/>
                  </a:cxn>
                </a:cxnLst>
                <a:rect l="l" t="t" r="r" b="b"/>
                <a:pathLst>
                  <a:path w="84" h="2038">
                    <a:moveTo>
                      <a:pt x="42" y="2038"/>
                    </a:moveTo>
                    <a:cubicBezTo>
                      <a:pt x="19" y="2038"/>
                      <a:pt x="0" y="2019"/>
                      <a:pt x="0" y="1996"/>
                    </a:cubicBezTo>
                    <a:lnTo>
                      <a:pt x="0" y="43"/>
                    </a:lnTo>
                    <a:cubicBezTo>
                      <a:pt x="0" y="19"/>
                      <a:pt x="19" y="0"/>
                      <a:pt x="42" y="0"/>
                    </a:cubicBezTo>
                    <a:cubicBezTo>
                      <a:pt x="65" y="0"/>
                      <a:pt x="84" y="19"/>
                      <a:pt x="84" y="43"/>
                    </a:cubicBezTo>
                    <a:lnTo>
                      <a:pt x="84" y="1994"/>
                    </a:lnTo>
                    <a:cubicBezTo>
                      <a:pt x="84" y="2018"/>
                      <a:pt x="65" y="2038"/>
                      <a:pt x="42" y="203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6" name="Freeform 75">
                <a:extLst>
                  <a:ext uri="{FF2B5EF4-FFF2-40B4-BE49-F238E27FC236}">
                    <a16:creationId xmlns:a16="http://schemas.microsoft.com/office/drawing/2014/main" id="{B44BB61C-E81A-034D-9CF9-314A686B6010}"/>
                  </a:ext>
                </a:extLst>
              </p:cNvPr>
              <p:cNvSpPr/>
              <p:nvPr/>
            </p:nvSpPr>
            <p:spPr>
              <a:xfrm>
                <a:off x="2254680" y="2154600"/>
                <a:ext cx="30240" cy="733320"/>
              </a:xfrm>
              <a:custGeom>
                <a:avLst/>
                <a:gdLst/>
                <a:ahLst/>
                <a:cxnLst>
                  <a:cxn ang="3cd4">
                    <a:pos x="hc" y="t"/>
                  </a:cxn>
                  <a:cxn ang="cd2">
                    <a:pos x="l" y="vc"/>
                  </a:cxn>
                  <a:cxn ang="cd4">
                    <a:pos x="hc" y="b"/>
                  </a:cxn>
                  <a:cxn ang="0">
                    <a:pos x="r" y="vc"/>
                  </a:cxn>
                </a:cxnLst>
                <a:rect l="l" t="t" r="r" b="b"/>
                <a:pathLst>
                  <a:path w="85" h="2038">
                    <a:moveTo>
                      <a:pt x="42" y="2038"/>
                    </a:moveTo>
                    <a:cubicBezTo>
                      <a:pt x="19" y="2038"/>
                      <a:pt x="0" y="2019"/>
                      <a:pt x="0" y="1996"/>
                    </a:cubicBezTo>
                    <a:lnTo>
                      <a:pt x="0" y="43"/>
                    </a:lnTo>
                    <a:cubicBezTo>
                      <a:pt x="0" y="19"/>
                      <a:pt x="19" y="0"/>
                      <a:pt x="42" y="0"/>
                    </a:cubicBezTo>
                    <a:cubicBezTo>
                      <a:pt x="66" y="0"/>
                      <a:pt x="85" y="19"/>
                      <a:pt x="85" y="43"/>
                    </a:cubicBezTo>
                    <a:lnTo>
                      <a:pt x="85" y="1994"/>
                    </a:lnTo>
                    <a:cubicBezTo>
                      <a:pt x="86" y="2018"/>
                      <a:pt x="67" y="2038"/>
                      <a:pt x="42" y="203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7" name="Freeform 76">
                <a:extLst>
                  <a:ext uri="{FF2B5EF4-FFF2-40B4-BE49-F238E27FC236}">
                    <a16:creationId xmlns:a16="http://schemas.microsoft.com/office/drawing/2014/main" id="{6EA50066-DA43-C447-8906-E154ECF33B8E}"/>
                  </a:ext>
                </a:extLst>
              </p:cNvPr>
              <p:cNvSpPr/>
              <p:nvPr/>
            </p:nvSpPr>
            <p:spPr>
              <a:xfrm>
                <a:off x="4212720" y="2028960"/>
                <a:ext cx="984600" cy="1193039"/>
              </a:xfrm>
              <a:custGeom>
                <a:avLst/>
                <a:gdLst/>
                <a:ahLst/>
                <a:cxnLst>
                  <a:cxn ang="3cd4">
                    <a:pos x="hc" y="t"/>
                  </a:cxn>
                  <a:cxn ang="cd2">
                    <a:pos x="l" y="vc"/>
                  </a:cxn>
                  <a:cxn ang="cd4">
                    <a:pos x="hc" y="b"/>
                  </a:cxn>
                  <a:cxn ang="0">
                    <a:pos x="r" y="vc"/>
                  </a:cxn>
                </a:cxnLst>
                <a:rect l="l" t="t" r="r" b="b"/>
                <a:pathLst>
                  <a:path w="2736" h="3315">
                    <a:moveTo>
                      <a:pt x="2694" y="3315"/>
                    </a:moveTo>
                    <a:lnTo>
                      <a:pt x="43" y="3315"/>
                    </a:lnTo>
                    <a:cubicBezTo>
                      <a:pt x="19" y="3315"/>
                      <a:pt x="0" y="3296"/>
                      <a:pt x="0" y="3273"/>
                    </a:cubicBezTo>
                    <a:lnTo>
                      <a:pt x="0" y="42"/>
                    </a:lnTo>
                    <a:cubicBezTo>
                      <a:pt x="0" y="19"/>
                      <a:pt x="19" y="0"/>
                      <a:pt x="43" y="0"/>
                    </a:cubicBezTo>
                    <a:lnTo>
                      <a:pt x="1977" y="0"/>
                    </a:lnTo>
                    <a:cubicBezTo>
                      <a:pt x="1989" y="0"/>
                      <a:pt x="2000" y="4"/>
                      <a:pt x="2007" y="13"/>
                    </a:cubicBezTo>
                    <a:lnTo>
                      <a:pt x="2725" y="744"/>
                    </a:lnTo>
                    <a:cubicBezTo>
                      <a:pt x="2732" y="753"/>
                      <a:pt x="2736" y="763"/>
                      <a:pt x="2736" y="775"/>
                    </a:cubicBezTo>
                    <a:lnTo>
                      <a:pt x="2736" y="3273"/>
                    </a:lnTo>
                    <a:cubicBezTo>
                      <a:pt x="2736" y="3296"/>
                      <a:pt x="2717" y="3315"/>
                      <a:pt x="2694" y="3315"/>
                    </a:cubicBezTo>
                    <a:close/>
                    <a:moveTo>
                      <a:pt x="85" y="3229"/>
                    </a:moveTo>
                    <a:lnTo>
                      <a:pt x="2650" y="3229"/>
                    </a:lnTo>
                    <a:lnTo>
                      <a:pt x="2650" y="793"/>
                    </a:lnTo>
                    <a:lnTo>
                      <a:pt x="1958" y="86"/>
                    </a:lnTo>
                    <a:lnTo>
                      <a:pt x="85" y="86"/>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Freeform 77">
                <a:extLst>
                  <a:ext uri="{FF2B5EF4-FFF2-40B4-BE49-F238E27FC236}">
                    <a16:creationId xmlns:a16="http://schemas.microsoft.com/office/drawing/2014/main" id="{CFE5180C-DED9-364C-9D00-1B73D5C3C662}"/>
                  </a:ext>
                </a:extLst>
              </p:cNvPr>
              <p:cNvSpPr/>
              <p:nvPr/>
            </p:nvSpPr>
            <p:spPr>
              <a:xfrm>
                <a:off x="4908600" y="2029319"/>
                <a:ext cx="284760" cy="293400"/>
              </a:xfrm>
              <a:custGeom>
                <a:avLst/>
                <a:gdLst/>
                <a:ahLst/>
                <a:cxnLst>
                  <a:cxn ang="3cd4">
                    <a:pos x="hc" y="t"/>
                  </a:cxn>
                  <a:cxn ang="cd2">
                    <a:pos x="l" y="vc"/>
                  </a:cxn>
                  <a:cxn ang="cd4">
                    <a:pos x="hc" y="b"/>
                  </a:cxn>
                  <a:cxn ang="0">
                    <a:pos x="r" y="vc"/>
                  </a:cxn>
                </a:cxnLst>
                <a:rect l="l" t="t" r="r" b="b"/>
                <a:pathLst>
                  <a:path w="792" h="816">
                    <a:moveTo>
                      <a:pt x="749" y="816"/>
                    </a:moveTo>
                    <a:lnTo>
                      <a:pt x="42" y="816"/>
                    </a:lnTo>
                    <a:cubicBezTo>
                      <a:pt x="19" y="816"/>
                      <a:pt x="0" y="797"/>
                      <a:pt x="0" y="774"/>
                    </a:cubicBezTo>
                    <a:lnTo>
                      <a:pt x="0" y="42"/>
                    </a:lnTo>
                    <a:cubicBezTo>
                      <a:pt x="0" y="19"/>
                      <a:pt x="19" y="0"/>
                      <a:pt x="42" y="0"/>
                    </a:cubicBezTo>
                    <a:cubicBezTo>
                      <a:pt x="69" y="0"/>
                      <a:pt x="69" y="0"/>
                      <a:pt x="780" y="745"/>
                    </a:cubicBezTo>
                    <a:cubicBezTo>
                      <a:pt x="792" y="758"/>
                      <a:pt x="794" y="776"/>
                      <a:pt x="789" y="792"/>
                    </a:cubicBezTo>
                    <a:cubicBezTo>
                      <a:pt x="781" y="806"/>
                      <a:pt x="767" y="816"/>
                      <a:pt x="749" y="816"/>
                    </a:cubicBezTo>
                    <a:close/>
                    <a:moveTo>
                      <a:pt x="86" y="730"/>
                    </a:moveTo>
                    <a:lnTo>
                      <a:pt x="649" y="730"/>
                    </a:lnTo>
                    <a:cubicBezTo>
                      <a:pt x="450" y="522"/>
                      <a:pt x="204" y="265"/>
                      <a:pt x="86" y="1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9" name="Freeform 78">
                <a:extLst>
                  <a:ext uri="{FF2B5EF4-FFF2-40B4-BE49-F238E27FC236}">
                    <a16:creationId xmlns:a16="http://schemas.microsoft.com/office/drawing/2014/main" id="{0143DDB0-E00B-CE49-96CC-25BB32D28014}"/>
                  </a:ext>
                </a:extLst>
              </p:cNvPr>
              <p:cNvSpPr/>
              <p:nvPr/>
            </p:nvSpPr>
            <p:spPr>
              <a:xfrm>
                <a:off x="4363920" y="2448720"/>
                <a:ext cx="684000" cy="29880"/>
              </a:xfrm>
              <a:custGeom>
                <a:avLst/>
                <a:gdLst/>
                <a:ahLst/>
                <a:cxnLst>
                  <a:cxn ang="3cd4">
                    <a:pos x="hc" y="t"/>
                  </a:cxn>
                  <a:cxn ang="cd2">
                    <a:pos x="l" y="vc"/>
                  </a:cxn>
                  <a:cxn ang="cd4">
                    <a:pos x="hc" y="b"/>
                  </a:cxn>
                  <a:cxn ang="0">
                    <a:pos x="r" y="vc"/>
                  </a:cxn>
                </a:cxnLst>
                <a:rect l="l" t="t" r="r" b="b"/>
                <a:pathLst>
                  <a:path w="1901" h="84">
                    <a:moveTo>
                      <a:pt x="1859" y="84"/>
                    </a:moveTo>
                    <a:lnTo>
                      <a:pt x="42" y="84"/>
                    </a:lnTo>
                    <a:cubicBezTo>
                      <a:pt x="19" y="84"/>
                      <a:pt x="0" y="65"/>
                      <a:pt x="0" y="42"/>
                    </a:cubicBezTo>
                    <a:cubicBezTo>
                      <a:pt x="0" y="19"/>
                      <a:pt x="19" y="0"/>
                      <a:pt x="42" y="0"/>
                    </a:cubicBezTo>
                    <a:lnTo>
                      <a:pt x="1859" y="0"/>
                    </a:lnTo>
                    <a:cubicBezTo>
                      <a:pt x="1882" y="0"/>
                      <a:pt x="1901" y="19"/>
                      <a:pt x="1901" y="42"/>
                    </a:cubicBezTo>
                    <a:cubicBezTo>
                      <a:pt x="1902" y="65"/>
                      <a:pt x="1883" y="84"/>
                      <a:pt x="1859" y="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0" name="Freeform 79">
                <a:extLst>
                  <a:ext uri="{FF2B5EF4-FFF2-40B4-BE49-F238E27FC236}">
                    <a16:creationId xmlns:a16="http://schemas.microsoft.com/office/drawing/2014/main" id="{F48AC33E-CE9B-3540-94C6-D6C4C80D56E0}"/>
                  </a:ext>
                </a:extLst>
              </p:cNvPr>
              <p:cNvSpPr/>
              <p:nvPr/>
            </p:nvSpPr>
            <p:spPr>
              <a:xfrm>
                <a:off x="4363920" y="2610720"/>
                <a:ext cx="684000" cy="30240"/>
              </a:xfrm>
              <a:custGeom>
                <a:avLst/>
                <a:gdLst/>
                <a:ahLst/>
                <a:cxnLst>
                  <a:cxn ang="3cd4">
                    <a:pos x="hc" y="t"/>
                  </a:cxn>
                  <a:cxn ang="cd2">
                    <a:pos x="l" y="vc"/>
                  </a:cxn>
                  <a:cxn ang="cd4">
                    <a:pos x="hc" y="b"/>
                  </a:cxn>
                  <a:cxn ang="0">
                    <a:pos x="r" y="vc"/>
                  </a:cxn>
                </a:cxnLst>
                <a:rect l="l" t="t" r="r" b="b"/>
                <a:pathLst>
                  <a:path w="1901" h="85">
                    <a:moveTo>
                      <a:pt x="1859" y="85"/>
                    </a:moveTo>
                    <a:lnTo>
                      <a:pt x="42" y="85"/>
                    </a:lnTo>
                    <a:cubicBezTo>
                      <a:pt x="19" y="85"/>
                      <a:pt x="0" y="65"/>
                      <a:pt x="0" y="42"/>
                    </a:cubicBezTo>
                    <a:cubicBezTo>
                      <a:pt x="0" y="18"/>
                      <a:pt x="19" y="0"/>
                      <a:pt x="42" y="0"/>
                    </a:cubicBezTo>
                    <a:lnTo>
                      <a:pt x="1859" y="0"/>
                    </a:lnTo>
                    <a:cubicBezTo>
                      <a:pt x="1882" y="0"/>
                      <a:pt x="1901" y="18"/>
                      <a:pt x="1901" y="42"/>
                    </a:cubicBezTo>
                    <a:cubicBezTo>
                      <a:pt x="1901" y="65"/>
                      <a:pt x="1883" y="85"/>
                      <a:pt x="1859"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1" name="Freeform 80">
                <a:extLst>
                  <a:ext uri="{FF2B5EF4-FFF2-40B4-BE49-F238E27FC236}">
                    <a16:creationId xmlns:a16="http://schemas.microsoft.com/office/drawing/2014/main" id="{9D74CF80-579C-9C42-B188-D8D4A33F4E8D}"/>
                  </a:ext>
                </a:extLst>
              </p:cNvPr>
              <p:cNvSpPr/>
              <p:nvPr/>
            </p:nvSpPr>
            <p:spPr>
              <a:xfrm>
                <a:off x="4363920" y="2765520"/>
                <a:ext cx="684000" cy="29880"/>
              </a:xfrm>
              <a:custGeom>
                <a:avLst/>
                <a:gdLst/>
                <a:ahLst/>
                <a:cxnLst>
                  <a:cxn ang="3cd4">
                    <a:pos x="hc" y="t"/>
                  </a:cxn>
                  <a:cxn ang="cd2">
                    <a:pos x="l" y="vc"/>
                  </a:cxn>
                  <a:cxn ang="cd4">
                    <a:pos x="hc" y="b"/>
                  </a:cxn>
                  <a:cxn ang="0">
                    <a:pos x="r" y="vc"/>
                  </a:cxn>
                </a:cxnLst>
                <a:rect l="l" t="t" r="r" b="b"/>
                <a:pathLst>
                  <a:path w="1901" h="84">
                    <a:moveTo>
                      <a:pt x="1859" y="84"/>
                    </a:moveTo>
                    <a:lnTo>
                      <a:pt x="42" y="84"/>
                    </a:lnTo>
                    <a:cubicBezTo>
                      <a:pt x="19" y="84"/>
                      <a:pt x="0" y="65"/>
                      <a:pt x="0" y="42"/>
                    </a:cubicBezTo>
                    <a:cubicBezTo>
                      <a:pt x="0" y="18"/>
                      <a:pt x="19" y="0"/>
                      <a:pt x="42" y="0"/>
                    </a:cubicBezTo>
                    <a:lnTo>
                      <a:pt x="1859" y="0"/>
                    </a:lnTo>
                    <a:cubicBezTo>
                      <a:pt x="1882" y="0"/>
                      <a:pt x="1901" y="18"/>
                      <a:pt x="1901" y="42"/>
                    </a:cubicBezTo>
                    <a:cubicBezTo>
                      <a:pt x="1901" y="65"/>
                      <a:pt x="1883" y="84"/>
                      <a:pt x="1859" y="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2" name="Freeform 81">
                <a:extLst>
                  <a:ext uri="{FF2B5EF4-FFF2-40B4-BE49-F238E27FC236}">
                    <a16:creationId xmlns:a16="http://schemas.microsoft.com/office/drawing/2014/main" id="{B76BE183-387E-A34C-998F-18916547B9E2}"/>
                  </a:ext>
                </a:extLst>
              </p:cNvPr>
              <p:cNvSpPr/>
              <p:nvPr/>
            </p:nvSpPr>
            <p:spPr>
              <a:xfrm>
                <a:off x="4363920" y="2927520"/>
                <a:ext cx="684000" cy="30240"/>
              </a:xfrm>
              <a:custGeom>
                <a:avLst/>
                <a:gdLst/>
                <a:ahLst/>
                <a:cxnLst>
                  <a:cxn ang="3cd4">
                    <a:pos x="hc" y="t"/>
                  </a:cxn>
                  <a:cxn ang="cd2">
                    <a:pos x="l" y="vc"/>
                  </a:cxn>
                  <a:cxn ang="cd4">
                    <a:pos x="hc" y="b"/>
                  </a:cxn>
                  <a:cxn ang="0">
                    <a:pos x="r" y="vc"/>
                  </a:cxn>
                </a:cxnLst>
                <a:rect l="l" t="t" r="r" b="b"/>
                <a:pathLst>
                  <a:path w="1901" h="85">
                    <a:moveTo>
                      <a:pt x="1859" y="85"/>
                    </a:moveTo>
                    <a:lnTo>
                      <a:pt x="42" y="85"/>
                    </a:lnTo>
                    <a:cubicBezTo>
                      <a:pt x="19" y="85"/>
                      <a:pt x="0" y="66"/>
                      <a:pt x="0" y="43"/>
                    </a:cubicBezTo>
                    <a:cubicBezTo>
                      <a:pt x="0" y="19"/>
                      <a:pt x="19" y="0"/>
                      <a:pt x="42" y="0"/>
                    </a:cubicBezTo>
                    <a:lnTo>
                      <a:pt x="1859" y="0"/>
                    </a:lnTo>
                    <a:cubicBezTo>
                      <a:pt x="1882" y="0"/>
                      <a:pt x="1901" y="19"/>
                      <a:pt x="1901" y="43"/>
                    </a:cubicBezTo>
                    <a:cubicBezTo>
                      <a:pt x="1902" y="66"/>
                      <a:pt x="1883" y="85"/>
                      <a:pt x="1859"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3" name="Freeform 82">
                <a:extLst>
                  <a:ext uri="{FF2B5EF4-FFF2-40B4-BE49-F238E27FC236}">
                    <a16:creationId xmlns:a16="http://schemas.microsoft.com/office/drawing/2014/main" id="{2DE6FFDF-C624-A244-8816-7ADAE7BBB247}"/>
                  </a:ext>
                </a:extLst>
              </p:cNvPr>
              <p:cNvSpPr/>
              <p:nvPr/>
            </p:nvSpPr>
            <p:spPr>
              <a:xfrm>
                <a:off x="2742480" y="2853000"/>
                <a:ext cx="905039" cy="748080"/>
              </a:xfrm>
              <a:custGeom>
                <a:avLst/>
                <a:gdLst/>
                <a:ahLst/>
                <a:cxnLst>
                  <a:cxn ang="3cd4">
                    <a:pos x="hc" y="t"/>
                  </a:cxn>
                  <a:cxn ang="cd2">
                    <a:pos x="l" y="vc"/>
                  </a:cxn>
                  <a:cxn ang="cd4">
                    <a:pos x="hc" y="b"/>
                  </a:cxn>
                  <a:cxn ang="0">
                    <a:pos x="r" y="vc"/>
                  </a:cxn>
                </a:cxnLst>
                <a:rect l="l" t="t" r="r" b="b"/>
                <a:pathLst>
                  <a:path w="2515" h="2079">
                    <a:moveTo>
                      <a:pt x="1921" y="2079"/>
                    </a:moveTo>
                    <a:lnTo>
                      <a:pt x="43" y="2079"/>
                    </a:lnTo>
                    <a:cubicBezTo>
                      <a:pt x="19" y="2079"/>
                      <a:pt x="0" y="2060"/>
                      <a:pt x="0" y="2036"/>
                    </a:cubicBezTo>
                    <a:lnTo>
                      <a:pt x="0" y="43"/>
                    </a:lnTo>
                    <a:cubicBezTo>
                      <a:pt x="0" y="19"/>
                      <a:pt x="19" y="0"/>
                      <a:pt x="43" y="0"/>
                    </a:cubicBezTo>
                    <a:lnTo>
                      <a:pt x="2472" y="0"/>
                    </a:lnTo>
                    <a:cubicBezTo>
                      <a:pt x="2496" y="0"/>
                      <a:pt x="2515" y="19"/>
                      <a:pt x="2515" y="43"/>
                    </a:cubicBezTo>
                    <a:lnTo>
                      <a:pt x="2515" y="1497"/>
                    </a:lnTo>
                    <a:cubicBezTo>
                      <a:pt x="2515" y="1509"/>
                      <a:pt x="2510" y="1520"/>
                      <a:pt x="2502" y="1528"/>
                    </a:cubicBezTo>
                    <a:lnTo>
                      <a:pt x="1951" y="2067"/>
                    </a:lnTo>
                    <a:cubicBezTo>
                      <a:pt x="1943" y="2074"/>
                      <a:pt x="1933" y="2079"/>
                      <a:pt x="1921" y="2079"/>
                    </a:cubicBezTo>
                    <a:close/>
                    <a:moveTo>
                      <a:pt x="85" y="1993"/>
                    </a:moveTo>
                    <a:lnTo>
                      <a:pt x="1904" y="1993"/>
                    </a:lnTo>
                    <a:lnTo>
                      <a:pt x="2429" y="1478"/>
                    </a:lnTo>
                    <a:lnTo>
                      <a:pt x="2429" y="85"/>
                    </a:lnTo>
                    <a:lnTo>
                      <a:pt x="85" y="85"/>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4" name="Freeform 83">
                <a:extLst>
                  <a:ext uri="{FF2B5EF4-FFF2-40B4-BE49-F238E27FC236}">
                    <a16:creationId xmlns:a16="http://schemas.microsoft.com/office/drawing/2014/main" id="{CBE0576B-8A0D-494F-B98B-210F5A2BFC6A}"/>
                  </a:ext>
                </a:extLst>
              </p:cNvPr>
              <p:cNvSpPr/>
              <p:nvPr/>
            </p:nvSpPr>
            <p:spPr>
              <a:xfrm>
                <a:off x="3418560" y="3376440"/>
                <a:ext cx="228240" cy="221400"/>
              </a:xfrm>
              <a:custGeom>
                <a:avLst/>
                <a:gdLst/>
                <a:ahLst/>
                <a:cxnLst>
                  <a:cxn ang="3cd4">
                    <a:pos x="hc" y="t"/>
                  </a:cxn>
                  <a:cxn ang="cd2">
                    <a:pos x="l" y="vc"/>
                  </a:cxn>
                  <a:cxn ang="cd4">
                    <a:pos x="hc" y="b"/>
                  </a:cxn>
                  <a:cxn ang="0">
                    <a:pos x="r" y="vc"/>
                  </a:cxn>
                </a:cxnLst>
                <a:rect l="l" t="t" r="r" b="b"/>
                <a:pathLst>
                  <a:path w="635" h="616">
                    <a:moveTo>
                      <a:pt x="43" y="616"/>
                    </a:moveTo>
                    <a:cubicBezTo>
                      <a:pt x="38" y="616"/>
                      <a:pt x="32" y="615"/>
                      <a:pt x="26" y="613"/>
                    </a:cubicBezTo>
                    <a:cubicBezTo>
                      <a:pt x="10" y="606"/>
                      <a:pt x="0" y="592"/>
                      <a:pt x="0" y="574"/>
                    </a:cubicBezTo>
                    <a:lnTo>
                      <a:pt x="0" y="42"/>
                    </a:lnTo>
                    <a:cubicBezTo>
                      <a:pt x="0" y="19"/>
                      <a:pt x="19" y="0"/>
                      <a:pt x="42" y="0"/>
                    </a:cubicBezTo>
                    <a:lnTo>
                      <a:pt x="593" y="0"/>
                    </a:lnTo>
                    <a:cubicBezTo>
                      <a:pt x="616" y="0"/>
                      <a:pt x="635" y="19"/>
                      <a:pt x="635" y="42"/>
                    </a:cubicBezTo>
                    <a:cubicBezTo>
                      <a:pt x="635" y="67"/>
                      <a:pt x="635" y="67"/>
                      <a:pt x="71" y="605"/>
                    </a:cubicBezTo>
                    <a:cubicBezTo>
                      <a:pt x="65" y="612"/>
                      <a:pt x="54" y="616"/>
                      <a:pt x="43" y="616"/>
                    </a:cubicBezTo>
                    <a:close/>
                    <a:moveTo>
                      <a:pt x="86" y="84"/>
                    </a:moveTo>
                    <a:lnTo>
                      <a:pt x="86" y="472"/>
                    </a:lnTo>
                    <a:cubicBezTo>
                      <a:pt x="229" y="335"/>
                      <a:pt x="396" y="175"/>
                      <a:pt x="489" y="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5" name="Freeform 84">
                <a:extLst>
                  <a:ext uri="{FF2B5EF4-FFF2-40B4-BE49-F238E27FC236}">
                    <a16:creationId xmlns:a16="http://schemas.microsoft.com/office/drawing/2014/main" id="{79984A08-BBA5-AF45-9B04-D9A906A8F097}"/>
                  </a:ext>
                </a:extLst>
              </p:cNvPr>
              <p:cNvSpPr/>
              <p:nvPr/>
            </p:nvSpPr>
            <p:spPr>
              <a:xfrm>
                <a:off x="3301560" y="2967479"/>
                <a:ext cx="29880" cy="521639"/>
              </a:xfrm>
              <a:custGeom>
                <a:avLst/>
                <a:gdLst/>
                <a:ahLst/>
                <a:cxnLst>
                  <a:cxn ang="3cd4">
                    <a:pos x="hc" y="t"/>
                  </a:cxn>
                  <a:cxn ang="cd2">
                    <a:pos x="l" y="vc"/>
                  </a:cxn>
                  <a:cxn ang="cd4">
                    <a:pos x="hc" y="b"/>
                  </a:cxn>
                  <a:cxn ang="0">
                    <a:pos x="r" y="vc"/>
                  </a:cxn>
                </a:cxnLst>
                <a:rect l="l" t="t" r="r" b="b"/>
                <a:pathLst>
                  <a:path w="84" h="1450">
                    <a:moveTo>
                      <a:pt x="42" y="1450"/>
                    </a:moveTo>
                    <a:cubicBezTo>
                      <a:pt x="19" y="1450"/>
                      <a:pt x="0" y="1431"/>
                      <a:pt x="0" y="1408"/>
                    </a:cubicBezTo>
                    <a:lnTo>
                      <a:pt x="0" y="42"/>
                    </a:lnTo>
                    <a:cubicBezTo>
                      <a:pt x="0" y="19"/>
                      <a:pt x="19" y="0"/>
                      <a:pt x="42" y="0"/>
                    </a:cubicBezTo>
                    <a:cubicBezTo>
                      <a:pt x="65" y="0"/>
                      <a:pt x="84" y="19"/>
                      <a:pt x="84" y="42"/>
                    </a:cubicBezTo>
                    <a:lnTo>
                      <a:pt x="84" y="1408"/>
                    </a:lnTo>
                    <a:cubicBezTo>
                      <a:pt x="86" y="1430"/>
                      <a:pt x="67" y="1450"/>
                      <a:pt x="42" y="145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6" name="Freeform 85">
                <a:extLst>
                  <a:ext uri="{FF2B5EF4-FFF2-40B4-BE49-F238E27FC236}">
                    <a16:creationId xmlns:a16="http://schemas.microsoft.com/office/drawing/2014/main" id="{FCF26801-9012-A945-BC8B-628BD1D0E7B7}"/>
                  </a:ext>
                </a:extLst>
              </p:cNvPr>
              <p:cNvSpPr/>
              <p:nvPr/>
            </p:nvSpPr>
            <p:spPr>
              <a:xfrm>
                <a:off x="3179880" y="2967479"/>
                <a:ext cx="29880" cy="521639"/>
              </a:xfrm>
              <a:custGeom>
                <a:avLst/>
                <a:gdLst/>
                <a:ahLst/>
                <a:cxnLst>
                  <a:cxn ang="3cd4">
                    <a:pos x="hc" y="t"/>
                  </a:cxn>
                  <a:cxn ang="cd2">
                    <a:pos x="l" y="vc"/>
                  </a:cxn>
                  <a:cxn ang="cd4">
                    <a:pos x="hc" y="b"/>
                  </a:cxn>
                  <a:cxn ang="0">
                    <a:pos x="r" y="vc"/>
                  </a:cxn>
                </a:cxnLst>
                <a:rect l="l" t="t" r="r" b="b"/>
                <a:pathLst>
                  <a:path w="84" h="1450">
                    <a:moveTo>
                      <a:pt x="42" y="1450"/>
                    </a:moveTo>
                    <a:cubicBezTo>
                      <a:pt x="19" y="1450"/>
                      <a:pt x="0" y="1431"/>
                      <a:pt x="0" y="1408"/>
                    </a:cubicBezTo>
                    <a:lnTo>
                      <a:pt x="0" y="42"/>
                    </a:lnTo>
                    <a:cubicBezTo>
                      <a:pt x="0" y="19"/>
                      <a:pt x="19" y="0"/>
                      <a:pt x="42" y="0"/>
                    </a:cubicBezTo>
                    <a:cubicBezTo>
                      <a:pt x="65" y="0"/>
                      <a:pt x="84" y="19"/>
                      <a:pt x="84" y="42"/>
                    </a:cubicBezTo>
                    <a:lnTo>
                      <a:pt x="84" y="1408"/>
                    </a:lnTo>
                    <a:cubicBezTo>
                      <a:pt x="86" y="1430"/>
                      <a:pt x="65" y="1450"/>
                      <a:pt x="42" y="145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7" name="Freeform 86">
                <a:extLst>
                  <a:ext uri="{FF2B5EF4-FFF2-40B4-BE49-F238E27FC236}">
                    <a16:creationId xmlns:a16="http://schemas.microsoft.com/office/drawing/2014/main" id="{7167DEFA-3A1A-BA40-9D50-087BBAE9DA7F}"/>
                  </a:ext>
                </a:extLst>
              </p:cNvPr>
              <p:cNvSpPr/>
              <p:nvPr/>
            </p:nvSpPr>
            <p:spPr>
              <a:xfrm>
                <a:off x="3063240" y="2967479"/>
                <a:ext cx="30240" cy="521639"/>
              </a:xfrm>
              <a:custGeom>
                <a:avLst/>
                <a:gdLst/>
                <a:ahLst/>
                <a:cxnLst>
                  <a:cxn ang="3cd4">
                    <a:pos x="hc" y="t"/>
                  </a:cxn>
                  <a:cxn ang="cd2">
                    <a:pos x="l" y="vc"/>
                  </a:cxn>
                  <a:cxn ang="cd4">
                    <a:pos x="hc" y="b"/>
                  </a:cxn>
                  <a:cxn ang="0">
                    <a:pos x="r" y="vc"/>
                  </a:cxn>
                </a:cxnLst>
                <a:rect l="l" t="t" r="r" b="b"/>
                <a:pathLst>
                  <a:path w="85" h="1450">
                    <a:moveTo>
                      <a:pt x="42" y="1450"/>
                    </a:moveTo>
                    <a:cubicBezTo>
                      <a:pt x="19" y="1450"/>
                      <a:pt x="0" y="1431"/>
                      <a:pt x="0" y="1408"/>
                    </a:cubicBezTo>
                    <a:lnTo>
                      <a:pt x="0" y="42"/>
                    </a:lnTo>
                    <a:cubicBezTo>
                      <a:pt x="0" y="19"/>
                      <a:pt x="18" y="0"/>
                      <a:pt x="42" y="0"/>
                    </a:cubicBezTo>
                    <a:cubicBezTo>
                      <a:pt x="65" y="0"/>
                      <a:pt x="85" y="19"/>
                      <a:pt x="85" y="42"/>
                    </a:cubicBezTo>
                    <a:lnTo>
                      <a:pt x="85" y="1408"/>
                    </a:lnTo>
                    <a:cubicBezTo>
                      <a:pt x="86" y="1430"/>
                      <a:pt x="67" y="1450"/>
                      <a:pt x="42" y="145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8" name="Freeform 87">
                <a:extLst>
                  <a:ext uri="{FF2B5EF4-FFF2-40B4-BE49-F238E27FC236}">
                    <a16:creationId xmlns:a16="http://schemas.microsoft.com/office/drawing/2014/main" id="{DD835225-21F7-E044-94FC-E6990ADEEB5F}"/>
                  </a:ext>
                </a:extLst>
              </p:cNvPr>
              <p:cNvSpPr/>
              <p:nvPr/>
            </p:nvSpPr>
            <p:spPr>
              <a:xfrm>
                <a:off x="2941560" y="2967479"/>
                <a:ext cx="29880" cy="521639"/>
              </a:xfrm>
              <a:custGeom>
                <a:avLst/>
                <a:gdLst/>
                <a:ahLst/>
                <a:cxnLst>
                  <a:cxn ang="3cd4">
                    <a:pos x="hc" y="t"/>
                  </a:cxn>
                  <a:cxn ang="cd2">
                    <a:pos x="l" y="vc"/>
                  </a:cxn>
                  <a:cxn ang="cd4">
                    <a:pos x="hc" y="b"/>
                  </a:cxn>
                  <a:cxn ang="0">
                    <a:pos x="r" y="vc"/>
                  </a:cxn>
                </a:cxnLst>
                <a:rect l="l" t="t" r="r" b="b"/>
                <a:pathLst>
                  <a:path w="84" h="1450">
                    <a:moveTo>
                      <a:pt x="42" y="1450"/>
                    </a:moveTo>
                    <a:cubicBezTo>
                      <a:pt x="19" y="1450"/>
                      <a:pt x="0" y="1431"/>
                      <a:pt x="0" y="1408"/>
                    </a:cubicBezTo>
                    <a:lnTo>
                      <a:pt x="0" y="42"/>
                    </a:lnTo>
                    <a:cubicBezTo>
                      <a:pt x="0" y="19"/>
                      <a:pt x="19" y="0"/>
                      <a:pt x="42" y="0"/>
                    </a:cubicBezTo>
                    <a:cubicBezTo>
                      <a:pt x="65" y="0"/>
                      <a:pt x="84" y="19"/>
                      <a:pt x="84" y="42"/>
                    </a:cubicBezTo>
                    <a:lnTo>
                      <a:pt x="84" y="1408"/>
                    </a:lnTo>
                    <a:cubicBezTo>
                      <a:pt x="86" y="1430"/>
                      <a:pt x="65" y="1450"/>
                      <a:pt x="42" y="145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89" name="Freeform 88">
                <a:extLst>
                  <a:ext uri="{FF2B5EF4-FFF2-40B4-BE49-F238E27FC236}">
                    <a16:creationId xmlns:a16="http://schemas.microsoft.com/office/drawing/2014/main" id="{DD4F29B6-1FDC-2E46-87EE-C220C28C5351}"/>
                  </a:ext>
                </a:extLst>
              </p:cNvPr>
              <p:cNvSpPr/>
              <p:nvPr/>
            </p:nvSpPr>
            <p:spPr>
              <a:xfrm>
                <a:off x="1806119" y="1756080"/>
                <a:ext cx="29880" cy="552960"/>
              </a:xfrm>
              <a:custGeom>
                <a:avLst/>
                <a:gdLst/>
                <a:ahLst/>
                <a:cxnLst>
                  <a:cxn ang="3cd4">
                    <a:pos x="hc" y="t"/>
                  </a:cxn>
                  <a:cxn ang="cd2">
                    <a:pos x="l" y="vc"/>
                  </a:cxn>
                  <a:cxn ang="cd4">
                    <a:pos x="hc" y="b"/>
                  </a:cxn>
                  <a:cxn ang="0">
                    <a:pos x="r" y="vc"/>
                  </a:cxn>
                </a:cxnLst>
                <a:rect l="l" t="t" r="r" b="b"/>
                <a:pathLst>
                  <a:path w="84" h="1537">
                    <a:moveTo>
                      <a:pt x="42" y="1537"/>
                    </a:moveTo>
                    <a:cubicBezTo>
                      <a:pt x="19" y="1537"/>
                      <a:pt x="0" y="1518"/>
                      <a:pt x="0" y="1495"/>
                    </a:cubicBezTo>
                    <a:lnTo>
                      <a:pt x="0" y="1486"/>
                    </a:lnTo>
                    <a:cubicBezTo>
                      <a:pt x="0" y="1463"/>
                      <a:pt x="19" y="1444"/>
                      <a:pt x="42" y="1444"/>
                    </a:cubicBezTo>
                    <a:cubicBezTo>
                      <a:pt x="65" y="1444"/>
                      <a:pt x="84" y="1463"/>
                      <a:pt x="84" y="1486"/>
                    </a:cubicBezTo>
                    <a:lnTo>
                      <a:pt x="84" y="1495"/>
                    </a:lnTo>
                    <a:cubicBezTo>
                      <a:pt x="86" y="1517"/>
                      <a:pt x="67" y="1537"/>
                      <a:pt x="42" y="1537"/>
                    </a:cubicBezTo>
                    <a:close/>
                    <a:moveTo>
                      <a:pt x="42" y="1357"/>
                    </a:moveTo>
                    <a:cubicBezTo>
                      <a:pt x="19" y="1357"/>
                      <a:pt x="0" y="1338"/>
                      <a:pt x="0" y="1314"/>
                    </a:cubicBezTo>
                    <a:lnTo>
                      <a:pt x="0" y="1306"/>
                    </a:lnTo>
                    <a:cubicBezTo>
                      <a:pt x="0" y="1282"/>
                      <a:pt x="19" y="1263"/>
                      <a:pt x="42" y="1263"/>
                    </a:cubicBezTo>
                    <a:cubicBezTo>
                      <a:pt x="65" y="1263"/>
                      <a:pt x="84" y="1282"/>
                      <a:pt x="84" y="1306"/>
                    </a:cubicBezTo>
                    <a:lnTo>
                      <a:pt x="84" y="1314"/>
                    </a:lnTo>
                    <a:cubicBezTo>
                      <a:pt x="86" y="1338"/>
                      <a:pt x="67" y="1357"/>
                      <a:pt x="42" y="1357"/>
                    </a:cubicBezTo>
                    <a:close/>
                    <a:moveTo>
                      <a:pt x="42" y="1176"/>
                    </a:moveTo>
                    <a:cubicBezTo>
                      <a:pt x="19" y="1176"/>
                      <a:pt x="0" y="1157"/>
                      <a:pt x="0" y="1134"/>
                    </a:cubicBezTo>
                    <a:lnTo>
                      <a:pt x="0" y="1125"/>
                    </a:lnTo>
                    <a:cubicBezTo>
                      <a:pt x="0" y="1102"/>
                      <a:pt x="19" y="1083"/>
                      <a:pt x="42" y="1083"/>
                    </a:cubicBezTo>
                    <a:cubicBezTo>
                      <a:pt x="65" y="1083"/>
                      <a:pt x="84" y="1102"/>
                      <a:pt x="84" y="1125"/>
                    </a:cubicBezTo>
                    <a:lnTo>
                      <a:pt x="84" y="1134"/>
                    </a:lnTo>
                    <a:cubicBezTo>
                      <a:pt x="86" y="1157"/>
                      <a:pt x="67" y="1176"/>
                      <a:pt x="42" y="1176"/>
                    </a:cubicBezTo>
                    <a:close/>
                    <a:moveTo>
                      <a:pt x="42" y="995"/>
                    </a:moveTo>
                    <a:cubicBezTo>
                      <a:pt x="19" y="995"/>
                      <a:pt x="0" y="976"/>
                      <a:pt x="0" y="953"/>
                    </a:cubicBezTo>
                    <a:lnTo>
                      <a:pt x="0" y="944"/>
                    </a:lnTo>
                    <a:cubicBezTo>
                      <a:pt x="0" y="921"/>
                      <a:pt x="19" y="902"/>
                      <a:pt x="42" y="902"/>
                    </a:cubicBezTo>
                    <a:cubicBezTo>
                      <a:pt x="65" y="902"/>
                      <a:pt x="84" y="921"/>
                      <a:pt x="84" y="944"/>
                    </a:cubicBezTo>
                    <a:lnTo>
                      <a:pt x="84" y="953"/>
                    </a:lnTo>
                    <a:cubicBezTo>
                      <a:pt x="86" y="976"/>
                      <a:pt x="67" y="995"/>
                      <a:pt x="42" y="995"/>
                    </a:cubicBezTo>
                    <a:close/>
                    <a:moveTo>
                      <a:pt x="42" y="815"/>
                    </a:moveTo>
                    <a:cubicBezTo>
                      <a:pt x="19" y="815"/>
                      <a:pt x="0" y="796"/>
                      <a:pt x="0" y="772"/>
                    </a:cubicBezTo>
                    <a:lnTo>
                      <a:pt x="0" y="764"/>
                    </a:lnTo>
                    <a:cubicBezTo>
                      <a:pt x="0" y="740"/>
                      <a:pt x="19" y="721"/>
                      <a:pt x="42" y="721"/>
                    </a:cubicBezTo>
                    <a:cubicBezTo>
                      <a:pt x="65" y="721"/>
                      <a:pt x="84" y="740"/>
                      <a:pt x="84" y="764"/>
                    </a:cubicBezTo>
                    <a:lnTo>
                      <a:pt x="84" y="772"/>
                    </a:lnTo>
                    <a:cubicBezTo>
                      <a:pt x="86" y="796"/>
                      <a:pt x="67" y="815"/>
                      <a:pt x="42" y="815"/>
                    </a:cubicBezTo>
                    <a:close/>
                    <a:moveTo>
                      <a:pt x="42" y="634"/>
                    </a:moveTo>
                    <a:cubicBezTo>
                      <a:pt x="19" y="634"/>
                      <a:pt x="0" y="615"/>
                      <a:pt x="0" y="592"/>
                    </a:cubicBezTo>
                    <a:lnTo>
                      <a:pt x="0" y="583"/>
                    </a:lnTo>
                    <a:cubicBezTo>
                      <a:pt x="0" y="559"/>
                      <a:pt x="19" y="541"/>
                      <a:pt x="42" y="541"/>
                    </a:cubicBezTo>
                    <a:cubicBezTo>
                      <a:pt x="65" y="541"/>
                      <a:pt x="84" y="559"/>
                      <a:pt x="84" y="583"/>
                    </a:cubicBezTo>
                    <a:lnTo>
                      <a:pt x="84" y="592"/>
                    </a:lnTo>
                    <a:cubicBezTo>
                      <a:pt x="86" y="615"/>
                      <a:pt x="67" y="634"/>
                      <a:pt x="42" y="634"/>
                    </a:cubicBezTo>
                    <a:close/>
                    <a:moveTo>
                      <a:pt x="42" y="455"/>
                    </a:moveTo>
                    <a:cubicBezTo>
                      <a:pt x="19" y="455"/>
                      <a:pt x="0" y="436"/>
                      <a:pt x="0" y="412"/>
                    </a:cubicBezTo>
                    <a:lnTo>
                      <a:pt x="0" y="404"/>
                    </a:lnTo>
                    <a:cubicBezTo>
                      <a:pt x="0" y="380"/>
                      <a:pt x="19" y="361"/>
                      <a:pt x="42" y="361"/>
                    </a:cubicBezTo>
                    <a:cubicBezTo>
                      <a:pt x="65" y="361"/>
                      <a:pt x="84" y="380"/>
                      <a:pt x="84" y="404"/>
                    </a:cubicBezTo>
                    <a:lnTo>
                      <a:pt x="84" y="412"/>
                    </a:lnTo>
                    <a:cubicBezTo>
                      <a:pt x="86" y="434"/>
                      <a:pt x="67" y="455"/>
                      <a:pt x="42" y="455"/>
                    </a:cubicBezTo>
                    <a:close/>
                    <a:moveTo>
                      <a:pt x="42" y="274"/>
                    </a:moveTo>
                    <a:cubicBezTo>
                      <a:pt x="19" y="274"/>
                      <a:pt x="0" y="255"/>
                      <a:pt x="0" y="232"/>
                    </a:cubicBezTo>
                    <a:lnTo>
                      <a:pt x="0" y="223"/>
                    </a:lnTo>
                    <a:cubicBezTo>
                      <a:pt x="0" y="199"/>
                      <a:pt x="19" y="181"/>
                      <a:pt x="42" y="181"/>
                    </a:cubicBezTo>
                    <a:cubicBezTo>
                      <a:pt x="65" y="181"/>
                      <a:pt x="84" y="200"/>
                      <a:pt x="84" y="223"/>
                    </a:cubicBezTo>
                    <a:lnTo>
                      <a:pt x="84" y="232"/>
                    </a:lnTo>
                    <a:cubicBezTo>
                      <a:pt x="86" y="255"/>
                      <a:pt x="67" y="274"/>
                      <a:pt x="42" y="274"/>
                    </a:cubicBezTo>
                    <a:close/>
                    <a:moveTo>
                      <a:pt x="42" y="93"/>
                    </a:moveTo>
                    <a:cubicBezTo>
                      <a:pt x="19" y="93"/>
                      <a:pt x="0" y="74"/>
                      <a:pt x="0" y="51"/>
                    </a:cubicBezTo>
                    <a:lnTo>
                      <a:pt x="0" y="42"/>
                    </a:lnTo>
                    <a:cubicBezTo>
                      <a:pt x="0" y="19"/>
                      <a:pt x="19" y="0"/>
                      <a:pt x="42" y="0"/>
                    </a:cubicBezTo>
                    <a:cubicBezTo>
                      <a:pt x="65" y="0"/>
                      <a:pt x="84" y="19"/>
                      <a:pt x="84" y="42"/>
                    </a:cubicBezTo>
                    <a:lnTo>
                      <a:pt x="84" y="51"/>
                    </a:lnTo>
                    <a:cubicBezTo>
                      <a:pt x="86" y="74"/>
                      <a:pt x="67" y="93"/>
                      <a:pt x="42" y="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0" name="Freeform 89">
                <a:extLst>
                  <a:ext uri="{FF2B5EF4-FFF2-40B4-BE49-F238E27FC236}">
                    <a16:creationId xmlns:a16="http://schemas.microsoft.com/office/drawing/2014/main" id="{C109679D-8950-F649-A0E6-6F0CA7A6A60D}"/>
                  </a:ext>
                </a:extLst>
              </p:cNvPr>
              <p:cNvSpPr/>
              <p:nvPr/>
            </p:nvSpPr>
            <p:spPr>
              <a:xfrm>
                <a:off x="2878920" y="2289600"/>
                <a:ext cx="30240" cy="360000"/>
              </a:xfrm>
              <a:custGeom>
                <a:avLst/>
                <a:gdLst/>
                <a:ahLst/>
                <a:cxnLst>
                  <a:cxn ang="3cd4">
                    <a:pos x="hc" y="t"/>
                  </a:cxn>
                  <a:cxn ang="cd2">
                    <a:pos x="l" y="vc"/>
                  </a:cxn>
                  <a:cxn ang="cd4">
                    <a:pos x="hc" y="b"/>
                  </a:cxn>
                  <a:cxn ang="0">
                    <a:pos x="r" y="vc"/>
                  </a:cxn>
                </a:cxnLst>
                <a:rect l="l" t="t" r="r" b="b"/>
                <a:pathLst>
                  <a:path w="85" h="1001">
                    <a:moveTo>
                      <a:pt x="43" y="1001"/>
                    </a:moveTo>
                    <a:cubicBezTo>
                      <a:pt x="19" y="1001"/>
                      <a:pt x="0" y="982"/>
                      <a:pt x="0" y="959"/>
                    </a:cubicBezTo>
                    <a:lnTo>
                      <a:pt x="0" y="42"/>
                    </a:lnTo>
                    <a:cubicBezTo>
                      <a:pt x="0" y="19"/>
                      <a:pt x="19" y="0"/>
                      <a:pt x="43" y="0"/>
                    </a:cubicBezTo>
                    <a:cubicBezTo>
                      <a:pt x="66" y="0"/>
                      <a:pt x="85" y="19"/>
                      <a:pt x="85" y="42"/>
                    </a:cubicBezTo>
                    <a:lnTo>
                      <a:pt x="85" y="959"/>
                    </a:lnTo>
                    <a:cubicBezTo>
                      <a:pt x="86" y="982"/>
                      <a:pt x="67" y="1001"/>
                      <a:pt x="43" y="10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1" name="Freeform 90">
                <a:extLst>
                  <a:ext uri="{FF2B5EF4-FFF2-40B4-BE49-F238E27FC236}">
                    <a16:creationId xmlns:a16="http://schemas.microsoft.com/office/drawing/2014/main" id="{B9C5B59F-453B-E547-8F35-431E87FC8014}"/>
                  </a:ext>
                </a:extLst>
              </p:cNvPr>
              <p:cNvSpPr/>
              <p:nvPr/>
            </p:nvSpPr>
            <p:spPr>
              <a:xfrm>
                <a:off x="3891600" y="3571200"/>
                <a:ext cx="597960" cy="1227600"/>
              </a:xfrm>
              <a:custGeom>
                <a:avLst/>
                <a:gdLst/>
                <a:ahLst/>
                <a:cxnLst>
                  <a:cxn ang="3cd4">
                    <a:pos x="hc" y="t"/>
                  </a:cxn>
                  <a:cxn ang="cd2">
                    <a:pos x="l" y="vc"/>
                  </a:cxn>
                  <a:cxn ang="cd4">
                    <a:pos x="hc" y="b"/>
                  </a:cxn>
                  <a:cxn ang="0">
                    <a:pos x="r" y="vc"/>
                  </a:cxn>
                </a:cxnLst>
                <a:rect l="l" t="t" r="r" b="b"/>
                <a:pathLst>
                  <a:path w="1662" h="3411">
                    <a:moveTo>
                      <a:pt x="1624" y="3411"/>
                    </a:moveTo>
                    <a:lnTo>
                      <a:pt x="1620" y="3411"/>
                    </a:lnTo>
                    <a:cubicBezTo>
                      <a:pt x="1601" y="3411"/>
                      <a:pt x="1585" y="3395"/>
                      <a:pt x="1585" y="3377"/>
                    </a:cubicBezTo>
                    <a:cubicBezTo>
                      <a:pt x="1585" y="3358"/>
                      <a:pt x="1601" y="3342"/>
                      <a:pt x="1620" y="3342"/>
                    </a:cubicBezTo>
                    <a:lnTo>
                      <a:pt x="1624" y="3342"/>
                    </a:lnTo>
                    <a:cubicBezTo>
                      <a:pt x="1643" y="3342"/>
                      <a:pt x="1659" y="3358"/>
                      <a:pt x="1659" y="3377"/>
                    </a:cubicBezTo>
                    <a:cubicBezTo>
                      <a:pt x="1659" y="3397"/>
                      <a:pt x="1645" y="3411"/>
                      <a:pt x="1624" y="3411"/>
                    </a:cubicBezTo>
                    <a:close/>
                    <a:moveTo>
                      <a:pt x="1449" y="3411"/>
                    </a:moveTo>
                    <a:lnTo>
                      <a:pt x="1445" y="3411"/>
                    </a:lnTo>
                    <a:cubicBezTo>
                      <a:pt x="1426" y="3411"/>
                      <a:pt x="1410" y="3395"/>
                      <a:pt x="1410" y="3377"/>
                    </a:cubicBezTo>
                    <a:cubicBezTo>
                      <a:pt x="1410" y="3358"/>
                      <a:pt x="1426" y="3342"/>
                      <a:pt x="1445" y="3342"/>
                    </a:cubicBezTo>
                    <a:lnTo>
                      <a:pt x="1449" y="3342"/>
                    </a:lnTo>
                    <a:cubicBezTo>
                      <a:pt x="1468" y="3342"/>
                      <a:pt x="1484" y="3358"/>
                      <a:pt x="1484" y="3377"/>
                    </a:cubicBezTo>
                    <a:cubicBezTo>
                      <a:pt x="1483" y="3397"/>
                      <a:pt x="1468" y="3411"/>
                      <a:pt x="1449" y="3411"/>
                    </a:cubicBezTo>
                    <a:close/>
                    <a:moveTo>
                      <a:pt x="1273" y="3411"/>
                    </a:moveTo>
                    <a:lnTo>
                      <a:pt x="1268" y="3411"/>
                    </a:lnTo>
                    <a:cubicBezTo>
                      <a:pt x="1250" y="3411"/>
                      <a:pt x="1234" y="3395"/>
                      <a:pt x="1234" y="3377"/>
                    </a:cubicBezTo>
                    <a:cubicBezTo>
                      <a:pt x="1234" y="3358"/>
                      <a:pt x="1250" y="3342"/>
                      <a:pt x="1268" y="3342"/>
                    </a:cubicBezTo>
                    <a:lnTo>
                      <a:pt x="1273" y="3342"/>
                    </a:lnTo>
                    <a:cubicBezTo>
                      <a:pt x="1292" y="3342"/>
                      <a:pt x="1308" y="3358"/>
                      <a:pt x="1308" y="3377"/>
                    </a:cubicBezTo>
                    <a:cubicBezTo>
                      <a:pt x="1306" y="3397"/>
                      <a:pt x="1292" y="3411"/>
                      <a:pt x="1273" y="3411"/>
                    </a:cubicBezTo>
                    <a:close/>
                    <a:moveTo>
                      <a:pt x="1096" y="3411"/>
                    </a:moveTo>
                    <a:lnTo>
                      <a:pt x="1092" y="3411"/>
                    </a:lnTo>
                    <a:cubicBezTo>
                      <a:pt x="1073" y="3411"/>
                      <a:pt x="1057" y="3395"/>
                      <a:pt x="1057" y="3377"/>
                    </a:cubicBezTo>
                    <a:cubicBezTo>
                      <a:pt x="1057" y="3358"/>
                      <a:pt x="1073" y="3342"/>
                      <a:pt x="1092" y="3342"/>
                    </a:cubicBezTo>
                    <a:cubicBezTo>
                      <a:pt x="1111" y="3342"/>
                      <a:pt x="1129" y="3358"/>
                      <a:pt x="1129" y="3377"/>
                    </a:cubicBezTo>
                    <a:cubicBezTo>
                      <a:pt x="1129" y="3397"/>
                      <a:pt x="1115" y="3411"/>
                      <a:pt x="1096" y="3411"/>
                    </a:cubicBezTo>
                    <a:close/>
                    <a:moveTo>
                      <a:pt x="920" y="3411"/>
                    </a:moveTo>
                    <a:lnTo>
                      <a:pt x="916" y="3411"/>
                    </a:lnTo>
                    <a:cubicBezTo>
                      <a:pt x="897" y="3411"/>
                      <a:pt x="881" y="3395"/>
                      <a:pt x="881" y="3377"/>
                    </a:cubicBezTo>
                    <a:cubicBezTo>
                      <a:pt x="881" y="3358"/>
                      <a:pt x="897" y="3342"/>
                      <a:pt x="916" y="3342"/>
                    </a:cubicBezTo>
                    <a:lnTo>
                      <a:pt x="920" y="3342"/>
                    </a:lnTo>
                    <a:cubicBezTo>
                      <a:pt x="939" y="3342"/>
                      <a:pt x="955" y="3358"/>
                      <a:pt x="955" y="3377"/>
                    </a:cubicBezTo>
                    <a:cubicBezTo>
                      <a:pt x="955" y="3397"/>
                      <a:pt x="939" y="3411"/>
                      <a:pt x="920" y="3411"/>
                    </a:cubicBezTo>
                    <a:close/>
                    <a:moveTo>
                      <a:pt x="744" y="3411"/>
                    </a:moveTo>
                    <a:lnTo>
                      <a:pt x="739" y="3411"/>
                    </a:lnTo>
                    <a:cubicBezTo>
                      <a:pt x="720" y="3411"/>
                      <a:pt x="704" y="3395"/>
                      <a:pt x="704" y="3377"/>
                    </a:cubicBezTo>
                    <a:cubicBezTo>
                      <a:pt x="704" y="3358"/>
                      <a:pt x="720" y="3342"/>
                      <a:pt x="739" y="3342"/>
                    </a:cubicBezTo>
                    <a:lnTo>
                      <a:pt x="744" y="3342"/>
                    </a:lnTo>
                    <a:cubicBezTo>
                      <a:pt x="763" y="3342"/>
                      <a:pt x="779" y="3358"/>
                      <a:pt x="779" y="3377"/>
                    </a:cubicBezTo>
                    <a:cubicBezTo>
                      <a:pt x="779" y="3397"/>
                      <a:pt x="763" y="3411"/>
                      <a:pt x="744" y="3411"/>
                    </a:cubicBezTo>
                    <a:close/>
                    <a:moveTo>
                      <a:pt x="567" y="3411"/>
                    </a:moveTo>
                    <a:lnTo>
                      <a:pt x="563" y="3411"/>
                    </a:lnTo>
                    <a:cubicBezTo>
                      <a:pt x="544" y="3411"/>
                      <a:pt x="528" y="3395"/>
                      <a:pt x="528" y="3377"/>
                    </a:cubicBezTo>
                    <a:cubicBezTo>
                      <a:pt x="528" y="3358"/>
                      <a:pt x="544" y="3342"/>
                      <a:pt x="563" y="3342"/>
                    </a:cubicBezTo>
                    <a:lnTo>
                      <a:pt x="567" y="3342"/>
                    </a:lnTo>
                    <a:cubicBezTo>
                      <a:pt x="586" y="3342"/>
                      <a:pt x="602" y="3358"/>
                      <a:pt x="602" y="3377"/>
                    </a:cubicBezTo>
                    <a:cubicBezTo>
                      <a:pt x="602" y="3397"/>
                      <a:pt x="586" y="3411"/>
                      <a:pt x="567" y="3411"/>
                    </a:cubicBezTo>
                    <a:close/>
                    <a:moveTo>
                      <a:pt x="391" y="3411"/>
                    </a:moveTo>
                    <a:lnTo>
                      <a:pt x="387" y="3411"/>
                    </a:lnTo>
                    <a:cubicBezTo>
                      <a:pt x="368" y="3411"/>
                      <a:pt x="352" y="3395"/>
                      <a:pt x="352" y="3377"/>
                    </a:cubicBezTo>
                    <a:cubicBezTo>
                      <a:pt x="352" y="3358"/>
                      <a:pt x="368" y="3342"/>
                      <a:pt x="387" y="3342"/>
                    </a:cubicBezTo>
                    <a:lnTo>
                      <a:pt x="391" y="3342"/>
                    </a:lnTo>
                    <a:cubicBezTo>
                      <a:pt x="410" y="3342"/>
                      <a:pt x="426" y="3358"/>
                      <a:pt x="426" y="3377"/>
                    </a:cubicBezTo>
                    <a:cubicBezTo>
                      <a:pt x="426" y="3397"/>
                      <a:pt x="410" y="3411"/>
                      <a:pt x="391" y="3411"/>
                    </a:cubicBezTo>
                    <a:close/>
                    <a:moveTo>
                      <a:pt x="215" y="3411"/>
                    </a:moveTo>
                    <a:lnTo>
                      <a:pt x="210" y="3411"/>
                    </a:lnTo>
                    <a:cubicBezTo>
                      <a:pt x="191" y="3411"/>
                      <a:pt x="175" y="3395"/>
                      <a:pt x="175" y="3377"/>
                    </a:cubicBezTo>
                    <a:cubicBezTo>
                      <a:pt x="175" y="3358"/>
                      <a:pt x="191" y="3342"/>
                      <a:pt x="210" y="3342"/>
                    </a:cubicBezTo>
                    <a:cubicBezTo>
                      <a:pt x="229" y="3342"/>
                      <a:pt x="247" y="3358"/>
                      <a:pt x="247" y="3377"/>
                    </a:cubicBezTo>
                    <a:cubicBezTo>
                      <a:pt x="248" y="3397"/>
                      <a:pt x="234" y="3411"/>
                      <a:pt x="215" y="3411"/>
                    </a:cubicBezTo>
                    <a:close/>
                    <a:moveTo>
                      <a:pt x="40" y="3411"/>
                    </a:moveTo>
                    <a:lnTo>
                      <a:pt x="35" y="3411"/>
                    </a:lnTo>
                    <a:cubicBezTo>
                      <a:pt x="16" y="3411"/>
                      <a:pt x="0" y="3395"/>
                      <a:pt x="0" y="3377"/>
                    </a:cubicBezTo>
                    <a:cubicBezTo>
                      <a:pt x="0" y="3358"/>
                      <a:pt x="16" y="3342"/>
                      <a:pt x="35" y="3342"/>
                    </a:cubicBezTo>
                    <a:lnTo>
                      <a:pt x="40" y="3342"/>
                    </a:lnTo>
                    <a:cubicBezTo>
                      <a:pt x="59" y="3342"/>
                      <a:pt x="75" y="3358"/>
                      <a:pt x="75" y="3377"/>
                    </a:cubicBezTo>
                    <a:cubicBezTo>
                      <a:pt x="73" y="3397"/>
                      <a:pt x="59" y="3411"/>
                      <a:pt x="40" y="3411"/>
                    </a:cubicBezTo>
                    <a:close/>
                    <a:moveTo>
                      <a:pt x="1627" y="3241"/>
                    </a:moveTo>
                    <a:cubicBezTo>
                      <a:pt x="1608" y="3241"/>
                      <a:pt x="1592" y="3225"/>
                      <a:pt x="1592" y="3206"/>
                    </a:cubicBezTo>
                    <a:lnTo>
                      <a:pt x="1592" y="3202"/>
                    </a:lnTo>
                    <a:cubicBezTo>
                      <a:pt x="1592" y="3183"/>
                      <a:pt x="1608" y="3167"/>
                      <a:pt x="1627" y="3167"/>
                    </a:cubicBezTo>
                    <a:cubicBezTo>
                      <a:pt x="1646" y="3167"/>
                      <a:pt x="1662" y="3183"/>
                      <a:pt x="1662" y="3202"/>
                    </a:cubicBezTo>
                    <a:lnTo>
                      <a:pt x="1662" y="3206"/>
                    </a:lnTo>
                    <a:cubicBezTo>
                      <a:pt x="1661" y="3226"/>
                      <a:pt x="1646" y="3241"/>
                      <a:pt x="1627" y="3241"/>
                    </a:cubicBezTo>
                    <a:close/>
                    <a:moveTo>
                      <a:pt x="1627" y="3066"/>
                    </a:moveTo>
                    <a:cubicBezTo>
                      <a:pt x="1608" y="3066"/>
                      <a:pt x="1592" y="3050"/>
                      <a:pt x="1592" y="3031"/>
                    </a:cubicBezTo>
                    <a:cubicBezTo>
                      <a:pt x="1592" y="3012"/>
                      <a:pt x="1608" y="2995"/>
                      <a:pt x="1627" y="2995"/>
                    </a:cubicBezTo>
                    <a:cubicBezTo>
                      <a:pt x="1646" y="2995"/>
                      <a:pt x="1662" y="3008"/>
                      <a:pt x="1662" y="3027"/>
                    </a:cubicBezTo>
                    <a:lnTo>
                      <a:pt x="1662" y="3031"/>
                    </a:lnTo>
                    <a:cubicBezTo>
                      <a:pt x="1661" y="3050"/>
                      <a:pt x="1646" y="3066"/>
                      <a:pt x="1627" y="3066"/>
                    </a:cubicBezTo>
                    <a:close/>
                    <a:moveTo>
                      <a:pt x="1627" y="2890"/>
                    </a:moveTo>
                    <a:cubicBezTo>
                      <a:pt x="1608" y="2890"/>
                      <a:pt x="1592" y="2874"/>
                      <a:pt x="1592" y="2855"/>
                    </a:cubicBezTo>
                    <a:lnTo>
                      <a:pt x="1592" y="2850"/>
                    </a:lnTo>
                    <a:cubicBezTo>
                      <a:pt x="1592" y="2831"/>
                      <a:pt x="1608" y="2815"/>
                      <a:pt x="1627" y="2815"/>
                    </a:cubicBezTo>
                    <a:cubicBezTo>
                      <a:pt x="1646" y="2815"/>
                      <a:pt x="1662" y="2831"/>
                      <a:pt x="1662" y="2850"/>
                    </a:cubicBezTo>
                    <a:lnTo>
                      <a:pt x="1662" y="2855"/>
                    </a:lnTo>
                    <a:cubicBezTo>
                      <a:pt x="1661" y="2874"/>
                      <a:pt x="1646" y="2890"/>
                      <a:pt x="1627" y="2890"/>
                    </a:cubicBezTo>
                    <a:close/>
                    <a:moveTo>
                      <a:pt x="1627" y="2713"/>
                    </a:moveTo>
                    <a:cubicBezTo>
                      <a:pt x="1608" y="2713"/>
                      <a:pt x="1592" y="2697"/>
                      <a:pt x="1592" y="2678"/>
                    </a:cubicBezTo>
                    <a:cubicBezTo>
                      <a:pt x="1592" y="2659"/>
                      <a:pt x="1608" y="2642"/>
                      <a:pt x="1627" y="2642"/>
                    </a:cubicBezTo>
                    <a:cubicBezTo>
                      <a:pt x="1646" y="2642"/>
                      <a:pt x="1662" y="2655"/>
                      <a:pt x="1662" y="2674"/>
                    </a:cubicBezTo>
                    <a:lnTo>
                      <a:pt x="1662" y="2678"/>
                    </a:lnTo>
                    <a:cubicBezTo>
                      <a:pt x="1661" y="2697"/>
                      <a:pt x="1646" y="2713"/>
                      <a:pt x="1627" y="2713"/>
                    </a:cubicBezTo>
                    <a:close/>
                    <a:moveTo>
                      <a:pt x="1627" y="2537"/>
                    </a:moveTo>
                    <a:cubicBezTo>
                      <a:pt x="1608" y="2537"/>
                      <a:pt x="1592" y="2521"/>
                      <a:pt x="1592" y="2502"/>
                    </a:cubicBezTo>
                    <a:cubicBezTo>
                      <a:pt x="1592" y="2483"/>
                      <a:pt x="1608" y="2466"/>
                      <a:pt x="1627" y="2466"/>
                    </a:cubicBezTo>
                    <a:cubicBezTo>
                      <a:pt x="1646" y="2466"/>
                      <a:pt x="1662" y="2479"/>
                      <a:pt x="1662" y="2498"/>
                    </a:cubicBezTo>
                    <a:lnTo>
                      <a:pt x="1662" y="2502"/>
                    </a:lnTo>
                    <a:cubicBezTo>
                      <a:pt x="1661" y="2521"/>
                      <a:pt x="1646" y="2537"/>
                      <a:pt x="1627" y="2537"/>
                    </a:cubicBezTo>
                    <a:close/>
                    <a:moveTo>
                      <a:pt x="1627" y="2361"/>
                    </a:moveTo>
                    <a:cubicBezTo>
                      <a:pt x="1608" y="2361"/>
                      <a:pt x="1592" y="2345"/>
                      <a:pt x="1592" y="2326"/>
                    </a:cubicBezTo>
                    <a:lnTo>
                      <a:pt x="1592" y="2321"/>
                    </a:lnTo>
                    <a:cubicBezTo>
                      <a:pt x="1592" y="2302"/>
                      <a:pt x="1608" y="2286"/>
                      <a:pt x="1627" y="2286"/>
                    </a:cubicBezTo>
                    <a:cubicBezTo>
                      <a:pt x="1646" y="2286"/>
                      <a:pt x="1662" y="2302"/>
                      <a:pt x="1662" y="2321"/>
                    </a:cubicBezTo>
                    <a:lnTo>
                      <a:pt x="1662" y="2326"/>
                    </a:lnTo>
                    <a:cubicBezTo>
                      <a:pt x="1661" y="2346"/>
                      <a:pt x="1646" y="2361"/>
                      <a:pt x="1627" y="2361"/>
                    </a:cubicBezTo>
                    <a:close/>
                    <a:moveTo>
                      <a:pt x="1627" y="2184"/>
                    </a:moveTo>
                    <a:cubicBezTo>
                      <a:pt x="1608" y="2184"/>
                      <a:pt x="1592" y="2168"/>
                      <a:pt x="1592" y="2149"/>
                    </a:cubicBezTo>
                    <a:cubicBezTo>
                      <a:pt x="1592" y="2130"/>
                      <a:pt x="1608" y="2113"/>
                      <a:pt x="1627" y="2113"/>
                    </a:cubicBezTo>
                    <a:cubicBezTo>
                      <a:pt x="1646" y="2113"/>
                      <a:pt x="1662" y="2126"/>
                      <a:pt x="1662" y="2145"/>
                    </a:cubicBezTo>
                    <a:lnTo>
                      <a:pt x="1662" y="2149"/>
                    </a:lnTo>
                    <a:cubicBezTo>
                      <a:pt x="1661" y="2170"/>
                      <a:pt x="1646" y="2184"/>
                      <a:pt x="1627" y="2184"/>
                    </a:cubicBezTo>
                    <a:close/>
                    <a:moveTo>
                      <a:pt x="1627" y="2008"/>
                    </a:moveTo>
                    <a:cubicBezTo>
                      <a:pt x="1608" y="2008"/>
                      <a:pt x="1592" y="1992"/>
                      <a:pt x="1592" y="1973"/>
                    </a:cubicBezTo>
                    <a:lnTo>
                      <a:pt x="1592" y="1969"/>
                    </a:lnTo>
                    <a:cubicBezTo>
                      <a:pt x="1592" y="1950"/>
                      <a:pt x="1608" y="1934"/>
                      <a:pt x="1627" y="1934"/>
                    </a:cubicBezTo>
                    <a:cubicBezTo>
                      <a:pt x="1646" y="1934"/>
                      <a:pt x="1662" y="1950"/>
                      <a:pt x="1662" y="1969"/>
                    </a:cubicBezTo>
                    <a:lnTo>
                      <a:pt x="1662" y="1973"/>
                    </a:lnTo>
                    <a:cubicBezTo>
                      <a:pt x="1661" y="1993"/>
                      <a:pt x="1646" y="2008"/>
                      <a:pt x="1627" y="2008"/>
                    </a:cubicBezTo>
                    <a:close/>
                    <a:moveTo>
                      <a:pt x="1627" y="1832"/>
                    </a:moveTo>
                    <a:cubicBezTo>
                      <a:pt x="1608" y="1832"/>
                      <a:pt x="1592" y="1816"/>
                      <a:pt x="1592" y="1797"/>
                    </a:cubicBezTo>
                    <a:cubicBezTo>
                      <a:pt x="1592" y="1778"/>
                      <a:pt x="1608" y="1760"/>
                      <a:pt x="1627" y="1760"/>
                    </a:cubicBezTo>
                    <a:cubicBezTo>
                      <a:pt x="1646" y="1760"/>
                      <a:pt x="1662" y="1773"/>
                      <a:pt x="1662" y="1792"/>
                    </a:cubicBezTo>
                    <a:lnTo>
                      <a:pt x="1662" y="1797"/>
                    </a:lnTo>
                    <a:cubicBezTo>
                      <a:pt x="1661" y="1817"/>
                      <a:pt x="1646" y="1832"/>
                      <a:pt x="1627" y="1832"/>
                    </a:cubicBezTo>
                    <a:close/>
                    <a:moveTo>
                      <a:pt x="1627" y="1657"/>
                    </a:moveTo>
                    <a:cubicBezTo>
                      <a:pt x="1608" y="1657"/>
                      <a:pt x="1592" y="1641"/>
                      <a:pt x="1592" y="1622"/>
                    </a:cubicBezTo>
                    <a:cubicBezTo>
                      <a:pt x="1592" y="1603"/>
                      <a:pt x="1608" y="1585"/>
                      <a:pt x="1627" y="1585"/>
                    </a:cubicBezTo>
                    <a:cubicBezTo>
                      <a:pt x="1646" y="1585"/>
                      <a:pt x="1662" y="1598"/>
                      <a:pt x="1662" y="1617"/>
                    </a:cubicBezTo>
                    <a:lnTo>
                      <a:pt x="1662" y="1622"/>
                    </a:lnTo>
                    <a:cubicBezTo>
                      <a:pt x="1661" y="1641"/>
                      <a:pt x="1646" y="1657"/>
                      <a:pt x="1627" y="1657"/>
                    </a:cubicBezTo>
                    <a:close/>
                    <a:moveTo>
                      <a:pt x="1627" y="1480"/>
                    </a:moveTo>
                    <a:cubicBezTo>
                      <a:pt x="1608" y="1480"/>
                      <a:pt x="1592" y="1464"/>
                      <a:pt x="1592" y="1445"/>
                    </a:cubicBezTo>
                    <a:lnTo>
                      <a:pt x="1592" y="1441"/>
                    </a:lnTo>
                    <a:cubicBezTo>
                      <a:pt x="1592" y="1422"/>
                      <a:pt x="1608" y="1406"/>
                      <a:pt x="1627" y="1406"/>
                    </a:cubicBezTo>
                    <a:cubicBezTo>
                      <a:pt x="1646" y="1406"/>
                      <a:pt x="1662" y="1422"/>
                      <a:pt x="1662" y="1441"/>
                    </a:cubicBezTo>
                    <a:lnTo>
                      <a:pt x="1662" y="1445"/>
                    </a:lnTo>
                    <a:cubicBezTo>
                      <a:pt x="1661" y="1464"/>
                      <a:pt x="1646" y="1480"/>
                      <a:pt x="1627" y="1480"/>
                    </a:cubicBezTo>
                    <a:close/>
                    <a:moveTo>
                      <a:pt x="1627" y="1304"/>
                    </a:moveTo>
                    <a:cubicBezTo>
                      <a:pt x="1608" y="1304"/>
                      <a:pt x="1592" y="1288"/>
                      <a:pt x="1592" y="1269"/>
                    </a:cubicBezTo>
                    <a:cubicBezTo>
                      <a:pt x="1592" y="1250"/>
                      <a:pt x="1608" y="1233"/>
                      <a:pt x="1627" y="1233"/>
                    </a:cubicBezTo>
                    <a:cubicBezTo>
                      <a:pt x="1646" y="1233"/>
                      <a:pt x="1662" y="1246"/>
                      <a:pt x="1662" y="1265"/>
                    </a:cubicBezTo>
                    <a:lnTo>
                      <a:pt x="1662" y="1269"/>
                    </a:lnTo>
                    <a:cubicBezTo>
                      <a:pt x="1661" y="1288"/>
                      <a:pt x="1646" y="1304"/>
                      <a:pt x="1627" y="1304"/>
                    </a:cubicBezTo>
                    <a:close/>
                    <a:moveTo>
                      <a:pt x="1627" y="1128"/>
                    </a:moveTo>
                    <a:cubicBezTo>
                      <a:pt x="1608" y="1128"/>
                      <a:pt x="1592" y="1112"/>
                      <a:pt x="1592" y="1093"/>
                    </a:cubicBezTo>
                    <a:lnTo>
                      <a:pt x="1592" y="1088"/>
                    </a:lnTo>
                    <a:cubicBezTo>
                      <a:pt x="1592" y="1069"/>
                      <a:pt x="1608" y="1053"/>
                      <a:pt x="1627" y="1053"/>
                    </a:cubicBezTo>
                    <a:cubicBezTo>
                      <a:pt x="1646" y="1053"/>
                      <a:pt x="1662" y="1069"/>
                      <a:pt x="1662" y="1088"/>
                    </a:cubicBezTo>
                    <a:lnTo>
                      <a:pt x="1662" y="1093"/>
                    </a:lnTo>
                    <a:cubicBezTo>
                      <a:pt x="1661" y="1112"/>
                      <a:pt x="1646" y="1128"/>
                      <a:pt x="1627" y="1128"/>
                    </a:cubicBezTo>
                    <a:close/>
                    <a:moveTo>
                      <a:pt x="1627" y="951"/>
                    </a:moveTo>
                    <a:cubicBezTo>
                      <a:pt x="1608" y="951"/>
                      <a:pt x="1592" y="935"/>
                      <a:pt x="1592" y="916"/>
                    </a:cubicBezTo>
                    <a:cubicBezTo>
                      <a:pt x="1592" y="897"/>
                      <a:pt x="1608" y="880"/>
                      <a:pt x="1627" y="880"/>
                    </a:cubicBezTo>
                    <a:cubicBezTo>
                      <a:pt x="1646" y="880"/>
                      <a:pt x="1662" y="893"/>
                      <a:pt x="1662" y="912"/>
                    </a:cubicBezTo>
                    <a:lnTo>
                      <a:pt x="1662" y="916"/>
                    </a:lnTo>
                    <a:cubicBezTo>
                      <a:pt x="1661" y="935"/>
                      <a:pt x="1646" y="951"/>
                      <a:pt x="1627" y="951"/>
                    </a:cubicBezTo>
                    <a:close/>
                    <a:moveTo>
                      <a:pt x="1627" y="775"/>
                    </a:moveTo>
                    <a:cubicBezTo>
                      <a:pt x="1608" y="775"/>
                      <a:pt x="1592" y="759"/>
                      <a:pt x="1592" y="740"/>
                    </a:cubicBezTo>
                    <a:cubicBezTo>
                      <a:pt x="1592" y="721"/>
                      <a:pt x="1608" y="704"/>
                      <a:pt x="1627" y="704"/>
                    </a:cubicBezTo>
                    <a:cubicBezTo>
                      <a:pt x="1646" y="704"/>
                      <a:pt x="1662" y="717"/>
                      <a:pt x="1662" y="736"/>
                    </a:cubicBezTo>
                    <a:lnTo>
                      <a:pt x="1662" y="740"/>
                    </a:lnTo>
                    <a:cubicBezTo>
                      <a:pt x="1661" y="760"/>
                      <a:pt x="1646" y="775"/>
                      <a:pt x="1627" y="775"/>
                    </a:cubicBezTo>
                    <a:close/>
                    <a:moveTo>
                      <a:pt x="1627" y="599"/>
                    </a:moveTo>
                    <a:cubicBezTo>
                      <a:pt x="1608" y="599"/>
                      <a:pt x="1592" y="583"/>
                      <a:pt x="1592" y="564"/>
                    </a:cubicBezTo>
                    <a:lnTo>
                      <a:pt x="1592" y="559"/>
                    </a:lnTo>
                    <a:cubicBezTo>
                      <a:pt x="1592" y="540"/>
                      <a:pt x="1608" y="524"/>
                      <a:pt x="1627" y="524"/>
                    </a:cubicBezTo>
                    <a:cubicBezTo>
                      <a:pt x="1646" y="524"/>
                      <a:pt x="1662" y="540"/>
                      <a:pt x="1662" y="559"/>
                    </a:cubicBezTo>
                    <a:lnTo>
                      <a:pt x="1662" y="564"/>
                    </a:lnTo>
                    <a:cubicBezTo>
                      <a:pt x="1661" y="584"/>
                      <a:pt x="1646" y="599"/>
                      <a:pt x="1627" y="599"/>
                    </a:cubicBezTo>
                    <a:close/>
                    <a:moveTo>
                      <a:pt x="1627" y="422"/>
                    </a:moveTo>
                    <a:cubicBezTo>
                      <a:pt x="1608" y="422"/>
                      <a:pt x="1592" y="406"/>
                      <a:pt x="1592" y="387"/>
                    </a:cubicBezTo>
                    <a:cubicBezTo>
                      <a:pt x="1592" y="368"/>
                      <a:pt x="1608" y="351"/>
                      <a:pt x="1627" y="351"/>
                    </a:cubicBezTo>
                    <a:cubicBezTo>
                      <a:pt x="1646" y="351"/>
                      <a:pt x="1662" y="364"/>
                      <a:pt x="1662" y="383"/>
                    </a:cubicBezTo>
                    <a:lnTo>
                      <a:pt x="1662" y="387"/>
                    </a:lnTo>
                    <a:cubicBezTo>
                      <a:pt x="1661" y="408"/>
                      <a:pt x="1646" y="422"/>
                      <a:pt x="1627" y="422"/>
                    </a:cubicBezTo>
                    <a:close/>
                    <a:moveTo>
                      <a:pt x="1627" y="247"/>
                    </a:moveTo>
                    <a:cubicBezTo>
                      <a:pt x="1608" y="247"/>
                      <a:pt x="1592" y="231"/>
                      <a:pt x="1592" y="212"/>
                    </a:cubicBezTo>
                    <a:lnTo>
                      <a:pt x="1592" y="208"/>
                    </a:lnTo>
                    <a:cubicBezTo>
                      <a:pt x="1592" y="189"/>
                      <a:pt x="1608" y="173"/>
                      <a:pt x="1627" y="173"/>
                    </a:cubicBezTo>
                    <a:cubicBezTo>
                      <a:pt x="1646" y="173"/>
                      <a:pt x="1662" y="189"/>
                      <a:pt x="1662" y="208"/>
                    </a:cubicBezTo>
                    <a:lnTo>
                      <a:pt x="1662" y="212"/>
                    </a:lnTo>
                    <a:cubicBezTo>
                      <a:pt x="1661" y="231"/>
                      <a:pt x="1646" y="247"/>
                      <a:pt x="1627" y="247"/>
                    </a:cubicBezTo>
                    <a:close/>
                    <a:moveTo>
                      <a:pt x="1627" y="71"/>
                    </a:moveTo>
                    <a:cubicBezTo>
                      <a:pt x="1608" y="71"/>
                      <a:pt x="1592" y="55"/>
                      <a:pt x="1592" y="36"/>
                    </a:cubicBezTo>
                    <a:cubicBezTo>
                      <a:pt x="1592" y="17"/>
                      <a:pt x="1608" y="0"/>
                      <a:pt x="1627" y="0"/>
                    </a:cubicBezTo>
                    <a:cubicBezTo>
                      <a:pt x="1646" y="0"/>
                      <a:pt x="1662" y="13"/>
                      <a:pt x="1662" y="32"/>
                    </a:cubicBezTo>
                    <a:lnTo>
                      <a:pt x="1662" y="36"/>
                    </a:lnTo>
                    <a:cubicBezTo>
                      <a:pt x="1661" y="55"/>
                      <a:pt x="1646" y="71"/>
                      <a:pt x="1627" y="7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2" name="Freeform 91">
                <a:extLst>
                  <a:ext uri="{FF2B5EF4-FFF2-40B4-BE49-F238E27FC236}">
                    <a16:creationId xmlns:a16="http://schemas.microsoft.com/office/drawing/2014/main" id="{2706DED9-9774-744A-A0D0-7EF5502AA3AF}"/>
                  </a:ext>
                </a:extLst>
              </p:cNvPr>
              <p:cNvSpPr/>
              <p:nvPr/>
            </p:nvSpPr>
            <p:spPr>
              <a:xfrm>
                <a:off x="3278519" y="3661200"/>
                <a:ext cx="24840" cy="786600"/>
              </a:xfrm>
              <a:custGeom>
                <a:avLst/>
                <a:gdLst/>
                <a:ahLst/>
                <a:cxnLst>
                  <a:cxn ang="3cd4">
                    <a:pos x="hc" y="t"/>
                  </a:cxn>
                  <a:cxn ang="cd2">
                    <a:pos x="l" y="vc"/>
                  </a:cxn>
                  <a:cxn ang="cd4">
                    <a:pos x="hc" y="b"/>
                  </a:cxn>
                  <a:cxn ang="0">
                    <a:pos x="r" y="vc"/>
                  </a:cxn>
                </a:cxnLst>
                <a:rect l="l" t="t" r="r" b="b"/>
                <a:pathLst>
                  <a:path w="70" h="2186">
                    <a:moveTo>
                      <a:pt x="35" y="2186"/>
                    </a:moveTo>
                    <a:cubicBezTo>
                      <a:pt x="16" y="2186"/>
                      <a:pt x="0" y="2169"/>
                      <a:pt x="0" y="2151"/>
                    </a:cubicBezTo>
                    <a:cubicBezTo>
                      <a:pt x="0" y="2132"/>
                      <a:pt x="16" y="2115"/>
                      <a:pt x="35" y="2115"/>
                    </a:cubicBezTo>
                    <a:cubicBezTo>
                      <a:pt x="54" y="2115"/>
                      <a:pt x="70" y="2128"/>
                      <a:pt x="70" y="2147"/>
                    </a:cubicBezTo>
                    <a:lnTo>
                      <a:pt x="70" y="2151"/>
                    </a:lnTo>
                    <a:cubicBezTo>
                      <a:pt x="70" y="2170"/>
                      <a:pt x="54" y="2186"/>
                      <a:pt x="35" y="2186"/>
                    </a:cubicBezTo>
                    <a:close/>
                    <a:moveTo>
                      <a:pt x="35" y="2010"/>
                    </a:moveTo>
                    <a:cubicBezTo>
                      <a:pt x="16" y="2010"/>
                      <a:pt x="0" y="1994"/>
                      <a:pt x="0" y="1975"/>
                    </a:cubicBezTo>
                    <a:lnTo>
                      <a:pt x="0" y="1971"/>
                    </a:lnTo>
                    <a:cubicBezTo>
                      <a:pt x="0" y="1952"/>
                      <a:pt x="16" y="1936"/>
                      <a:pt x="35" y="1936"/>
                    </a:cubicBezTo>
                    <a:cubicBezTo>
                      <a:pt x="54" y="1936"/>
                      <a:pt x="70" y="1952"/>
                      <a:pt x="70" y="1971"/>
                    </a:cubicBezTo>
                    <a:lnTo>
                      <a:pt x="70" y="1975"/>
                    </a:lnTo>
                    <a:cubicBezTo>
                      <a:pt x="70" y="1996"/>
                      <a:pt x="54" y="2010"/>
                      <a:pt x="35" y="2010"/>
                    </a:cubicBezTo>
                    <a:close/>
                    <a:moveTo>
                      <a:pt x="35" y="1834"/>
                    </a:moveTo>
                    <a:cubicBezTo>
                      <a:pt x="16" y="1834"/>
                      <a:pt x="0" y="1818"/>
                      <a:pt x="0" y="1799"/>
                    </a:cubicBezTo>
                    <a:cubicBezTo>
                      <a:pt x="0" y="1780"/>
                      <a:pt x="16" y="1762"/>
                      <a:pt x="35" y="1762"/>
                    </a:cubicBezTo>
                    <a:cubicBezTo>
                      <a:pt x="54" y="1762"/>
                      <a:pt x="70" y="1775"/>
                      <a:pt x="70" y="1794"/>
                    </a:cubicBezTo>
                    <a:lnTo>
                      <a:pt x="70" y="1799"/>
                    </a:lnTo>
                    <a:cubicBezTo>
                      <a:pt x="70" y="1819"/>
                      <a:pt x="54" y="1834"/>
                      <a:pt x="35" y="1834"/>
                    </a:cubicBezTo>
                    <a:close/>
                    <a:moveTo>
                      <a:pt x="35" y="1657"/>
                    </a:moveTo>
                    <a:cubicBezTo>
                      <a:pt x="16" y="1657"/>
                      <a:pt x="0" y="1641"/>
                      <a:pt x="0" y="1622"/>
                    </a:cubicBezTo>
                    <a:cubicBezTo>
                      <a:pt x="0" y="1603"/>
                      <a:pt x="16" y="1586"/>
                      <a:pt x="35" y="1586"/>
                    </a:cubicBezTo>
                    <a:cubicBezTo>
                      <a:pt x="54" y="1586"/>
                      <a:pt x="70" y="1599"/>
                      <a:pt x="70" y="1618"/>
                    </a:cubicBezTo>
                    <a:lnTo>
                      <a:pt x="70" y="1622"/>
                    </a:lnTo>
                    <a:cubicBezTo>
                      <a:pt x="70" y="1643"/>
                      <a:pt x="54" y="1657"/>
                      <a:pt x="35" y="1657"/>
                    </a:cubicBezTo>
                    <a:close/>
                    <a:moveTo>
                      <a:pt x="35" y="1481"/>
                    </a:moveTo>
                    <a:cubicBezTo>
                      <a:pt x="16" y="1481"/>
                      <a:pt x="0" y="1465"/>
                      <a:pt x="0" y="1446"/>
                    </a:cubicBezTo>
                    <a:lnTo>
                      <a:pt x="0" y="1442"/>
                    </a:lnTo>
                    <a:cubicBezTo>
                      <a:pt x="0" y="1423"/>
                      <a:pt x="16" y="1407"/>
                      <a:pt x="35" y="1407"/>
                    </a:cubicBezTo>
                    <a:cubicBezTo>
                      <a:pt x="54" y="1407"/>
                      <a:pt x="70" y="1423"/>
                      <a:pt x="70" y="1442"/>
                    </a:cubicBezTo>
                    <a:lnTo>
                      <a:pt x="70" y="1446"/>
                    </a:lnTo>
                    <a:cubicBezTo>
                      <a:pt x="70" y="1466"/>
                      <a:pt x="54" y="1481"/>
                      <a:pt x="35" y="1481"/>
                    </a:cubicBezTo>
                    <a:close/>
                    <a:moveTo>
                      <a:pt x="35" y="1306"/>
                    </a:moveTo>
                    <a:cubicBezTo>
                      <a:pt x="16" y="1306"/>
                      <a:pt x="0" y="1290"/>
                      <a:pt x="0" y="1271"/>
                    </a:cubicBezTo>
                    <a:cubicBezTo>
                      <a:pt x="0" y="1252"/>
                      <a:pt x="16" y="1235"/>
                      <a:pt x="35" y="1235"/>
                    </a:cubicBezTo>
                    <a:cubicBezTo>
                      <a:pt x="54" y="1235"/>
                      <a:pt x="70" y="1248"/>
                      <a:pt x="70" y="1267"/>
                    </a:cubicBezTo>
                    <a:lnTo>
                      <a:pt x="70" y="1271"/>
                    </a:lnTo>
                    <a:cubicBezTo>
                      <a:pt x="70" y="1290"/>
                      <a:pt x="54" y="1306"/>
                      <a:pt x="35" y="1306"/>
                    </a:cubicBezTo>
                    <a:close/>
                    <a:moveTo>
                      <a:pt x="35" y="1130"/>
                    </a:moveTo>
                    <a:cubicBezTo>
                      <a:pt x="16" y="1130"/>
                      <a:pt x="0" y="1114"/>
                      <a:pt x="0" y="1095"/>
                    </a:cubicBezTo>
                    <a:lnTo>
                      <a:pt x="0" y="1090"/>
                    </a:lnTo>
                    <a:cubicBezTo>
                      <a:pt x="0" y="1072"/>
                      <a:pt x="16" y="1055"/>
                      <a:pt x="35" y="1055"/>
                    </a:cubicBezTo>
                    <a:cubicBezTo>
                      <a:pt x="54" y="1055"/>
                      <a:pt x="70" y="1072"/>
                      <a:pt x="70" y="1090"/>
                    </a:cubicBezTo>
                    <a:lnTo>
                      <a:pt x="70" y="1095"/>
                    </a:lnTo>
                    <a:cubicBezTo>
                      <a:pt x="70" y="1114"/>
                      <a:pt x="54" y="1130"/>
                      <a:pt x="35" y="1130"/>
                    </a:cubicBezTo>
                    <a:close/>
                    <a:moveTo>
                      <a:pt x="35" y="953"/>
                    </a:moveTo>
                    <a:cubicBezTo>
                      <a:pt x="16" y="953"/>
                      <a:pt x="0" y="936"/>
                      <a:pt x="0" y="918"/>
                    </a:cubicBezTo>
                    <a:cubicBezTo>
                      <a:pt x="0" y="899"/>
                      <a:pt x="16" y="882"/>
                      <a:pt x="35" y="882"/>
                    </a:cubicBezTo>
                    <a:cubicBezTo>
                      <a:pt x="54" y="882"/>
                      <a:pt x="70" y="895"/>
                      <a:pt x="70" y="914"/>
                    </a:cubicBezTo>
                    <a:lnTo>
                      <a:pt x="70" y="918"/>
                    </a:lnTo>
                    <a:cubicBezTo>
                      <a:pt x="70" y="937"/>
                      <a:pt x="54" y="953"/>
                      <a:pt x="35" y="953"/>
                    </a:cubicBezTo>
                    <a:close/>
                    <a:moveTo>
                      <a:pt x="35" y="777"/>
                    </a:moveTo>
                    <a:cubicBezTo>
                      <a:pt x="16" y="777"/>
                      <a:pt x="0" y="761"/>
                      <a:pt x="0" y="742"/>
                    </a:cubicBezTo>
                    <a:cubicBezTo>
                      <a:pt x="0" y="723"/>
                      <a:pt x="16" y="706"/>
                      <a:pt x="35" y="706"/>
                    </a:cubicBezTo>
                    <a:cubicBezTo>
                      <a:pt x="54" y="706"/>
                      <a:pt x="70" y="719"/>
                      <a:pt x="70" y="738"/>
                    </a:cubicBezTo>
                    <a:lnTo>
                      <a:pt x="70" y="742"/>
                    </a:lnTo>
                    <a:cubicBezTo>
                      <a:pt x="70" y="761"/>
                      <a:pt x="54" y="777"/>
                      <a:pt x="35" y="777"/>
                    </a:cubicBezTo>
                    <a:close/>
                    <a:moveTo>
                      <a:pt x="35" y="601"/>
                    </a:moveTo>
                    <a:cubicBezTo>
                      <a:pt x="16" y="601"/>
                      <a:pt x="0" y="585"/>
                      <a:pt x="0" y="566"/>
                    </a:cubicBezTo>
                    <a:lnTo>
                      <a:pt x="0" y="561"/>
                    </a:lnTo>
                    <a:cubicBezTo>
                      <a:pt x="0" y="542"/>
                      <a:pt x="16" y="526"/>
                      <a:pt x="35" y="526"/>
                    </a:cubicBezTo>
                    <a:cubicBezTo>
                      <a:pt x="54" y="526"/>
                      <a:pt x="70" y="542"/>
                      <a:pt x="70" y="561"/>
                    </a:cubicBezTo>
                    <a:lnTo>
                      <a:pt x="70" y="566"/>
                    </a:lnTo>
                    <a:cubicBezTo>
                      <a:pt x="70" y="586"/>
                      <a:pt x="54" y="601"/>
                      <a:pt x="35" y="601"/>
                    </a:cubicBezTo>
                    <a:close/>
                    <a:moveTo>
                      <a:pt x="35" y="424"/>
                    </a:moveTo>
                    <a:cubicBezTo>
                      <a:pt x="16" y="424"/>
                      <a:pt x="0" y="408"/>
                      <a:pt x="0" y="389"/>
                    </a:cubicBezTo>
                    <a:cubicBezTo>
                      <a:pt x="0" y="370"/>
                      <a:pt x="16" y="353"/>
                      <a:pt x="35" y="353"/>
                    </a:cubicBezTo>
                    <a:cubicBezTo>
                      <a:pt x="54" y="353"/>
                      <a:pt x="70" y="366"/>
                      <a:pt x="70" y="385"/>
                    </a:cubicBezTo>
                    <a:lnTo>
                      <a:pt x="70" y="389"/>
                    </a:lnTo>
                    <a:cubicBezTo>
                      <a:pt x="70" y="410"/>
                      <a:pt x="54" y="424"/>
                      <a:pt x="35" y="424"/>
                    </a:cubicBezTo>
                    <a:close/>
                    <a:moveTo>
                      <a:pt x="35" y="248"/>
                    </a:moveTo>
                    <a:cubicBezTo>
                      <a:pt x="16" y="248"/>
                      <a:pt x="0" y="232"/>
                      <a:pt x="0" y="213"/>
                    </a:cubicBezTo>
                    <a:lnTo>
                      <a:pt x="0" y="209"/>
                    </a:lnTo>
                    <a:cubicBezTo>
                      <a:pt x="0" y="190"/>
                      <a:pt x="16" y="174"/>
                      <a:pt x="35" y="174"/>
                    </a:cubicBezTo>
                    <a:cubicBezTo>
                      <a:pt x="54" y="174"/>
                      <a:pt x="70" y="190"/>
                      <a:pt x="70" y="209"/>
                    </a:cubicBezTo>
                    <a:lnTo>
                      <a:pt x="70" y="213"/>
                    </a:lnTo>
                    <a:cubicBezTo>
                      <a:pt x="70" y="233"/>
                      <a:pt x="54" y="248"/>
                      <a:pt x="35" y="248"/>
                    </a:cubicBezTo>
                    <a:close/>
                    <a:moveTo>
                      <a:pt x="35" y="72"/>
                    </a:moveTo>
                    <a:cubicBezTo>
                      <a:pt x="16" y="72"/>
                      <a:pt x="0" y="56"/>
                      <a:pt x="0" y="37"/>
                    </a:cubicBezTo>
                    <a:cubicBezTo>
                      <a:pt x="0" y="18"/>
                      <a:pt x="16" y="0"/>
                      <a:pt x="35" y="0"/>
                    </a:cubicBezTo>
                    <a:cubicBezTo>
                      <a:pt x="54" y="0"/>
                      <a:pt x="70" y="13"/>
                      <a:pt x="70" y="32"/>
                    </a:cubicBezTo>
                    <a:lnTo>
                      <a:pt x="70" y="37"/>
                    </a:lnTo>
                    <a:cubicBezTo>
                      <a:pt x="70" y="57"/>
                      <a:pt x="54" y="72"/>
                      <a:pt x="35"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3" name="Freeform 92">
                <a:extLst>
                  <a:ext uri="{FF2B5EF4-FFF2-40B4-BE49-F238E27FC236}">
                    <a16:creationId xmlns:a16="http://schemas.microsoft.com/office/drawing/2014/main" id="{4FDAF6DB-5335-E64A-B04A-E4F7E2221871}"/>
                  </a:ext>
                </a:extLst>
              </p:cNvPr>
              <p:cNvSpPr/>
              <p:nvPr/>
            </p:nvSpPr>
            <p:spPr>
              <a:xfrm>
                <a:off x="4051800" y="748800"/>
                <a:ext cx="478800" cy="1158480"/>
              </a:xfrm>
              <a:custGeom>
                <a:avLst/>
                <a:gdLst/>
                <a:ahLst/>
                <a:cxnLst>
                  <a:cxn ang="3cd4">
                    <a:pos x="hc" y="t"/>
                  </a:cxn>
                  <a:cxn ang="cd2">
                    <a:pos x="l" y="vc"/>
                  </a:cxn>
                  <a:cxn ang="cd4">
                    <a:pos x="hc" y="b"/>
                  </a:cxn>
                  <a:cxn ang="0">
                    <a:pos x="r" y="vc"/>
                  </a:cxn>
                </a:cxnLst>
                <a:rect l="l" t="t" r="r" b="b"/>
                <a:pathLst>
                  <a:path w="1331" h="3219">
                    <a:moveTo>
                      <a:pt x="1296" y="3219"/>
                    </a:moveTo>
                    <a:cubicBezTo>
                      <a:pt x="1277" y="3219"/>
                      <a:pt x="1261" y="3203"/>
                      <a:pt x="1261" y="3184"/>
                    </a:cubicBezTo>
                    <a:lnTo>
                      <a:pt x="1261" y="3180"/>
                    </a:lnTo>
                    <a:cubicBezTo>
                      <a:pt x="1261" y="3161"/>
                      <a:pt x="1277" y="3145"/>
                      <a:pt x="1296" y="3145"/>
                    </a:cubicBezTo>
                    <a:cubicBezTo>
                      <a:pt x="1315" y="3145"/>
                      <a:pt x="1331" y="3161"/>
                      <a:pt x="1331" y="3180"/>
                    </a:cubicBezTo>
                    <a:lnTo>
                      <a:pt x="1331" y="3184"/>
                    </a:lnTo>
                    <a:cubicBezTo>
                      <a:pt x="1331" y="3203"/>
                      <a:pt x="1315" y="3219"/>
                      <a:pt x="1296" y="3219"/>
                    </a:cubicBezTo>
                    <a:close/>
                    <a:moveTo>
                      <a:pt x="1296" y="3043"/>
                    </a:moveTo>
                    <a:cubicBezTo>
                      <a:pt x="1277" y="3043"/>
                      <a:pt x="1261" y="3027"/>
                      <a:pt x="1261" y="3008"/>
                    </a:cubicBezTo>
                    <a:lnTo>
                      <a:pt x="1261" y="3003"/>
                    </a:lnTo>
                    <a:cubicBezTo>
                      <a:pt x="1261" y="2984"/>
                      <a:pt x="1277" y="2968"/>
                      <a:pt x="1296" y="2968"/>
                    </a:cubicBezTo>
                    <a:cubicBezTo>
                      <a:pt x="1315" y="2968"/>
                      <a:pt x="1331" y="2984"/>
                      <a:pt x="1331" y="3003"/>
                    </a:cubicBezTo>
                    <a:lnTo>
                      <a:pt x="1331" y="3008"/>
                    </a:lnTo>
                    <a:cubicBezTo>
                      <a:pt x="1331" y="3027"/>
                      <a:pt x="1315" y="3043"/>
                      <a:pt x="1296" y="3043"/>
                    </a:cubicBezTo>
                    <a:close/>
                    <a:moveTo>
                      <a:pt x="1296" y="2866"/>
                    </a:moveTo>
                    <a:cubicBezTo>
                      <a:pt x="1277" y="2866"/>
                      <a:pt x="1261" y="2850"/>
                      <a:pt x="1261" y="2831"/>
                    </a:cubicBezTo>
                    <a:lnTo>
                      <a:pt x="1261" y="2827"/>
                    </a:lnTo>
                    <a:cubicBezTo>
                      <a:pt x="1261" y="2808"/>
                      <a:pt x="1277" y="2792"/>
                      <a:pt x="1296" y="2792"/>
                    </a:cubicBezTo>
                    <a:cubicBezTo>
                      <a:pt x="1315" y="2792"/>
                      <a:pt x="1331" y="2808"/>
                      <a:pt x="1331" y="2827"/>
                    </a:cubicBezTo>
                    <a:lnTo>
                      <a:pt x="1331" y="2831"/>
                    </a:lnTo>
                    <a:cubicBezTo>
                      <a:pt x="1331" y="2850"/>
                      <a:pt x="1315" y="2866"/>
                      <a:pt x="1296" y="2866"/>
                    </a:cubicBezTo>
                    <a:close/>
                    <a:moveTo>
                      <a:pt x="1296" y="2690"/>
                    </a:moveTo>
                    <a:cubicBezTo>
                      <a:pt x="1277" y="2690"/>
                      <a:pt x="1261" y="2674"/>
                      <a:pt x="1261" y="2655"/>
                    </a:cubicBezTo>
                    <a:cubicBezTo>
                      <a:pt x="1261" y="2636"/>
                      <a:pt x="1277" y="2619"/>
                      <a:pt x="1296" y="2619"/>
                    </a:cubicBezTo>
                    <a:cubicBezTo>
                      <a:pt x="1315" y="2619"/>
                      <a:pt x="1331" y="2632"/>
                      <a:pt x="1331" y="2651"/>
                    </a:cubicBezTo>
                    <a:lnTo>
                      <a:pt x="1331" y="2655"/>
                    </a:lnTo>
                    <a:cubicBezTo>
                      <a:pt x="1331" y="2674"/>
                      <a:pt x="1315" y="2690"/>
                      <a:pt x="1296" y="2690"/>
                    </a:cubicBezTo>
                    <a:close/>
                    <a:moveTo>
                      <a:pt x="1296" y="2514"/>
                    </a:moveTo>
                    <a:cubicBezTo>
                      <a:pt x="1277" y="2514"/>
                      <a:pt x="1261" y="2498"/>
                      <a:pt x="1261" y="2479"/>
                    </a:cubicBezTo>
                    <a:lnTo>
                      <a:pt x="1261" y="2474"/>
                    </a:lnTo>
                    <a:cubicBezTo>
                      <a:pt x="1261" y="2455"/>
                      <a:pt x="1277" y="2439"/>
                      <a:pt x="1296" y="2439"/>
                    </a:cubicBezTo>
                    <a:cubicBezTo>
                      <a:pt x="1315" y="2439"/>
                      <a:pt x="1331" y="2455"/>
                      <a:pt x="1331" y="2474"/>
                    </a:cubicBezTo>
                    <a:lnTo>
                      <a:pt x="1331" y="2479"/>
                    </a:lnTo>
                    <a:cubicBezTo>
                      <a:pt x="1331" y="2498"/>
                      <a:pt x="1315" y="2514"/>
                      <a:pt x="1296" y="2514"/>
                    </a:cubicBezTo>
                    <a:close/>
                    <a:moveTo>
                      <a:pt x="1296" y="2337"/>
                    </a:moveTo>
                    <a:cubicBezTo>
                      <a:pt x="1277" y="2337"/>
                      <a:pt x="1261" y="2321"/>
                      <a:pt x="1261" y="2302"/>
                    </a:cubicBezTo>
                    <a:lnTo>
                      <a:pt x="1261" y="2298"/>
                    </a:lnTo>
                    <a:cubicBezTo>
                      <a:pt x="1261" y="2279"/>
                      <a:pt x="1277" y="2263"/>
                      <a:pt x="1296" y="2263"/>
                    </a:cubicBezTo>
                    <a:cubicBezTo>
                      <a:pt x="1315" y="2263"/>
                      <a:pt x="1331" y="2279"/>
                      <a:pt x="1331" y="2298"/>
                    </a:cubicBezTo>
                    <a:lnTo>
                      <a:pt x="1331" y="2302"/>
                    </a:lnTo>
                    <a:cubicBezTo>
                      <a:pt x="1331" y="2323"/>
                      <a:pt x="1315" y="2337"/>
                      <a:pt x="1296" y="2337"/>
                    </a:cubicBezTo>
                    <a:close/>
                    <a:moveTo>
                      <a:pt x="1296" y="2161"/>
                    </a:moveTo>
                    <a:cubicBezTo>
                      <a:pt x="1277" y="2161"/>
                      <a:pt x="1261" y="2145"/>
                      <a:pt x="1261" y="2126"/>
                    </a:cubicBezTo>
                    <a:lnTo>
                      <a:pt x="1261" y="2122"/>
                    </a:lnTo>
                    <a:cubicBezTo>
                      <a:pt x="1261" y="2103"/>
                      <a:pt x="1277" y="2087"/>
                      <a:pt x="1296" y="2087"/>
                    </a:cubicBezTo>
                    <a:cubicBezTo>
                      <a:pt x="1315" y="2087"/>
                      <a:pt x="1331" y="2103"/>
                      <a:pt x="1331" y="2122"/>
                    </a:cubicBezTo>
                    <a:lnTo>
                      <a:pt x="1331" y="2126"/>
                    </a:lnTo>
                    <a:cubicBezTo>
                      <a:pt x="1331" y="2146"/>
                      <a:pt x="1315" y="2161"/>
                      <a:pt x="1296" y="2161"/>
                    </a:cubicBezTo>
                    <a:close/>
                    <a:moveTo>
                      <a:pt x="1296" y="1985"/>
                    </a:moveTo>
                    <a:cubicBezTo>
                      <a:pt x="1277" y="1985"/>
                      <a:pt x="1261" y="1969"/>
                      <a:pt x="1261" y="1950"/>
                    </a:cubicBezTo>
                    <a:lnTo>
                      <a:pt x="1261" y="1945"/>
                    </a:lnTo>
                    <a:cubicBezTo>
                      <a:pt x="1261" y="1926"/>
                      <a:pt x="1277" y="1910"/>
                      <a:pt x="1296" y="1910"/>
                    </a:cubicBezTo>
                    <a:cubicBezTo>
                      <a:pt x="1315" y="1910"/>
                      <a:pt x="1331" y="1926"/>
                      <a:pt x="1331" y="1945"/>
                    </a:cubicBezTo>
                    <a:lnTo>
                      <a:pt x="1331" y="1950"/>
                    </a:lnTo>
                    <a:cubicBezTo>
                      <a:pt x="1331" y="1970"/>
                      <a:pt x="1315" y="1985"/>
                      <a:pt x="1296" y="1985"/>
                    </a:cubicBezTo>
                    <a:close/>
                    <a:moveTo>
                      <a:pt x="1296" y="1810"/>
                    </a:moveTo>
                    <a:cubicBezTo>
                      <a:pt x="1277" y="1810"/>
                      <a:pt x="1261" y="1794"/>
                      <a:pt x="1261" y="1775"/>
                    </a:cubicBezTo>
                    <a:cubicBezTo>
                      <a:pt x="1261" y="1756"/>
                      <a:pt x="1277" y="1738"/>
                      <a:pt x="1296" y="1738"/>
                    </a:cubicBezTo>
                    <a:cubicBezTo>
                      <a:pt x="1315" y="1738"/>
                      <a:pt x="1331" y="1751"/>
                      <a:pt x="1331" y="1770"/>
                    </a:cubicBezTo>
                    <a:lnTo>
                      <a:pt x="1331" y="1775"/>
                    </a:lnTo>
                    <a:cubicBezTo>
                      <a:pt x="1331" y="1794"/>
                      <a:pt x="1315" y="1810"/>
                      <a:pt x="1296" y="1810"/>
                    </a:cubicBezTo>
                    <a:close/>
                    <a:moveTo>
                      <a:pt x="1296" y="1633"/>
                    </a:moveTo>
                    <a:cubicBezTo>
                      <a:pt x="1277" y="1633"/>
                      <a:pt x="1261" y="1617"/>
                      <a:pt x="1261" y="1598"/>
                    </a:cubicBezTo>
                    <a:lnTo>
                      <a:pt x="1261" y="1594"/>
                    </a:lnTo>
                    <a:cubicBezTo>
                      <a:pt x="1261" y="1575"/>
                      <a:pt x="1277" y="1559"/>
                      <a:pt x="1296" y="1559"/>
                    </a:cubicBezTo>
                    <a:cubicBezTo>
                      <a:pt x="1315" y="1559"/>
                      <a:pt x="1331" y="1575"/>
                      <a:pt x="1331" y="1594"/>
                    </a:cubicBezTo>
                    <a:lnTo>
                      <a:pt x="1331" y="1598"/>
                    </a:lnTo>
                    <a:cubicBezTo>
                      <a:pt x="1331" y="1617"/>
                      <a:pt x="1315" y="1633"/>
                      <a:pt x="1296" y="1633"/>
                    </a:cubicBezTo>
                    <a:close/>
                    <a:moveTo>
                      <a:pt x="1296" y="1457"/>
                    </a:moveTo>
                    <a:cubicBezTo>
                      <a:pt x="1277" y="1457"/>
                      <a:pt x="1261" y="1441"/>
                      <a:pt x="1261" y="1422"/>
                    </a:cubicBezTo>
                    <a:lnTo>
                      <a:pt x="1261" y="1418"/>
                    </a:lnTo>
                    <a:cubicBezTo>
                      <a:pt x="1261" y="1399"/>
                      <a:pt x="1277" y="1383"/>
                      <a:pt x="1296" y="1383"/>
                    </a:cubicBezTo>
                    <a:cubicBezTo>
                      <a:pt x="1315" y="1383"/>
                      <a:pt x="1331" y="1399"/>
                      <a:pt x="1331" y="1418"/>
                    </a:cubicBezTo>
                    <a:lnTo>
                      <a:pt x="1331" y="1422"/>
                    </a:lnTo>
                    <a:cubicBezTo>
                      <a:pt x="1331" y="1441"/>
                      <a:pt x="1315" y="1457"/>
                      <a:pt x="1296" y="1457"/>
                    </a:cubicBezTo>
                    <a:close/>
                    <a:moveTo>
                      <a:pt x="1296" y="1281"/>
                    </a:moveTo>
                    <a:cubicBezTo>
                      <a:pt x="1277" y="1281"/>
                      <a:pt x="1261" y="1265"/>
                      <a:pt x="1261" y="1246"/>
                    </a:cubicBezTo>
                    <a:lnTo>
                      <a:pt x="1261" y="1241"/>
                    </a:lnTo>
                    <a:cubicBezTo>
                      <a:pt x="1261" y="1222"/>
                      <a:pt x="1277" y="1206"/>
                      <a:pt x="1296" y="1206"/>
                    </a:cubicBezTo>
                    <a:cubicBezTo>
                      <a:pt x="1315" y="1206"/>
                      <a:pt x="1331" y="1222"/>
                      <a:pt x="1331" y="1241"/>
                    </a:cubicBezTo>
                    <a:lnTo>
                      <a:pt x="1331" y="1246"/>
                    </a:lnTo>
                    <a:cubicBezTo>
                      <a:pt x="1331" y="1265"/>
                      <a:pt x="1315" y="1281"/>
                      <a:pt x="1296" y="1281"/>
                    </a:cubicBezTo>
                    <a:close/>
                    <a:moveTo>
                      <a:pt x="1296" y="1104"/>
                    </a:moveTo>
                    <a:cubicBezTo>
                      <a:pt x="1277" y="1104"/>
                      <a:pt x="1261" y="1088"/>
                      <a:pt x="1261" y="1069"/>
                    </a:cubicBezTo>
                    <a:lnTo>
                      <a:pt x="1261" y="1065"/>
                    </a:lnTo>
                    <a:cubicBezTo>
                      <a:pt x="1261" y="1046"/>
                      <a:pt x="1277" y="1030"/>
                      <a:pt x="1296" y="1030"/>
                    </a:cubicBezTo>
                    <a:cubicBezTo>
                      <a:pt x="1315" y="1030"/>
                      <a:pt x="1331" y="1046"/>
                      <a:pt x="1331" y="1065"/>
                    </a:cubicBezTo>
                    <a:lnTo>
                      <a:pt x="1331" y="1069"/>
                    </a:lnTo>
                    <a:cubicBezTo>
                      <a:pt x="1331" y="1088"/>
                      <a:pt x="1315" y="1104"/>
                      <a:pt x="1296" y="1104"/>
                    </a:cubicBezTo>
                    <a:close/>
                    <a:moveTo>
                      <a:pt x="1296" y="928"/>
                    </a:moveTo>
                    <a:cubicBezTo>
                      <a:pt x="1277" y="928"/>
                      <a:pt x="1261" y="912"/>
                      <a:pt x="1261" y="893"/>
                    </a:cubicBezTo>
                    <a:cubicBezTo>
                      <a:pt x="1261" y="874"/>
                      <a:pt x="1277" y="857"/>
                      <a:pt x="1296" y="857"/>
                    </a:cubicBezTo>
                    <a:cubicBezTo>
                      <a:pt x="1315" y="857"/>
                      <a:pt x="1331" y="870"/>
                      <a:pt x="1331" y="889"/>
                    </a:cubicBezTo>
                    <a:lnTo>
                      <a:pt x="1331" y="893"/>
                    </a:lnTo>
                    <a:cubicBezTo>
                      <a:pt x="1331" y="913"/>
                      <a:pt x="1315" y="928"/>
                      <a:pt x="1296" y="928"/>
                    </a:cubicBezTo>
                    <a:close/>
                    <a:moveTo>
                      <a:pt x="1296" y="752"/>
                    </a:moveTo>
                    <a:cubicBezTo>
                      <a:pt x="1277" y="752"/>
                      <a:pt x="1261" y="736"/>
                      <a:pt x="1261" y="717"/>
                    </a:cubicBezTo>
                    <a:lnTo>
                      <a:pt x="1261" y="712"/>
                    </a:lnTo>
                    <a:cubicBezTo>
                      <a:pt x="1261" y="693"/>
                      <a:pt x="1277" y="677"/>
                      <a:pt x="1296" y="677"/>
                    </a:cubicBezTo>
                    <a:cubicBezTo>
                      <a:pt x="1315" y="677"/>
                      <a:pt x="1331" y="693"/>
                      <a:pt x="1331" y="712"/>
                    </a:cubicBezTo>
                    <a:lnTo>
                      <a:pt x="1331" y="717"/>
                    </a:lnTo>
                    <a:cubicBezTo>
                      <a:pt x="1331" y="737"/>
                      <a:pt x="1315" y="752"/>
                      <a:pt x="1296" y="752"/>
                    </a:cubicBezTo>
                    <a:close/>
                    <a:moveTo>
                      <a:pt x="1296" y="575"/>
                    </a:moveTo>
                    <a:cubicBezTo>
                      <a:pt x="1277" y="575"/>
                      <a:pt x="1261" y="559"/>
                      <a:pt x="1261" y="540"/>
                    </a:cubicBezTo>
                    <a:lnTo>
                      <a:pt x="1261" y="536"/>
                    </a:lnTo>
                    <a:cubicBezTo>
                      <a:pt x="1261" y="517"/>
                      <a:pt x="1277" y="501"/>
                      <a:pt x="1296" y="501"/>
                    </a:cubicBezTo>
                    <a:cubicBezTo>
                      <a:pt x="1315" y="501"/>
                      <a:pt x="1331" y="517"/>
                      <a:pt x="1331" y="536"/>
                    </a:cubicBezTo>
                    <a:lnTo>
                      <a:pt x="1331" y="540"/>
                    </a:lnTo>
                    <a:cubicBezTo>
                      <a:pt x="1331" y="561"/>
                      <a:pt x="1315" y="575"/>
                      <a:pt x="1296" y="575"/>
                    </a:cubicBezTo>
                    <a:close/>
                    <a:moveTo>
                      <a:pt x="1296" y="399"/>
                    </a:moveTo>
                    <a:cubicBezTo>
                      <a:pt x="1277" y="399"/>
                      <a:pt x="1261" y="383"/>
                      <a:pt x="1261" y="364"/>
                    </a:cubicBezTo>
                    <a:lnTo>
                      <a:pt x="1261" y="360"/>
                    </a:lnTo>
                    <a:cubicBezTo>
                      <a:pt x="1261" y="341"/>
                      <a:pt x="1277" y="325"/>
                      <a:pt x="1296" y="325"/>
                    </a:cubicBezTo>
                    <a:cubicBezTo>
                      <a:pt x="1315" y="325"/>
                      <a:pt x="1331" y="341"/>
                      <a:pt x="1331" y="360"/>
                    </a:cubicBezTo>
                    <a:lnTo>
                      <a:pt x="1331" y="364"/>
                    </a:lnTo>
                    <a:cubicBezTo>
                      <a:pt x="1331" y="384"/>
                      <a:pt x="1315" y="399"/>
                      <a:pt x="1296" y="399"/>
                    </a:cubicBezTo>
                    <a:close/>
                    <a:moveTo>
                      <a:pt x="1296" y="224"/>
                    </a:moveTo>
                    <a:cubicBezTo>
                      <a:pt x="1277" y="224"/>
                      <a:pt x="1261" y="208"/>
                      <a:pt x="1261" y="189"/>
                    </a:cubicBezTo>
                    <a:lnTo>
                      <a:pt x="1261" y="185"/>
                    </a:lnTo>
                    <a:cubicBezTo>
                      <a:pt x="1261" y="166"/>
                      <a:pt x="1277" y="150"/>
                      <a:pt x="1296" y="150"/>
                    </a:cubicBezTo>
                    <a:cubicBezTo>
                      <a:pt x="1315" y="150"/>
                      <a:pt x="1331" y="166"/>
                      <a:pt x="1331" y="185"/>
                    </a:cubicBezTo>
                    <a:lnTo>
                      <a:pt x="1331" y="189"/>
                    </a:lnTo>
                    <a:cubicBezTo>
                      <a:pt x="1331" y="208"/>
                      <a:pt x="1315" y="224"/>
                      <a:pt x="1296" y="224"/>
                    </a:cubicBezTo>
                    <a:close/>
                    <a:moveTo>
                      <a:pt x="1274" y="69"/>
                    </a:moveTo>
                    <a:cubicBezTo>
                      <a:pt x="1255" y="69"/>
                      <a:pt x="1237" y="53"/>
                      <a:pt x="1237" y="35"/>
                    </a:cubicBezTo>
                    <a:cubicBezTo>
                      <a:pt x="1237" y="16"/>
                      <a:pt x="1251" y="0"/>
                      <a:pt x="1269" y="0"/>
                    </a:cubicBezTo>
                    <a:lnTo>
                      <a:pt x="1274" y="0"/>
                    </a:lnTo>
                    <a:cubicBezTo>
                      <a:pt x="1293" y="0"/>
                      <a:pt x="1309" y="16"/>
                      <a:pt x="1309" y="35"/>
                    </a:cubicBezTo>
                    <a:cubicBezTo>
                      <a:pt x="1309" y="53"/>
                      <a:pt x="1293" y="69"/>
                      <a:pt x="1274" y="69"/>
                    </a:cubicBezTo>
                    <a:close/>
                    <a:moveTo>
                      <a:pt x="1098" y="69"/>
                    </a:moveTo>
                    <a:lnTo>
                      <a:pt x="1093" y="69"/>
                    </a:lnTo>
                    <a:cubicBezTo>
                      <a:pt x="1074" y="69"/>
                      <a:pt x="1058" y="53"/>
                      <a:pt x="1058" y="35"/>
                    </a:cubicBezTo>
                    <a:cubicBezTo>
                      <a:pt x="1058" y="16"/>
                      <a:pt x="1074" y="0"/>
                      <a:pt x="1093" y="0"/>
                    </a:cubicBezTo>
                    <a:lnTo>
                      <a:pt x="1098" y="0"/>
                    </a:lnTo>
                    <a:cubicBezTo>
                      <a:pt x="1116" y="0"/>
                      <a:pt x="1132" y="16"/>
                      <a:pt x="1132" y="35"/>
                    </a:cubicBezTo>
                    <a:cubicBezTo>
                      <a:pt x="1132" y="53"/>
                      <a:pt x="1116" y="69"/>
                      <a:pt x="1098" y="69"/>
                    </a:cubicBezTo>
                    <a:close/>
                    <a:moveTo>
                      <a:pt x="921" y="69"/>
                    </a:moveTo>
                    <a:lnTo>
                      <a:pt x="917" y="69"/>
                    </a:lnTo>
                    <a:cubicBezTo>
                      <a:pt x="898" y="69"/>
                      <a:pt x="882" y="53"/>
                      <a:pt x="882" y="35"/>
                    </a:cubicBezTo>
                    <a:cubicBezTo>
                      <a:pt x="882" y="16"/>
                      <a:pt x="898" y="0"/>
                      <a:pt x="917" y="0"/>
                    </a:cubicBezTo>
                    <a:lnTo>
                      <a:pt x="921" y="0"/>
                    </a:lnTo>
                    <a:cubicBezTo>
                      <a:pt x="940" y="0"/>
                      <a:pt x="956" y="16"/>
                      <a:pt x="956" y="35"/>
                    </a:cubicBezTo>
                    <a:cubicBezTo>
                      <a:pt x="956" y="53"/>
                      <a:pt x="940" y="69"/>
                      <a:pt x="921" y="69"/>
                    </a:cubicBezTo>
                    <a:close/>
                    <a:moveTo>
                      <a:pt x="745" y="69"/>
                    </a:moveTo>
                    <a:lnTo>
                      <a:pt x="740" y="69"/>
                    </a:lnTo>
                    <a:cubicBezTo>
                      <a:pt x="721" y="69"/>
                      <a:pt x="705" y="53"/>
                      <a:pt x="705" y="35"/>
                    </a:cubicBezTo>
                    <a:cubicBezTo>
                      <a:pt x="705" y="16"/>
                      <a:pt x="721" y="0"/>
                      <a:pt x="740" y="0"/>
                    </a:cubicBezTo>
                    <a:lnTo>
                      <a:pt x="745" y="0"/>
                    </a:lnTo>
                    <a:cubicBezTo>
                      <a:pt x="764" y="0"/>
                      <a:pt x="780" y="16"/>
                      <a:pt x="780" y="35"/>
                    </a:cubicBezTo>
                    <a:cubicBezTo>
                      <a:pt x="780" y="53"/>
                      <a:pt x="764" y="69"/>
                      <a:pt x="745" y="69"/>
                    </a:cubicBezTo>
                    <a:close/>
                    <a:moveTo>
                      <a:pt x="568" y="69"/>
                    </a:moveTo>
                    <a:lnTo>
                      <a:pt x="564" y="69"/>
                    </a:lnTo>
                    <a:cubicBezTo>
                      <a:pt x="545" y="69"/>
                      <a:pt x="529" y="53"/>
                      <a:pt x="529" y="35"/>
                    </a:cubicBezTo>
                    <a:cubicBezTo>
                      <a:pt x="529" y="16"/>
                      <a:pt x="545" y="0"/>
                      <a:pt x="564" y="0"/>
                    </a:cubicBezTo>
                    <a:lnTo>
                      <a:pt x="568" y="0"/>
                    </a:lnTo>
                    <a:cubicBezTo>
                      <a:pt x="587" y="0"/>
                      <a:pt x="603" y="16"/>
                      <a:pt x="603" y="35"/>
                    </a:cubicBezTo>
                    <a:cubicBezTo>
                      <a:pt x="603" y="53"/>
                      <a:pt x="587" y="69"/>
                      <a:pt x="568" y="69"/>
                    </a:cubicBezTo>
                    <a:close/>
                    <a:moveTo>
                      <a:pt x="392" y="69"/>
                    </a:moveTo>
                    <a:cubicBezTo>
                      <a:pt x="373" y="69"/>
                      <a:pt x="356" y="53"/>
                      <a:pt x="356" y="35"/>
                    </a:cubicBezTo>
                    <a:cubicBezTo>
                      <a:pt x="356" y="16"/>
                      <a:pt x="369" y="0"/>
                      <a:pt x="388" y="0"/>
                    </a:cubicBezTo>
                    <a:lnTo>
                      <a:pt x="392" y="0"/>
                    </a:lnTo>
                    <a:cubicBezTo>
                      <a:pt x="411" y="0"/>
                      <a:pt x="427" y="16"/>
                      <a:pt x="427" y="35"/>
                    </a:cubicBezTo>
                    <a:cubicBezTo>
                      <a:pt x="427" y="53"/>
                      <a:pt x="411" y="69"/>
                      <a:pt x="392" y="69"/>
                    </a:cubicBezTo>
                    <a:close/>
                    <a:moveTo>
                      <a:pt x="216" y="69"/>
                    </a:moveTo>
                    <a:lnTo>
                      <a:pt x="211" y="69"/>
                    </a:lnTo>
                    <a:cubicBezTo>
                      <a:pt x="192" y="69"/>
                      <a:pt x="176" y="53"/>
                      <a:pt x="176" y="35"/>
                    </a:cubicBezTo>
                    <a:cubicBezTo>
                      <a:pt x="176" y="16"/>
                      <a:pt x="192" y="0"/>
                      <a:pt x="211" y="0"/>
                    </a:cubicBezTo>
                    <a:lnTo>
                      <a:pt x="216" y="0"/>
                    </a:lnTo>
                    <a:cubicBezTo>
                      <a:pt x="235" y="0"/>
                      <a:pt x="251" y="16"/>
                      <a:pt x="251" y="35"/>
                    </a:cubicBezTo>
                    <a:cubicBezTo>
                      <a:pt x="251" y="53"/>
                      <a:pt x="235" y="69"/>
                      <a:pt x="216" y="69"/>
                    </a:cubicBezTo>
                    <a:close/>
                    <a:moveTo>
                      <a:pt x="39" y="69"/>
                    </a:moveTo>
                    <a:lnTo>
                      <a:pt x="35" y="69"/>
                    </a:lnTo>
                    <a:cubicBezTo>
                      <a:pt x="16" y="69"/>
                      <a:pt x="0" y="53"/>
                      <a:pt x="0" y="35"/>
                    </a:cubicBezTo>
                    <a:cubicBezTo>
                      <a:pt x="0" y="16"/>
                      <a:pt x="16" y="0"/>
                      <a:pt x="35" y="0"/>
                    </a:cubicBezTo>
                    <a:lnTo>
                      <a:pt x="39" y="0"/>
                    </a:lnTo>
                    <a:cubicBezTo>
                      <a:pt x="58" y="0"/>
                      <a:pt x="74" y="16"/>
                      <a:pt x="74" y="35"/>
                    </a:cubicBezTo>
                    <a:cubicBezTo>
                      <a:pt x="74" y="53"/>
                      <a:pt x="58" y="69"/>
                      <a:pt x="39" y="6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4" name="Freeform 93">
                <a:extLst>
                  <a:ext uri="{FF2B5EF4-FFF2-40B4-BE49-F238E27FC236}">
                    <a16:creationId xmlns:a16="http://schemas.microsoft.com/office/drawing/2014/main" id="{4E6A9302-0A87-2446-85B6-8BC0BE8A1FED}"/>
                  </a:ext>
                </a:extLst>
              </p:cNvPr>
              <p:cNvSpPr/>
              <p:nvPr/>
            </p:nvSpPr>
            <p:spPr>
              <a:xfrm>
                <a:off x="2323440" y="3165479"/>
                <a:ext cx="737999" cy="1216439"/>
              </a:xfrm>
              <a:custGeom>
                <a:avLst/>
                <a:gdLst/>
                <a:ahLst/>
                <a:cxnLst>
                  <a:cxn ang="3cd4">
                    <a:pos x="hc" y="t"/>
                  </a:cxn>
                  <a:cxn ang="cd2">
                    <a:pos x="l" y="vc"/>
                  </a:cxn>
                  <a:cxn ang="cd4">
                    <a:pos x="hc" y="b"/>
                  </a:cxn>
                  <a:cxn ang="0">
                    <a:pos x="r" y="vc"/>
                  </a:cxn>
                </a:cxnLst>
                <a:rect l="l" t="t" r="r" b="b"/>
                <a:pathLst>
                  <a:path w="2051" h="3380">
                    <a:moveTo>
                      <a:pt x="2016" y="3380"/>
                    </a:moveTo>
                    <a:cubicBezTo>
                      <a:pt x="1997" y="3380"/>
                      <a:pt x="1981" y="3364"/>
                      <a:pt x="1981" y="3345"/>
                    </a:cubicBezTo>
                    <a:cubicBezTo>
                      <a:pt x="1981" y="3326"/>
                      <a:pt x="1997" y="3308"/>
                      <a:pt x="2016" y="3308"/>
                    </a:cubicBezTo>
                    <a:cubicBezTo>
                      <a:pt x="2035" y="3308"/>
                      <a:pt x="2051" y="3322"/>
                      <a:pt x="2051" y="3340"/>
                    </a:cubicBezTo>
                    <a:lnTo>
                      <a:pt x="2051" y="3345"/>
                    </a:lnTo>
                    <a:cubicBezTo>
                      <a:pt x="2049" y="3365"/>
                      <a:pt x="2035" y="3380"/>
                      <a:pt x="2016" y="3380"/>
                    </a:cubicBezTo>
                    <a:close/>
                    <a:moveTo>
                      <a:pt x="2016" y="3203"/>
                    </a:moveTo>
                    <a:cubicBezTo>
                      <a:pt x="1997" y="3203"/>
                      <a:pt x="1981" y="3187"/>
                      <a:pt x="1981" y="3168"/>
                    </a:cubicBezTo>
                    <a:lnTo>
                      <a:pt x="1981" y="3164"/>
                    </a:lnTo>
                    <a:cubicBezTo>
                      <a:pt x="1981" y="3145"/>
                      <a:pt x="1997" y="3129"/>
                      <a:pt x="2016" y="3129"/>
                    </a:cubicBezTo>
                    <a:cubicBezTo>
                      <a:pt x="2035" y="3129"/>
                      <a:pt x="2051" y="3145"/>
                      <a:pt x="2051" y="3164"/>
                    </a:cubicBezTo>
                    <a:lnTo>
                      <a:pt x="2051" y="3168"/>
                    </a:lnTo>
                    <a:cubicBezTo>
                      <a:pt x="2049" y="3189"/>
                      <a:pt x="2035" y="3203"/>
                      <a:pt x="2016" y="3203"/>
                    </a:cubicBezTo>
                    <a:close/>
                    <a:moveTo>
                      <a:pt x="2016" y="3027"/>
                    </a:moveTo>
                    <a:cubicBezTo>
                      <a:pt x="1997" y="3027"/>
                      <a:pt x="1981" y="3011"/>
                      <a:pt x="1981" y="2992"/>
                    </a:cubicBezTo>
                    <a:cubicBezTo>
                      <a:pt x="1981" y="2973"/>
                      <a:pt x="1997" y="2956"/>
                      <a:pt x="2016" y="2956"/>
                    </a:cubicBezTo>
                    <a:cubicBezTo>
                      <a:pt x="2035" y="2956"/>
                      <a:pt x="2051" y="2969"/>
                      <a:pt x="2051" y="2988"/>
                    </a:cubicBezTo>
                    <a:lnTo>
                      <a:pt x="2051" y="2992"/>
                    </a:lnTo>
                    <a:cubicBezTo>
                      <a:pt x="2049" y="3013"/>
                      <a:pt x="2035" y="3027"/>
                      <a:pt x="2016" y="3027"/>
                    </a:cubicBezTo>
                    <a:close/>
                    <a:moveTo>
                      <a:pt x="2016" y="2851"/>
                    </a:moveTo>
                    <a:cubicBezTo>
                      <a:pt x="1997" y="2851"/>
                      <a:pt x="1981" y="2835"/>
                      <a:pt x="1981" y="2816"/>
                    </a:cubicBezTo>
                    <a:lnTo>
                      <a:pt x="1981" y="2811"/>
                    </a:lnTo>
                    <a:cubicBezTo>
                      <a:pt x="1981" y="2792"/>
                      <a:pt x="1997" y="2776"/>
                      <a:pt x="2016" y="2776"/>
                    </a:cubicBezTo>
                    <a:cubicBezTo>
                      <a:pt x="2035" y="2776"/>
                      <a:pt x="2051" y="2792"/>
                      <a:pt x="2051" y="2811"/>
                    </a:cubicBezTo>
                    <a:lnTo>
                      <a:pt x="2051" y="2816"/>
                    </a:lnTo>
                    <a:cubicBezTo>
                      <a:pt x="2049" y="2836"/>
                      <a:pt x="2035" y="2851"/>
                      <a:pt x="2016" y="2851"/>
                    </a:cubicBezTo>
                    <a:close/>
                    <a:moveTo>
                      <a:pt x="2016" y="2676"/>
                    </a:moveTo>
                    <a:cubicBezTo>
                      <a:pt x="1997" y="2676"/>
                      <a:pt x="1981" y="2660"/>
                      <a:pt x="1981" y="2641"/>
                    </a:cubicBezTo>
                    <a:cubicBezTo>
                      <a:pt x="1981" y="2622"/>
                      <a:pt x="1997" y="2604"/>
                      <a:pt x="2016" y="2604"/>
                    </a:cubicBezTo>
                    <a:cubicBezTo>
                      <a:pt x="2035" y="2604"/>
                      <a:pt x="2051" y="2618"/>
                      <a:pt x="2051" y="2637"/>
                    </a:cubicBezTo>
                    <a:lnTo>
                      <a:pt x="2051" y="2641"/>
                    </a:lnTo>
                    <a:cubicBezTo>
                      <a:pt x="2049" y="2660"/>
                      <a:pt x="2035" y="2676"/>
                      <a:pt x="2016" y="2676"/>
                    </a:cubicBezTo>
                    <a:close/>
                    <a:moveTo>
                      <a:pt x="2016" y="2500"/>
                    </a:moveTo>
                    <a:cubicBezTo>
                      <a:pt x="1997" y="2500"/>
                      <a:pt x="1981" y="2483"/>
                      <a:pt x="1981" y="2465"/>
                    </a:cubicBezTo>
                    <a:cubicBezTo>
                      <a:pt x="1981" y="2446"/>
                      <a:pt x="1997" y="2428"/>
                      <a:pt x="2016" y="2428"/>
                    </a:cubicBezTo>
                    <a:cubicBezTo>
                      <a:pt x="2035" y="2428"/>
                      <a:pt x="2051" y="2441"/>
                      <a:pt x="2051" y="2460"/>
                    </a:cubicBezTo>
                    <a:lnTo>
                      <a:pt x="2051" y="2465"/>
                    </a:lnTo>
                    <a:cubicBezTo>
                      <a:pt x="2049" y="2483"/>
                      <a:pt x="2035" y="2500"/>
                      <a:pt x="2016" y="2500"/>
                    </a:cubicBezTo>
                    <a:close/>
                    <a:moveTo>
                      <a:pt x="2016" y="2323"/>
                    </a:moveTo>
                    <a:cubicBezTo>
                      <a:pt x="1997" y="2323"/>
                      <a:pt x="1981" y="2307"/>
                      <a:pt x="1981" y="2288"/>
                    </a:cubicBezTo>
                    <a:lnTo>
                      <a:pt x="1981" y="2284"/>
                    </a:lnTo>
                    <a:cubicBezTo>
                      <a:pt x="1981" y="2265"/>
                      <a:pt x="1997" y="2249"/>
                      <a:pt x="2016" y="2249"/>
                    </a:cubicBezTo>
                    <a:cubicBezTo>
                      <a:pt x="2035" y="2249"/>
                      <a:pt x="2051" y="2265"/>
                      <a:pt x="2051" y="2284"/>
                    </a:cubicBezTo>
                    <a:lnTo>
                      <a:pt x="2051" y="2288"/>
                    </a:lnTo>
                    <a:cubicBezTo>
                      <a:pt x="2049" y="2307"/>
                      <a:pt x="2035" y="2323"/>
                      <a:pt x="2016" y="2323"/>
                    </a:cubicBezTo>
                    <a:close/>
                    <a:moveTo>
                      <a:pt x="2016" y="2147"/>
                    </a:moveTo>
                    <a:cubicBezTo>
                      <a:pt x="1997" y="2147"/>
                      <a:pt x="1981" y="2131"/>
                      <a:pt x="1981" y="2112"/>
                    </a:cubicBezTo>
                    <a:cubicBezTo>
                      <a:pt x="1981" y="2093"/>
                      <a:pt x="1997" y="2075"/>
                      <a:pt x="2016" y="2075"/>
                    </a:cubicBezTo>
                    <a:cubicBezTo>
                      <a:pt x="2035" y="2075"/>
                      <a:pt x="2051" y="2089"/>
                      <a:pt x="2051" y="2107"/>
                    </a:cubicBezTo>
                    <a:lnTo>
                      <a:pt x="2051" y="2112"/>
                    </a:lnTo>
                    <a:cubicBezTo>
                      <a:pt x="2049" y="2131"/>
                      <a:pt x="2035" y="2147"/>
                      <a:pt x="2016" y="2147"/>
                    </a:cubicBezTo>
                    <a:close/>
                    <a:moveTo>
                      <a:pt x="2016" y="1970"/>
                    </a:moveTo>
                    <a:cubicBezTo>
                      <a:pt x="1997" y="1970"/>
                      <a:pt x="1981" y="1954"/>
                      <a:pt x="1981" y="1935"/>
                    </a:cubicBezTo>
                    <a:lnTo>
                      <a:pt x="1981" y="1931"/>
                    </a:lnTo>
                    <a:cubicBezTo>
                      <a:pt x="1981" y="1912"/>
                      <a:pt x="1997" y="1896"/>
                      <a:pt x="2016" y="1896"/>
                    </a:cubicBezTo>
                    <a:cubicBezTo>
                      <a:pt x="2035" y="1896"/>
                      <a:pt x="2051" y="1912"/>
                      <a:pt x="2051" y="1931"/>
                    </a:cubicBezTo>
                    <a:lnTo>
                      <a:pt x="2051" y="1935"/>
                    </a:lnTo>
                    <a:cubicBezTo>
                      <a:pt x="2049" y="1956"/>
                      <a:pt x="2035" y="1970"/>
                      <a:pt x="2016" y="1970"/>
                    </a:cubicBezTo>
                    <a:close/>
                    <a:moveTo>
                      <a:pt x="1886" y="1924"/>
                    </a:moveTo>
                    <a:lnTo>
                      <a:pt x="1882" y="1924"/>
                    </a:lnTo>
                    <a:cubicBezTo>
                      <a:pt x="1863" y="1924"/>
                      <a:pt x="1847" y="1908"/>
                      <a:pt x="1847" y="1889"/>
                    </a:cubicBezTo>
                    <a:cubicBezTo>
                      <a:pt x="1847" y="1870"/>
                      <a:pt x="1863" y="1854"/>
                      <a:pt x="1882" y="1854"/>
                    </a:cubicBezTo>
                    <a:lnTo>
                      <a:pt x="1886" y="1854"/>
                    </a:lnTo>
                    <a:cubicBezTo>
                      <a:pt x="1905" y="1854"/>
                      <a:pt x="1921" y="1870"/>
                      <a:pt x="1921" y="1889"/>
                    </a:cubicBezTo>
                    <a:cubicBezTo>
                      <a:pt x="1921" y="1908"/>
                      <a:pt x="1905" y="1924"/>
                      <a:pt x="1886" y="1924"/>
                    </a:cubicBezTo>
                    <a:close/>
                    <a:moveTo>
                      <a:pt x="1710" y="1924"/>
                    </a:moveTo>
                    <a:lnTo>
                      <a:pt x="1705" y="1924"/>
                    </a:lnTo>
                    <a:cubicBezTo>
                      <a:pt x="1686" y="1924"/>
                      <a:pt x="1670" y="1908"/>
                      <a:pt x="1670" y="1889"/>
                    </a:cubicBezTo>
                    <a:cubicBezTo>
                      <a:pt x="1670" y="1870"/>
                      <a:pt x="1686" y="1854"/>
                      <a:pt x="1705" y="1854"/>
                    </a:cubicBezTo>
                    <a:lnTo>
                      <a:pt x="1710" y="1854"/>
                    </a:lnTo>
                    <a:cubicBezTo>
                      <a:pt x="1729" y="1854"/>
                      <a:pt x="1745" y="1870"/>
                      <a:pt x="1745" y="1889"/>
                    </a:cubicBezTo>
                    <a:cubicBezTo>
                      <a:pt x="1745" y="1908"/>
                      <a:pt x="1729" y="1924"/>
                      <a:pt x="1710" y="1924"/>
                    </a:cubicBezTo>
                    <a:close/>
                    <a:moveTo>
                      <a:pt x="1535" y="1924"/>
                    </a:moveTo>
                    <a:lnTo>
                      <a:pt x="1530" y="1924"/>
                    </a:lnTo>
                    <a:cubicBezTo>
                      <a:pt x="1511" y="1924"/>
                      <a:pt x="1495" y="1908"/>
                      <a:pt x="1495" y="1889"/>
                    </a:cubicBezTo>
                    <a:cubicBezTo>
                      <a:pt x="1495" y="1870"/>
                      <a:pt x="1511" y="1854"/>
                      <a:pt x="1530" y="1854"/>
                    </a:cubicBezTo>
                    <a:lnTo>
                      <a:pt x="1535" y="1854"/>
                    </a:lnTo>
                    <a:cubicBezTo>
                      <a:pt x="1554" y="1854"/>
                      <a:pt x="1570" y="1870"/>
                      <a:pt x="1570" y="1889"/>
                    </a:cubicBezTo>
                    <a:cubicBezTo>
                      <a:pt x="1568" y="1908"/>
                      <a:pt x="1554" y="1924"/>
                      <a:pt x="1535" y="1924"/>
                    </a:cubicBezTo>
                    <a:close/>
                    <a:moveTo>
                      <a:pt x="1358" y="1924"/>
                    </a:moveTo>
                    <a:cubicBezTo>
                      <a:pt x="1339" y="1924"/>
                      <a:pt x="1322" y="1908"/>
                      <a:pt x="1322" y="1889"/>
                    </a:cubicBezTo>
                    <a:cubicBezTo>
                      <a:pt x="1322" y="1870"/>
                      <a:pt x="1335" y="1854"/>
                      <a:pt x="1354" y="1854"/>
                    </a:cubicBezTo>
                    <a:lnTo>
                      <a:pt x="1358" y="1854"/>
                    </a:lnTo>
                    <a:cubicBezTo>
                      <a:pt x="1377" y="1854"/>
                      <a:pt x="1393" y="1870"/>
                      <a:pt x="1393" y="1889"/>
                    </a:cubicBezTo>
                    <a:cubicBezTo>
                      <a:pt x="1392" y="1908"/>
                      <a:pt x="1377" y="1924"/>
                      <a:pt x="1358" y="1924"/>
                    </a:cubicBezTo>
                    <a:close/>
                    <a:moveTo>
                      <a:pt x="1182" y="1924"/>
                    </a:moveTo>
                    <a:lnTo>
                      <a:pt x="1178" y="1924"/>
                    </a:lnTo>
                    <a:cubicBezTo>
                      <a:pt x="1159" y="1924"/>
                      <a:pt x="1143" y="1908"/>
                      <a:pt x="1143" y="1889"/>
                    </a:cubicBezTo>
                    <a:cubicBezTo>
                      <a:pt x="1143" y="1870"/>
                      <a:pt x="1159" y="1854"/>
                      <a:pt x="1178" y="1854"/>
                    </a:cubicBezTo>
                    <a:lnTo>
                      <a:pt x="1182" y="1854"/>
                    </a:lnTo>
                    <a:cubicBezTo>
                      <a:pt x="1201" y="1854"/>
                      <a:pt x="1217" y="1870"/>
                      <a:pt x="1217" y="1889"/>
                    </a:cubicBezTo>
                    <a:cubicBezTo>
                      <a:pt x="1215" y="1908"/>
                      <a:pt x="1201" y="1924"/>
                      <a:pt x="1182" y="1924"/>
                    </a:cubicBezTo>
                    <a:close/>
                    <a:moveTo>
                      <a:pt x="1006" y="1924"/>
                    </a:moveTo>
                    <a:lnTo>
                      <a:pt x="1001" y="1924"/>
                    </a:lnTo>
                    <a:cubicBezTo>
                      <a:pt x="982" y="1924"/>
                      <a:pt x="966" y="1908"/>
                      <a:pt x="966" y="1889"/>
                    </a:cubicBezTo>
                    <a:cubicBezTo>
                      <a:pt x="966" y="1870"/>
                      <a:pt x="982" y="1854"/>
                      <a:pt x="1001" y="1854"/>
                    </a:cubicBezTo>
                    <a:lnTo>
                      <a:pt x="1006" y="1854"/>
                    </a:lnTo>
                    <a:cubicBezTo>
                      <a:pt x="1025" y="1854"/>
                      <a:pt x="1041" y="1870"/>
                      <a:pt x="1041" y="1889"/>
                    </a:cubicBezTo>
                    <a:cubicBezTo>
                      <a:pt x="1039" y="1908"/>
                      <a:pt x="1025" y="1924"/>
                      <a:pt x="1006" y="1924"/>
                    </a:cubicBezTo>
                    <a:close/>
                    <a:moveTo>
                      <a:pt x="829" y="1924"/>
                    </a:moveTo>
                    <a:lnTo>
                      <a:pt x="825" y="1924"/>
                    </a:lnTo>
                    <a:cubicBezTo>
                      <a:pt x="806" y="1924"/>
                      <a:pt x="790" y="1908"/>
                      <a:pt x="790" y="1889"/>
                    </a:cubicBezTo>
                    <a:cubicBezTo>
                      <a:pt x="790" y="1870"/>
                      <a:pt x="806" y="1854"/>
                      <a:pt x="825" y="1854"/>
                    </a:cubicBezTo>
                    <a:lnTo>
                      <a:pt x="829" y="1854"/>
                    </a:lnTo>
                    <a:cubicBezTo>
                      <a:pt x="848" y="1854"/>
                      <a:pt x="864" y="1870"/>
                      <a:pt x="864" y="1889"/>
                    </a:cubicBezTo>
                    <a:cubicBezTo>
                      <a:pt x="864" y="1908"/>
                      <a:pt x="848" y="1924"/>
                      <a:pt x="829" y="1924"/>
                    </a:cubicBezTo>
                    <a:close/>
                    <a:moveTo>
                      <a:pt x="653" y="1924"/>
                    </a:moveTo>
                    <a:lnTo>
                      <a:pt x="649" y="1924"/>
                    </a:lnTo>
                    <a:cubicBezTo>
                      <a:pt x="630" y="1924"/>
                      <a:pt x="614" y="1908"/>
                      <a:pt x="614" y="1889"/>
                    </a:cubicBezTo>
                    <a:cubicBezTo>
                      <a:pt x="614" y="1870"/>
                      <a:pt x="630" y="1854"/>
                      <a:pt x="649" y="1854"/>
                    </a:cubicBezTo>
                    <a:lnTo>
                      <a:pt x="653" y="1854"/>
                    </a:lnTo>
                    <a:cubicBezTo>
                      <a:pt x="672" y="1854"/>
                      <a:pt x="688" y="1870"/>
                      <a:pt x="688" y="1889"/>
                    </a:cubicBezTo>
                    <a:cubicBezTo>
                      <a:pt x="688" y="1908"/>
                      <a:pt x="672" y="1924"/>
                      <a:pt x="653" y="1924"/>
                    </a:cubicBezTo>
                    <a:close/>
                    <a:moveTo>
                      <a:pt x="477" y="1924"/>
                    </a:moveTo>
                    <a:cubicBezTo>
                      <a:pt x="458" y="1924"/>
                      <a:pt x="440" y="1908"/>
                      <a:pt x="440" y="1889"/>
                    </a:cubicBezTo>
                    <a:cubicBezTo>
                      <a:pt x="440" y="1870"/>
                      <a:pt x="453" y="1854"/>
                      <a:pt x="472" y="1854"/>
                    </a:cubicBezTo>
                    <a:lnTo>
                      <a:pt x="477" y="1854"/>
                    </a:lnTo>
                    <a:cubicBezTo>
                      <a:pt x="495" y="1854"/>
                      <a:pt x="511" y="1870"/>
                      <a:pt x="511" y="1889"/>
                    </a:cubicBezTo>
                    <a:cubicBezTo>
                      <a:pt x="511" y="1908"/>
                      <a:pt x="495" y="1924"/>
                      <a:pt x="477" y="1924"/>
                    </a:cubicBezTo>
                    <a:close/>
                    <a:moveTo>
                      <a:pt x="300" y="1924"/>
                    </a:moveTo>
                    <a:lnTo>
                      <a:pt x="296" y="1924"/>
                    </a:lnTo>
                    <a:cubicBezTo>
                      <a:pt x="277" y="1924"/>
                      <a:pt x="261" y="1908"/>
                      <a:pt x="261" y="1889"/>
                    </a:cubicBezTo>
                    <a:cubicBezTo>
                      <a:pt x="261" y="1870"/>
                      <a:pt x="277" y="1854"/>
                      <a:pt x="296" y="1854"/>
                    </a:cubicBezTo>
                    <a:lnTo>
                      <a:pt x="300" y="1854"/>
                    </a:lnTo>
                    <a:cubicBezTo>
                      <a:pt x="319" y="1854"/>
                      <a:pt x="335" y="1870"/>
                      <a:pt x="335" y="1889"/>
                    </a:cubicBezTo>
                    <a:cubicBezTo>
                      <a:pt x="335" y="1908"/>
                      <a:pt x="319" y="1924"/>
                      <a:pt x="300" y="1924"/>
                    </a:cubicBezTo>
                    <a:close/>
                    <a:moveTo>
                      <a:pt x="124" y="1924"/>
                    </a:moveTo>
                    <a:lnTo>
                      <a:pt x="119" y="1924"/>
                    </a:lnTo>
                    <a:cubicBezTo>
                      <a:pt x="100" y="1924"/>
                      <a:pt x="84" y="1908"/>
                      <a:pt x="84" y="1889"/>
                    </a:cubicBezTo>
                    <a:cubicBezTo>
                      <a:pt x="84" y="1870"/>
                      <a:pt x="100" y="1854"/>
                      <a:pt x="119" y="1854"/>
                    </a:cubicBezTo>
                    <a:lnTo>
                      <a:pt x="124" y="1854"/>
                    </a:lnTo>
                    <a:cubicBezTo>
                      <a:pt x="143" y="1854"/>
                      <a:pt x="159" y="1870"/>
                      <a:pt x="159" y="1889"/>
                    </a:cubicBezTo>
                    <a:cubicBezTo>
                      <a:pt x="159" y="1908"/>
                      <a:pt x="144" y="1924"/>
                      <a:pt x="124" y="1924"/>
                    </a:cubicBezTo>
                    <a:close/>
                    <a:moveTo>
                      <a:pt x="35" y="1836"/>
                    </a:moveTo>
                    <a:cubicBezTo>
                      <a:pt x="16" y="1836"/>
                      <a:pt x="0" y="1820"/>
                      <a:pt x="0" y="1801"/>
                    </a:cubicBezTo>
                    <a:cubicBezTo>
                      <a:pt x="0" y="1782"/>
                      <a:pt x="16" y="1765"/>
                      <a:pt x="35" y="1765"/>
                    </a:cubicBezTo>
                    <a:cubicBezTo>
                      <a:pt x="54" y="1765"/>
                      <a:pt x="70" y="1778"/>
                      <a:pt x="70" y="1797"/>
                    </a:cubicBezTo>
                    <a:lnTo>
                      <a:pt x="70" y="1801"/>
                    </a:lnTo>
                    <a:cubicBezTo>
                      <a:pt x="68" y="1822"/>
                      <a:pt x="54" y="1836"/>
                      <a:pt x="35" y="1836"/>
                    </a:cubicBezTo>
                    <a:close/>
                    <a:moveTo>
                      <a:pt x="36" y="1660"/>
                    </a:moveTo>
                    <a:cubicBezTo>
                      <a:pt x="36" y="1660"/>
                      <a:pt x="35" y="1660"/>
                      <a:pt x="36" y="1660"/>
                    </a:cubicBezTo>
                    <a:cubicBezTo>
                      <a:pt x="17" y="1660"/>
                      <a:pt x="1" y="1644"/>
                      <a:pt x="1" y="1625"/>
                    </a:cubicBezTo>
                    <a:cubicBezTo>
                      <a:pt x="1" y="1606"/>
                      <a:pt x="17" y="1589"/>
                      <a:pt x="36" y="1589"/>
                    </a:cubicBezTo>
                    <a:cubicBezTo>
                      <a:pt x="55" y="1589"/>
                      <a:pt x="71" y="1602"/>
                      <a:pt x="71" y="1621"/>
                    </a:cubicBezTo>
                    <a:lnTo>
                      <a:pt x="71" y="1625"/>
                    </a:lnTo>
                    <a:cubicBezTo>
                      <a:pt x="70" y="1645"/>
                      <a:pt x="55" y="1660"/>
                      <a:pt x="36" y="1660"/>
                    </a:cubicBezTo>
                    <a:close/>
                    <a:moveTo>
                      <a:pt x="36" y="1484"/>
                    </a:moveTo>
                    <a:cubicBezTo>
                      <a:pt x="17" y="1484"/>
                      <a:pt x="1" y="1468"/>
                      <a:pt x="1" y="1449"/>
                    </a:cubicBezTo>
                    <a:cubicBezTo>
                      <a:pt x="1" y="1430"/>
                      <a:pt x="17" y="1412"/>
                      <a:pt x="36" y="1412"/>
                    </a:cubicBezTo>
                    <a:cubicBezTo>
                      <a:pt x="55" y="1412"/>
                      <a:pt x="71" y="1425"/>
                      <a:pt x="71" y="1444"/>
                    </a:cubicBezTo>
                    <a:lnTo>
                      <a:pt x="71" y="1449"/>
                    </a:lnTo>
                    <a:cubicBezTo>
                      <a:pt x="71" y="1469"/>
                      <a:pt x="55" y="1484"/>
                      <a:pt x="36" y="1484"/>
                    </a:cubicBezTo>
                    <a:close/>
                    <a:moveTo>
                      <a:pt x="38" y="1307"/>
                    </a:moveTo>
                    <a:cubicBezTo>
                      <a:pt x="38" y="1307"/>
                      <a:pt x="36" y="1307"/>
                      <a:pt x="38" y="1307"/>
                    </a:cubicBezTo>
                    <a:cubicBezTo>
                      <a:pt x="19" y="1307"/>
                      <a:pt x="3" y="1291"/>
                      <a:pt x="3" y="1272"/>
                    </a:cubicBezTo>
                    <a:cubicBezTo>
                      <a:pt x="3" y="1253"/>
                      <a:pt x="19" y="1236"/>
                      <a:pt x="38" y="1236"/>
                    </a:cubicBezTo>
                    <a:cubicBezTo>
                      <a:pt x="57" y="1236"/>
                      <a:pt x="71" y="1249"/>
                      <a:pt x="71" y="1268"/>
                    </a:cubicBezTo>
                    <a:lnTo>
                      <a:pt x="71" y="1272"/>
                    </a:lnTo>
                    <a:cubicBezTo>
                      <a:pt x="71" y="1293"/>
                      <a:pt x="57" y="1307"/>
                      <a:pt x="38" y="1307"/>
                    </a:cubicBezTo>
                    <a:close/>
                    <a:moveTo>
                      <a:pt x="38" y="1131"/>
                    </a:moveTo>
                    <a:cubicBezTo>
                      <a:pt x="19" y="1131"/>
                      <a:pt x="3" y="1115"/>
                      <a:pt x="3" y="1096"/>
                    </a:cubicBezTo>
                    <a:cubicBezTo>
                      <a:pt x="3" y="1077"/>
                      <a:pt x="19" y="1060"/>
                      <a:pt x="38" y="1060"/>
                    </a:cubicBezTo>
                    <a:cubicBezTo>
                      <a:pt x="57" y="1060"/>
                      <a:pt x="71" y="1073"/>
                      <a:pt x="71" y="1092"/>
                    </a:cubicBezTo>
                    <a:lnTo>
                      <a:pt x="71" y="1096"/>
                    </a:lnTo>
                    <a:cubicBezTo>
                      <a:pt x="73" y="1116"/>
                      <a:pt x="57" y="1131"/>
                      <a:pt x="38" y="1131"/>
                    </a:cubicBezTo>
                    <a:close/>
                    <a:moveTo>
                      <a:pt x="38" y="955"/>
                    </a:moveTo>
                    <a:cubicBezTo>
                      <a:pt x="19" y="955"/>
                      <a:pt x="3" y="939"/>
                      <a:pt x="3" y="920"/>
                    </a:cubicBezTo>
                    <a:cubicBezTo>
                      <a:pt x="3" y="901"/>
                      <a:pt x="19" y="883"/>
                      <a:pt x="38" y="883"/>
                    </a:cubicBezTo>
                    <a:cubicBezTo>
                      <a:pt x="57" y="883"/>
                      <a:pt x="71" y="896"/>
                      <a:pt x="71" y="915"/>
                    </a:cubicBezTo>
                    <a:lnTo>
                      <a:pt x="71" y="920"/>
                    </a:lnTo>
                    <a:cubicBezTo>
                      <a:pt x="73" y="939"/>
                      <a:pt x="57" y="955"/>
                      <a:pt x="38" y="955"/>
                    </a:cubicBezTo>
                    <a:close/>
                    <a:moveTo>
                      <a:pt x="39" y="778"/>
                    </a:moveTo>
                    <a:cubicBezTo>
                      <a:pt x="20" y="778"/>
                      <a:pt x="4" y="762"/>
                      <a:pt x="4" y="743"/>
                    </a:cubicBezTo>
                    <a:cubicBezTo>
                      <a:pt x="4" y="724"/>
                      <a:pt x="20" y="707"/>
                      <a:pt x="39" y="707"/>
                    </a:cubicBezTo>
                    <a:cubicBezTo>
                      <a:pt x="58" y="707"/>
                      <a:pt x="74" y="720"/>
                      <a:pt x="74" y="739"/>
                    </a:cubicBezTo>
                    <a:lnTo>
                      <a:pt x="74" y="743"/>
                    </a:lnTo>
                    <a:cubicBezTo>
                      <a:pt x="73" y="762"/>
                      <a:pt x="58" y="778"/>
                      <a:pt x="39" y="778"/>
                    </a:cubicBezTo>
                    <a:close/>
                    <a:moveTo>
                      <a:pt x="39" y="602"/>
                    </a:moveTo>
                    <a:cubicBezTo>
                      <a:pt x="20" y="602"/>
                      <a:pt x="4" y="586"/>
                      <a:pt x="4" y="567"/>
                    </a:cubicBezTo>
                    <a:cubicBezTo>
                      <a:pt x="4" y="548"/>
                      <a:pt x="20" y="531"/>
                      <a:pt x="39" y="531"/>
                    </a:cubicBezTo>
                    <a:cubicBezTo>
                      <a:pt x="58" y="531"/>
                      <a:pt x="74" y="544"/>
                      <a:pt x="74" y="563"/>
                    </a:cubicBezTo>
                    <a:lnTo>
                      <a:pt x="74" y="567"/>
                    </a:lnTo>
                    <a:cubicBezTo>
                      <a:pt x="73" y="586"/>
                      <a:pt x="58" y="602"/>
                      <a:pt x="39" y="602"/>
                    </a:cubicBezTo>
                    <a:close/>
                    <a:moveTo>
                      <a:pt x="39" y="426"/>
                    </a:moveTo>
                    <a:cubicBezTo>
                      <a:pt x="20" y="426"/>
                      <a:pt x="4" y="410"/>
                      <a:pt x="4" y="391"/>
                    </a:cubicBezTo>
                    <a:cubicBezTo>
                      <a:pt x="4" y="372"/>
                      <a:pt x="20" y="354"/>
                      <a:pt x="39" y="354"/>
                    </a:cubicBezTo>
                    <a:cubicBezTo>
                      <a:pt x="58" y="354"/>
                      <a:pt x="74" y="367"/>
                      <a:pt x="74" y="386"/>
                    </a:cubicBezTo>
                    <a:lnTo>
                      <a:pt x="74" y="391"/>
                    </a:lnTo>
                    <a:cubicBezTo>
                      <a:pt x="73" y="410"/>
                      <a:pt x="58" y="426"/>
                      <a:pt x="39" y="426"/>
                    </a:cubicBezTo>
                    <a:close/>
                    <a:moveTo>
                      <a:pt x="38" y="249"/>
                    </a:moveTo>
                    <a:cubicBezTo>
                      <a:pt x="19" y="249"/>
                      <a:pt x="4" y="235"/>
                      <a:pt x="3" y="216"/>
                    </a:cubicBezTo>
                    <a:lnTo>
                      <a:pt x="3" y="211"/>
                    </a:lnTo>
                    <a:cubicBezTo>
                      <a:pt x="3" y="192"/>
                      <a:pt x="19" y="176"/>
                      <a:pt x="38" y="176"/>
                    </a:cubicBezTo>
                    <a:cubicBezTo>
                      <a:pt x="57" y="176"/>
                      <a:pt x="73" y="192"/>
                      <a:pt x="73" y="211"/>
                    </a:cubicBezTo>
                    <a:lnTo>
                      <a:pt x="73" y="216"/>
                    </a:lnTo>
                    <a:cubicBezTo>
                      <a:pt x="73" y="233"/>
                      <a:pt x="58" y="249"/>
                      <a:pt x="38" y="249"/>
                    </a:cubicBezTo>
                    <a:close/>
                    <a:moveTo>
                      <a:pt x="35" y="73"/>
                    </a:moveTo>
                    <a:cubicBezTo>
                      <a:pt x="17" y="73"/>
                      <a:pt x="3" y="61"/>
                      <a:pt x="1" y="44"/>
                    </a:cubicBezTo>
                    <a:cubicBezTo>
                      <a:pt x="0" y="41"/>
                      <a:pt x="0" y="38"/>
                      <a:pt x="0" y="35"/>
                    </a:cubicBezTo>
                    <a:cubicBezTo>
                      <a:pt x="0" y="16"/>
                      <a:pt x="16" y="0"/>
                      <a:pt x="35" y="0"/>
                    </a:cubicBezTo>
                    <a:cubicBezTo>
                      <a:pt x="52" y="0"/>
                      <a:pt x="68" y="17"/>
                      <a:pt x="70" y="35"/>
                    </a:cubicBezTo>
                    <a:cubicBezTo>
                      <a:pt x="71" y="54"/>
                      <a:pt x="58" y="71"/>
                      <a:pt x="39" y="73"/>
                    </a:cubicBezTo>
                    <a:cubicBezTo>
                      <a:pt x="38" y="73"/>
                      <a:pt x="36" y="73"/>
                      <a:pt x="35" y="7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5" name="Freeform 94">
                <a:extLst>
                  <a:ext uri="{FF2B5EF4-FFF2-40B4-BE49-F238E27FC236}">
                    <a16:creationId xmlns:a16="http://schemas.microsoft.com/office/drawing/2014/main" id="{3F6FB6FA-9B9A-1941-9098-6C1B78C926C3}"/>
                  </a:ext>
                </a:extLst>
              </p:cNvPr>
              <p:cNvSpPr/>
              <p:nvPr/>
            </p:nvSpPr>
            <p:spPr>
              <a:xfrm>
                <a:off x="1495439" y="3007440"/>
                <a:ext cx="1351440" cy="1426680"/>
              </a:xfrm>
              <a:custGeom>
                <a:avLst/>
                <a:gdLst/>
                <a:ahLst/>
                <a:cxnLst>
                  <a:cxn ang="3cd4">
                    <a:pos x="hc" y="t"/>
                  </a:cxn>
                  <a:cxn ang="cd2">
                    <a:pos x="l" y="vc"/>
                  </a:cxn>
                  <a:cxn ang="cd4">
                    <a:pos x="hc" y="b"/>
                  </a:cxn>
                  <a:cxn ang="0">
                    <a:pos x="r" y="vc"/>
                  </a:cxn>
                </a:cxnLst>
                <a:rect l="l" t="t" r="r" b="b"/>
                <a:pathLst>
                  <a:path w="3755" h="3964">
                    <a:moveTo>
                      <a:pt x="3720" y="3964"/>
                    </a:moveTo>
                    <a:cubicBezTo>
                      <a:pt x="3701" y="3964"/>
                      <a:pt x="3685" y="3948"/>
                      <a:pt x="3685" y="3929"/>
                    </a:cubicBezTo>
                    <a:lnTo>
                      <a:pt x="3685" y="3925"/>
                    </a:lnTo>
                    <a:cubicBezTo>
                      <a:pt x="3685" y="3906"/>
                      <a:pt x="3701" y="3890"/>
                      <a:pt x="3720" y="3890"/>
                    </a:cubicBezTo>
                    <a:cubicBezTo>
                      <a:pt x="3738" y="3890"/>
                      <a:pt x="3755" y="3906"/>
                      <a:pt x="3755" y="3925"/>
                    </a:cubicBezTo>
                    <a:lnTo>
                      <a:pt x="3755" y="3929"/>
                    </a:lnTo>
                    <a:cubicBezTo>
                      <a:pt x="3755" y="3950"/>
                      <a:pt x="3738" y="3964"/>
                      <a:pt x="3720" y="3964"/>
                    </a:cubicBezTo>
                    <a:close/>
                    <a:moveTo>
                      <a:pt x="3720" y="3788"/>
                    </a:moveTo>
                    <a:cubicBezTo>
                      <a:pt x="3701" y="3788"/>
                      <a:pt x="3685" y="3772"/>
                      <a:pt x="3685" y="3753"/>
                    </a:cubicBezTo>
                    <a:cubicBezTo>
                      <a:pt x="3685" y="3734"/>
                      <a:pt x="3701" y="3716"/>
                      <a:pt x="3720" y="3716"/>
                    </a:cubicBezTo>
                    <a:cubicBezTo>
                      <a:pt x="3738" y="3716"/>
                      <a:pt x="3755" y="3729"/>
                      <a:pt x="3755" y="3748"/>
                    </a:cubicBezTo>
                    <a:lnTo>
                      <a:pt x="3755" y="3753"/>
                    </a:lnTo>
                    <a:cubicBezTo>
                      <a:pt x="3755" y="3773"/>
                      <a:pt x="3738" y="3788"/>
                      <a:pt x="3720" y="3788"/>
                    </a:cubicBezTo>
                    <a:close/>
                    <a:moveTo>
                      <a:pt x="3720" y="3613"/>
                    </a:moveTo>
                    <a:cubicBezTo>
                      <a:pt x="3701" y="3613"/>
                      <a:pt x="3685" y="3597"/>
                      <a:pt x="3685" y="3578"/>
                    </a:cubicBezTo>
                    <a:lnTo>
                      <a:pt x="3685" y="3574"/>
                    </a:lnTo>
                    <a:cubicBezTo>
                      <a:pt x="3685" y="3555"/>
                      <a:pt x="3701" y="3539"/>
                      <a:pt x="3720" y="3539"/>
                    </a:cubicBezTo>
                    <a:cubicBezTo>
                      <a:pt x="3738" y="3539"/>
                      <a:pt x="3755" y="3555"/>
                      <a:pt x="3755" y="3574"/>
                    </a:cubicBezTo>
                    <a:lnTo>
                      <a:pt x="3755" y="3578"/>
                    </a:lnTo>
                    <a:cubicBezTo>
                      <a:pt x="3755" y="3597"/>
                      <a:pt x="3738" y="3613"/>
                      <a:pt x="3720" y="3613"/>
                    </a:cubicBezTo>
                    <a:close/>
                    <a:moveTo>
                      <a:pt x="3720" y="3437"/>
                    </a:moveTo>
                    <a:cubicBezTo>
                      <a:pt x="3701" y="3437"/>
                      <a:pt x="3685" y="3420"/>
                      <a:pt x="3685" y="3402"/>
                    </a:cubicBezTo>
                    <a:cubicBezTo>
                      <a:pt x="3685" y="3383"/>
                      <a:pt x="3701" y="3365"/>
                      <a:pt x="3720" y="3365"/>
                    </a:cubicBezTo>
                    <a:cubicBezTo>
                      <a:pt x="3738" y="3365"/>
                      <a:pt x="3755" y="3378"/>
                      <a:pt x="3755" y="3397"/>
                    </a:cubicBezTo>
                    <a:lnTo>
                      <a:pt x="3755" y="3402"/>
                    </a:lnTo>
                    <a:cubicBezTo>
                      <a:pt x="3755" y="3420"/>
                      <a:pt x="3738" y="3437"/>
                      <a:pt x="3720" y="3437"/>
                    </a:cubicBezTo>
                    <a:close/>
                    <a:moveTo>
                      <a:pt x="3720" y="3260"/>
                    </a:moveTo>
                    <a:cubicBezTo>
                      <a:pt x="3701" y="3260"/>
                      <a:pt x="3685" y="3244"/>
                      <a:pt x="3685" y="3225"/>
                    </a:cubicBezTo>
                    <a:cubicBezTo>
                      <a:pt x="3685" y="3206"/>
                      <a:pt x="3701" y="3189"/>
                      <a:pt x="3720" y="3189"/>
                    </a:cubicBezTo>
                    <a:cubicBezTo>
                      <a:pt x="3738" y="3189"/>
                      <a:pt x="3755" y="3202"/>
                      <a:pt x="3755" y="3221"/>
                    </a:cubicBezTo>
                    <a:lnTo>
                      <a:pt x="3755" y="3225"/>
                    </a:lnTo>
                    <a:cubicBezTo>
                      <a:pt x="3755" y="3244"/>
                      <a:pt x="3738" y="3260"/>
                      <a:pt x="3720" y="3260"/>
                    </a:cubicBezTo>
                    <a:close/>
                    <a:moveTo>
                      <a:pt x="3720" y="3084"/>
                    </a:moveTo>
                    <a:cubicBezTo>
                      <a:pt x="3701" y="3084"/>
                      <a:pt x="3685" y="3068"/>
                      <a:pt x="3685" y="3049"/>
                    </a:cubicBezTo>
                    <a:lnTo>
                      <a:pt x="3685" y="3044"/>
                    </a:lnTo>
                    <a:cubicBezTo>
                      <a:pt x="3685" y="3026"/>
                      <a:pt x="3701" y="3009"/>
                      <a:pt x="3720" y="3009"/>
                    </a:cubicBezTo>
                    <a:cubicBezTo>
                      <a:pt x="3738" y="3009"/>
                      <a:pt x="3755" y="3026"/>
                      <a:pt x="3755" y="3044"/>
                    </a:cubicBezTo>
                    <a:lnTo>
                      <a:pt x="3755" y="3049"/>
                    </a:lnTo>
                    <a:cubicBezTo>
                      <a:pt x="3755" y="3068"/>
                      <a:pt x="3738" y="3084"/>
                      <a:pt x="3720" y="3084"/>
                    </a:cubicBezTo>
                    <a:close/>
                    <a:moveTo>
                      <a:pt x="3569" y="3058"/>
                    </a:moveTo>
                    <a:cubicBezTo>
                      <a:pt x="3550" y="3058"/>
                      <a:pt x="3533" y="3042"/>
                      <a:pt x="3533" y="3023"/>
                    </a:cubicBezTo>
                    <a:cubicBezTo>
                      <a:pt x="3533" y="3004"/>
                      <a:pt x="3546" y="2988"/>
                      <a:pt x="3565" y="2988"/>
                    </a:cubicBezTo>
                    <a:lnTo>
                      <a:pt x="3569" y="2988"/>
                    </a:lnTo>
                    <a:cubicBezTo>
                      <a:pt x="3588" y="2988"/>
                      <a:pt x="3604" y="3004"/>
                      <a:pt x="3604" y="3023"/>
                    </a:cubicBezTo>
                    <a:cubicBezTo>
                      <a:pt x="3604" y="3043"/>
                      <a:pt x="3588" y="3058"/>
                      <a:pt x="3569" y="3058"/>
                    </a:cubicBezTo>
                    <a:close/>
                    <a:moveTo>
                      <a:pt x="3393" y="3058"/>
                    </a:moveTo>
                    <a:lnTo>
                      <a:pt x="3389" y="3058"/>
                    </a:lnTo>
                    <a:cubicBezTo>
                      <a:pt x="3370" y="3058"/>
                      <a:pt x="3354" y="3042"/>
                      <a:pt x="3354" y="3023"/>
                    </a:cubicBezTo>
                    <a:cubicBezTo>
                      <a:pt x="3354" y="3004"/>
                      <a:pt x="3370" y="2988"/>
                      <a:pt x="3389" y="2988"/>
                    </a:cubicBezTo>
                    <a:lnTo>
                      <a:pt x="3393" y="2988"/>
                    </a:lnTo>
                    <a:cubicBezTo>
                      <a:pt x="3412" y="2988"/>
                      <a:pt x="3428" y="3004"/>
                      <a:pt x="3428" y="3023"/>
                    </a:cubicBezTo>
                    <a:cubicBezTo>
                      <a:pt x="3428" y="3043"/>
                      <a:pt x="3412" y="3058"/>
                      <a:pt x="3393" y="3058"/>
                    </a:cubicBezTo>
                    <a:close/>
                    <a:moveTo>
                      <a:pt x="3217" y="3058"/>
                    </a:moveTo>
                    <a:lnTo>
                      <a:pt x="3214" y="3058"/>
                    </a:lnTo>
                    <a:cubicBezTo>
                      <a:pt x="3195" y="3058"/>
                      <a:pt x="3179" y="3042"/>
                      <a:pt x="3179" y="3023"/>
                    </a:cubicBezTo>
                    <a:cubicBezTo>
                      <a:pt x="3179" y="3004"/>
                      <a:pt x="3195" y="2988"/>
                      <a:pt x="3214" y="2988"/>
                    </a:cubicBezTo>
                    <a:lnTo>
                      <a:pt x="3218" y="2988"/>
                    </a:lnTo>
                    <a:cubicBezTo>
                      <a:pt x="3237" y="2988"/>
                      <a:pt x="3253" y="3004"/>
                      <a:pt x="3253" y="3023"/>
                    </a:cubicBezTo>
                    <a:cubicBezTo>
                      <a:pt x="3252" y="3043"/>
                      <a:pt x="3236" y="3058"/>
                      <a:pt x="3217" y="3058"/>
                    </a:cubicBezTo>
                    <a:close/>
                    <a:moveTo>
                      <a:pt x="3042" y="3058"/>
                    </a:moveTo>
                    <a:lnTo>
                      <a:pt x="3037" y="3058"/>
                    </a:lnTo>
                    <a:cubicBezTo>
                      <a:pt x="3018" y="3058"/>
                      <a:pt x="3002" y="3042"/>
                      <a:pt x="3002" y="3023"/>
                    </a:cubicBezTo>
                    <a:cubicBezTo>
                      <a:pt x="3002" y="3004"/>
                      <a:pt x="3018" y="2988"/>
                      <a:pt x="3037" y="2988"/>
                    </a:cubicBezTo>
                    <a:lnTo>
                      <a:pt x="3042" y="2988"/>
                    </a:lnTo>
                    <a:cubicBezTo>
                      <a:pt x="3061" y="2988"/>
                      <a:pt x="3077" y="3004"/>
                      <a:pt x="3077" y="3023"/>
                    </a:cubicBezTo>
                    <a:cubicBezTo>
                      <a:pt x="3075" y="3043"/>
                      <a:pt x="3061" y="3058"/>
                      <a:pt x="3042" y="3058"/>
                    </a:cubicBezTo>
                    <a:close/>
                    <a:moveTo>
                      <a:pt x="2865" y="3058"/>
                    </a:moveTo>
                    <a:lnTo>
                      <a:pt x="2861" y="3058"/>
                    </a:lnTo>
                    <a:cubicBezTo>
                      <a:pt x="2842" y="3058"/>
                      <a:pt x="2826" y="3042"/>
                      <a:pt x="2826" y="3023"/>
                    </a:cubicBezTo>
                    <a:cubicBezTo>
                      <a:pt x="2826" y="3004"/>
                      <a:pt x="2842" y="2988"/>
                      <a:pt x="2861" y="2988"/>
                    </a:cubicBezTo>
                    <a:lnTo>
                      <a:pt x="2865" y="2988"/>
                    </a:lnTo>
                    <a:cubicBezTo>
                      <a:pt x="2884" y="2988"/>
                      <a:pt x="2900" y="3004"/>
                      <a:pt x="2900" y="3023"/>
                    </a:cubicBezTo>
                    <a:cubicBezTo>
                      <a:pt x="2899" y="3043"/>
                      <a:pt x="2884" y="3058"/>
                      <a:pt x="2865" y="3058"/>
                    </a:cubicBezTo>
                    <a:close/>
                    <a:moveTo>
                      <a:pt x="2689" y="3058"/>
                    </a:moveTo>
                    <a:cubicBezTo>
                      <a:pt x="2670" y="3058"/>
                      <a:pt x="2653" y="3042"/>
                      <a:pt x="2653" y="3023"/>
                    </a:cubicBezTo>
                    <a:cubicBezTo>
                      <a:pt x="2653" y="3004"/>
                      <a:pt x="2666" y="2988"/>
                      <a:pt x="2685" y="2988"/>
                    </a:cubicBezTo>
                    <a:lnTo>
                      <a:pt x="2689" y="2988"/>
                    </a:lnTo>
                    <a:cubicBezTo>
                      <a:pt x="2708" y="2988"/>
                      <a:pt x="2724" y="3004"/>
                      <a:pt x="2724" y="3023"/>
                    </a:cubicBezTo>
                    <a:cubicBezTo>
                      <a:pt x="2723" y="3043"/>
                      <a:pt x="2708" y="3058"/>
                      <a:pt x="2689" y="3058"/>
                    </a:cubicBezTo>
                    <a:close/>
                    <a:moveTo>
                      <a:pt x="2513" y="3058"/>
                    </a:moveTo>
                    <a:lnTo>
                      <a:pt x="2508" y="3058"/>
                    </a:lnTo>
                    <a:cubicBezTo>
                      <a:pt x="2489" y="3058"/>
                      <a:pt x="2473" y="3042"/>
                      <a:pt x="2473" y="3023"/>
                    </a:cubicBezTo>
                    <a:cubicBezTo>
                      <a:pt x="2473" y="3004"/>
                      <a:pt x="2489" y="2988"/>
                      <a:pt x="2508" y="2988"/>
                    </a:cubicBezTo>
                    <a:lnTo>
                      <a:pt x="2513" y="2988"/>
                    </a:lnTo>
                    <a:cubicBezTo>
                      <a:pt x="2532" y="2988"/>
                      <a:pt x="2548" y="3004"/>
                      <a:pt x="2548" y="3023"/>
                    </a:cubicBezTo>
                    <a:cubicBezTo>
                      <a:pt x="2548" y="3043"/>
                      <a:pt x="2532" y="3058"/>
                      <a:pt x="2513" y="3058"/>
                    </a:cubicBezTo>
                    <a:close/>
                    <a:moveTo>
                      <a:pt x="2336" y="3058"/>
                    </a:moveTo>
                    <a:lnTo>
                      <a:pt x="2332" y="3058"/>
                    </a:lnTo>
                    <a:cubicBezTo>
                      <a:pt x="2313" y="3058"/>
                      <a:pt x="2297" y="3042"/>
                      <a:pt x="2297" y="3023"/>
                    </a:cubicBezTo>
                    <a:cubicBezTo>
                      <a:pt x="2297" y="3004"/>
                      <a:pt x="2313" y="2988"/>
                      <a:pt x="2332" y="2988"/>
                    </a:cubicBezTo>
                    <a:lnTo>
                      <a:pt x="2336" y="2988"/>
                    </a:lnTo>
                    <a:cubicBezTo>
                      <a:pt x="2355" y="2988"/>
                      <a:pt x="2371" y="3004"/>
                      <a:pt x="2371" y="3023"/>
                    </a:cubicBezTo>
                    <a:cubicBezTo>
                      <a:pt x="2371" y="3043"/>
                      <a:pt x="2355" y="3058"/>
                      <a:pt x="2336" y="3058"/>
                    </a:cubicBezTo>
                    <a:close/>
                    <a:moveTo>
                      <a:pt x="2160" y="3058"/>
                    </a:moveTo>
                    <a:lnTo>
                      <a:pt x="2156" y="3058"/>
                    </a:lnTo>
                    <a:cubicBezTo>
                      <a:pt x="2137" y="3058"/>
                      <a:pt x="2121" y="3042"/>
                      <a:pt x="2121" y="3023"/>
                    </a:cubicBezTo>
                    <a:cubicBezTo>
                      <a:pt x="2121" y="3004"/>
                      <a:pt x="2137" y="2988"/>
                      <a:pt x="2156" y="2988"/>
                    </a:cubicBezTo>
                    <a:lnTo>
                      <a:pt x="2160" y="2988"/>
                    </a:lnTo>
                    <a:cubicBezTo>
                      <a:pt x="2179" y="2988"/>
                      <a:pt x="2195" y="3004"/>
                      <a:pt x="2195" y="3023"/>
                    </a:cubicBezTo>
                    <a:cubicBezTo>
                      <a:pt x="2195" y="3043"/>
                      <a:pt x="2179" y="3058"/>
                      <a:pt x="2160" y="3058"/>
                    </a:cubicBezTo>
                    <a:close/>
                    <a:moveTo>
                      <a:pt x="1984" y="3058"/>
                    </a:moveTo>
                    <a:lnTo>
                      <a:pt x="1979" y="3058"/>
                    </a:lnTo>
                    <a:cubicBezTo>
                      <a:pt x="1960" y="3058"/>
                      <a:pt x="1944" y="3042"/>
                      <a:pt x="1944" y="3023"/>
                    </a:cubicBezTo>
                    <a:cubicBezTo>
                      <a:pt x="1944" y="3004"/>
                      <a:pt x="1960" y="2988"/>
                      <a:pt x="1979" y="2988"/>
                    </a:cubicBezTo>
                    <a:lnTo>
                      <a:pt x="1984" y="2988"/>
                    </a:lnTo>
                    <a:cubicBezTo>
                      <a:pt x="2003" y="2988"/>
                      <a:pt x="2019" y="3004"/>
                      <a:pt x="2019" y="3023"/>
                    </a:cubicBezTo>
                    <a:cubicBezTo>
                      <a:pt x="2019" y="3043"/>
                      <a:pt x="2003" y="3058"/>
                      <a:pt x="1984" y="3058"/>
                    </a:cubicBezTo>
                    <a:close/>
                    <a:moveTo>
                      <a:pt x="1807" y="3058"/>
                    </a:moveTo>
                    <a:cubicBezTo>
                      <a:pt x="1788" y="3058"/>
                      <a:pt x="1771" y="3042"/>
                      <a:pt x="1771" y="3023"/>
                    </a:cubicBezTo>
                    <a:cubicBezTo>
                      <a:pt x="1771" y="3004"/>
                      <a:pt x="1784" y="2988"/>
                      <a:pt x="1803" y="2988"/>
                    </a:cubicBezTo>
                    <a:lnTo>
                      <a:pt x="1807" y="2988"/>
                    </a:lnTo>
                    <a:cubicBezTo>
                      <a:pt x="1826" y="2988"/>
                      <a:pt x="1842" y="3004"/>
                      <a:pt x="1842" y="3023"/>
                    </a:cubicBezTo>
                    <a:cubicBezTo>
                      <a:pt x="1842" y="3043"/>
                      <a:pt x="1826" y="3058"/>
                      <a:pt x="1807" y="3058"/>
                    </a:cubicBezTo>
                    <a:close/>
                    <a:moveTo>
                      <a:pt x="1632" y="3058"/>
                    </a:moveTo>
                    <a:lnTo>
                      <a:pt x="1628" y="3058"/>
                    </a:lnTo>
                    <a:cubicBezTo>
                      <a:pt x="1609" y="3058"/>
                      <a:pt x="1593" y="3042"/>
                      <a:pt x="1593" y="3023"/>
                    </a:cubicBezTo>
                    <a:cubicBezTo>
                      <a:pt x="1593" y="3004"/>
                      <a:pt x="1609" y="2988"/>
                      <a:pt x="1628" y="2988"/>
                    </a:cubicBezTo>
                    <a:lnTo>
                      <a:pt x="1632" y="2988"/>
                    </a:lnTo>
                    <a:cubicBezTo>
                      <a:pt x="1651" y="2988"/>
                      <a:pt x="1667" y="3004"/>
                      <a:pt x="1667" y="3023"/>
                    </a:cubicBezTo>
                    <a:cubicBezTo>
                      <a:pt x="1666" y="3043"/>
                      <a:pt x="1651" y="3058"/>
                      <a:pt x="1632" y="3058"/>
                    </a:cubicBezTo>
                    <a:close/>
                    <a:moveTo>
                      <a:pt x="1456" y="3058"/>
                    </a:moveTo>
                    <a:lnTo>
                      <a:pt x="1452" y="3058"/>
                    </a:lnTo>
                    <a:cubicBezTo>
                      <a:pt x="1433" y="3058"/>
                      <a:pt x="1417" y="3042"/>
                      <a:pt x="1417" y="3023"/>
                    </a:cubicBezTo>
                    <a:cubicBezTo>
                      <a:pt x="1417" y="3004"/>
                      <a:pt x="1433" y="2988"/>
                      <a:pt x="1452" y="2988"/>
                    </a:cubicBezTo>
                    <a:lnTo>
                      <a:pt x="1456" y="2988"/>
                    </a:lnTo>
                    <a:cubicBezTo>
                      <a:pt x="1475" y="2988"/>
                      <a:pt x="1491" y="3004"/>
                      <a:pt x="1491" y="3023"/>
                    </a:cubicBezTo>
                    <a:cubicBezTo>
                      <a:pt x="1490" y="3043"/>
                      <a:pt x="1475" y="3058"/>
                      <a:pt x="1456" y="3058"/>
                    </a:cubicBezTo>
                    <a:close/>
                    <a:moveTo>
                      <a:pt x="1280" y="3058"/>
                    </a:moveTo>
                    <a:lnTo>
                      <a:pt x="1275" y="3058"/>
                    </a:lnTo>
                    <a:cubicBezTo>
                      <a:pt x="1256" y="3058"/>
                      <a:pt x="1240" y="3042"/>
                      <a:pt x="1240" y="3023"/>
                    </a:cubicBezTo>
                    <a:cubicBezTo>
                      <a:pt x="1240" y="3004"/>
                      <a:pt x="1256" y="2988"/>
                      <a:pt x="1275" y="2988"/>
                    </a:cubicBezTo>
                    <a:lnTo>
                      <a:pt x="1280" y="2988"/>
                    </a:lnTo>
                    <a:cubicBezTo>
                      <a:pt x="1299" y="2988"/>
                      <a:pt x="1315" y="3004"/>
                      <a:pt x="1315" y="3023"/>
                    </a:cubicBezTo>
                    <a:cubicBezTo>
                      <a:pt x="1313" y="3043"/>
                      <a:pt x="1299" y="3058"/>
                      <a:pt x="1280" y="3058"/>
                    </a:cubicBezTo>
                    <a:close/>
                    <a:moveTo>
                      <a:pt x="1103" y="3058"/>
                    </a:moveTo>
                    <a:lnTo>
                      <a:pt x="1099" y="3058"/>
                    </a:lnTo>
                    <a:cubicBezTo>
                      <a:pt x="1080" y="3058"/>
                      <a:pt x="1064" y="3042"/>
                      <a:pt x="1064" y="3023"/>
                    </a:cubicBezTo>
                    <a:cubicBezTo>
                      <a:pt x="1064" y="3004"/>
                      <a:pt x="1080" y="2988"/>
                      <a:pt x="1099" y="2988"/>
                    </a:cubicBezTo>
                    <a:lnTo>
                      <a:pt x="1103" y="2988"/>
                    </a:lnTo>
                    <a:cubicBezTo>
                      <a:pt x="1122" y="2988"/>
                      <a:pt x="1138" y="3004"/>
                      <a:pt x="1138" y="3023"/>
                    </a:cubicBezTo>
                    <a:cubicBezTo>
                      <a:pt x="1137" y="3043"/>
                      <a:pt x="1122" y="3058"/>
                      <a:pt x="1103" y="3058"/>
                    </a:cubicBezTo>
                    <a:close/>
                    <a:moveTo>
                      <a:pt x="927" y="3058"/>
                    </a:moveTo>
                    <a:cubicBezTo>
                      <a:pt x="908" y="3058"/>
                      <a:pt x="890" y="3042"/>
                      <a:pt x="890" y="3023"/>
                    </a:cubicBezTo>
                    <a:cubicBezTo>
                      <a:pt x="890" y="3004"/>
                      <a:pt x="904" y="2988"/>
                      <a:pt x="923" y="2988"/>
                    </a:cubicBezTo>
                    <a:lnTo>
                      <a:pt x="927" y="2988"/>
                    </a:lnTo>
                    <a:cubicBezTo>
                      <a:pt x="946" y="2988"/>
                      <a:pt x="962" y="3004"/>
                      <a:pt x="962" y="3023"/>
                    </a:cubicBezTo>
                    <a:cubicBezTo>
                      <a:pt x="962" y="3043"/>
                      <a:pt x="946" y="3058"/>
                      <a:pt x="927" y="3058"/>
                    </a:cubicBezTo>
                    <a:close/>
                    <a:moveTo>
                      <a:pt x="751" y="3058"/>
                    </a:moveTo>
                    <a:lnTo>
                      <a:pt x="746" y="3058"/>
                    </a:lnTo>
                    <a:cubicBezTo>
                      <a:pt x="727" y="3058"/>
                      <a:pt x="711" y="3042"/>
                      <a:pt x="711" y="3023"/>
                    </a:cubicBezTo>
                    <a:cubicBezTo>
                      <a:pt x="711" y="3004"/>
                      <a:pt x="727" y="2988"/>
                      <a:pt x="746" y="2988"/>
                    </a:cubicBezTo>
                    <a:lnTo>
                      <a:pt x="751" y="2988"/>
                    </a:lnTo>
                    <a:cubicBezTo>
                      <a:pt x="770" y="2988"/>
                      <a:pt x="786" y="3004"/>
                      <a:pt x="786" y="3023"/>
                    </a:cubicBezTo>
                    <a:cubicBezTo>
                      <a:pt x="786" y="3043"/>
                      <a:pt x="770" y="3058"/>
                      <a:pt x="751" y="3058"/>
                    </a:cubicBezTo>
                    <a:close/>
                    <a:moveTo>
                      <a:pt x="574" y="3058"/>
                    </a:moveTo>
                    <a:lnTo>
                      <a:pt x="570" y="3058"/>
                    </a:lnTo>
                    <a:cubicBezTo>
                      <a:pt x="551" y="3058"/>
                      <a:pt x="535" y="3042"/>
                      <a:pt x="535" y="3023"/>
                    </a:cubicBezTo>
                    <a:cubicBezTo>
                      <a:pt x="535" y="3004"/>
                      <a:pt x="551" y="2988"/>
                      <a:pt x="570" y="2988"/>
                    </a:cubicBezTo>
                    <a:lnTo>
                      <a:pt x="574" y="2988"/>
                    </a:lnTo>
                    <a:cubicBezTo>
                      <a:pt x="593" y="2988"/>
                      <a:pt x="609" y="3004"/>
                      <a:pt x="609" y="3023"/>
                    </a:cubicBezTo>
                    <a:cubicBezTo>
                      <a:pt x="609" y="3043"/>
                      <a:pt x="593" y="3058"/>
                      <a:pt x="574" y="3058"/>
                    </a:cubicBezTo>
                    <a:close/>
                    <a:moveTo>
                      <a:pt x="398" y="3058"/>
                    </a:moveTo>
                    <a:lnTo>
                      <a:pt x="393" y="3058"/>
                    </a:lnTo>
                    <a:cubicBezTo>
                      <a:pt x="375" y="3058"/>
                      <a:pt x="358" y="3042"/>
                      <a:pt x="358" y="3023"/>
                    </a:cubicBezTo>
                    <a:cubicBezTo>
                      <a:pt x="358" y="3004"/>
                      <a:pt x="375" y="2988"/>
                      <a:pt x="393" y="2988"/>
                    </a:cubicBezTo>
                    <a:lnTo>
                      <a:pt x="398" y="2988"/>
                    </a:lnTo>
                    <a:cubicBezTo>
                      <a:pt x="417" y="2988"/>
                      <a:pt x="433" y="3004"/>
                      <a:pt x="433" y="3023"/>
                    </a:cubicBezTo>
                    <a:cubicBezTo>
                      <a:pt x="433" y="3043"/>
                      <a:pt x="417" y="3058"/>
                      <a:pt x="398" y="3058"/>
                    </a:cubicBezTo>
                    <a:close/>
                    <a:moveTo>
                      <a:pt x="223" y="3058"/>
                    </a:moveTo>
                    <a:lnTo>
                      <a:pt x="219" y="3058"/>
                    </a:lnTo>
                    <a:cubicBezTo>
                      <a:pt x="200" y="3058"/>
                      <a:pt x="184" y="3042"/>
                      <a:pt x="184" y="3023"/>
                    </a:cubicBezTo>
                    <a:cubicBezTo>
                      <a:pt x="184" y="3004"/>
                      <a:pt x="200" y="2988"/>
                      <a:pt x="219" y="2988"/>
                    </a:cubicBezTo>
                    <a:lnTo>
                      <a:pt x="223" y="2988"/>
                    </a:lnTo>
                    <a:cubicBezTo>
                      <a:pt x="242" y="2988"/>
                      <a:pt x="258" y="3004"/>
                      <a:pt x="258" y="3023"/>
                    </a:cubicBezTo>
                    <a:cubicBezTo>
                      <a:pt x="256" y="3043"/>
                      <a:pt x="242" y="3058"/>
                      <a:pt x="223" y="3058"/>
                    </a:cubicBezTo>
                    <a:close/>
                    <a:moveTo>
                      <a:pt x="47" y="3058"/>
                    </a:moveTo>
                    <a:cubicBezTo>
                      <a:pt x="28" y="3058"/>
                      <a:pt x="10" y="3042"/>
                      <a:pt x="10" y="3023"/>
                    </a:cubicBezTo>
                    <a:cubicBezTo>
                      <a:pt x="10" y="3004"/>
                      <a:pt x="23" y="2988"/>
                      <a:pt x="42" y="2988"/>
                    </a:cubicBezTo>
                    <a:lnTo>
                      <a:pt x="47" y="2988"/>
                    </a:lnTo>
                    <a:cubicBezTo>
                      <a:pt x="66" y="2988"/>
                      <a:pt x="82" y="3004"/>
                      <a:pt x="82" y="3023"/>
                    </a:cubicBezTo>
                    <a:cubicBezTo>
                      <a:pt x="80" y="3043"/>
                      <a:pt x="66" y="3058"/>
                      <a:pt x="47" y="3058"/>
                    </a:cubicBezTo>
                    <a:close/>
                    <a:moveTo>
                      <a:pt x="35" y="2893"/>
                    </a:moveTo>
                    <a:cubicBezTo>
                      <a:pt x="16" y="2893"/>
                      <a:pt x="0" y="2877"/>
                      <a:pt x="0" y="2858"/>
                    </a:cubicBezTo>
                    <a:lnTo>
                      <a:pt x="0" y="2854"/>
                    </a:lnTo>
                    <a:cubicBezTo>
                      <a:pt x="0" y="2835"/>
                      <a:pt x="16" y="2819"/>
                      <a:pt x="35" y="2819"/>
                    </a:cubicBezTo>
                    <a:cubicBezTo>
                      <a:pt x="54" y="2819"/>
                      <a:pt x="70" y="2835"/>
                      <a:pt x="70" y="2854"/>
                    </a:cubicBezTo>
                    <a:lnTo>
                      <a:pt x="70" y="2858"/>
                    </a:lnTo>
                    <a:cubicBezTo>
                      <a:pt x="70" y="2877"/>
                      <a:pt x="54" y="2893"/>
                      <a:pt x="35" y="2893"/>
                    </a:cubicBezTo>
                    <a:close/>
                    <a:moveTo>
                      <a:pt x="35" y="2717"/>
                    </a:moveTo>
                    <a:cubicBezTo>
                      <a:pt x="16" y="2717"/>
                      <a:pt x="0" y="2700"/>
                      <a:pt x="0" y="2682"/>
                    </a:cubicBezTo>
                    <a:cubicBezTo>
                      <a:pt x="0" y="2663"/>
                      <a:pt x="16" y="2645"/>
                      <a:pt x="35" y="2645"/>
                    </a:cubicBezTo>
                    <a:cubicBezTo>
                      <a:pt x="54" y="2645"/>
                      <a:pt x="70" y="2658"/>
                      <a:pt x="70" y="2677"/>
                    </a:cubicBezTo>
                    <a:lnTo>
                      <a:pt x="70" y="2682"/>
                    </a:lnTo>
                    <a:cubicBezTo>
                      <a:pt x="70" y="2700"/>
                      <a:pt x="54" y="2717"/>
                      <a:pt x="35" y="2717"/>
                    </a:cubicBezTo>
                    <a:close/>
                    <a:moveTo>
                      <a:pt x="35" y="2540"/>
                    </a:moveTo>
                    <a:cubicBezTo>
                      <a:pt x="16" y="2540"/>
                      <a:pt x="0" y="2524"/>
                      <a:pt x="0" y="2505"/>
                    </a:cubicBezTo>
                    <a:cubicBezTo>
                      <a:pt x="0" y="2486"/>
                      <a:pt x="16" y="2469"/>
                      <a:pt x="35" y="2469"/>
                    </a:cubicBezTo>
                    <a:cubicBezTo>
                      <a:pt x="54" y="2469"/>
                      <a:pt x="70" y="2482"/>
                      <a:pt x="70" y="2501"/>
                    </a:cubicBezTo>
                    <a:lnTo>
                      <a:pt x="70" y="2505"/>
                    </a:lnTo>
                    <a:cubicBezTo>
                      <a:pt x="70" y="2524"/>
                      <a:pt x="54" y="2540"/>
                      <a:pt x="35" y="2540"/>
                    </a:cubicBezTo>
                    <a:close/>
                    <a:moveTo>
                      <a:pt x="35" y="2364"/>
                    </a:moveTo>
                    <a:cubicBezTo>
                      <a:pt x="16" y="2364"/>
                      <a:pt x="0" y="2348"/>
                      <a:pt x="0" y="2329"/>
                    </a:cubicBezTo>
                    <a:lnTo>
                      <a:pt x="0" y="2326"/>
                    </a:lnTo>
                    <a:cubicBezTo>
                      <a:pt x="0" y="2307"/>
                      <a:pt x="16" y="2291"/>
                      <a:pt x="35" y="2291"/>
                    </a:cubicBezTo>
                    <a:cubicBezTo>
                      <a:pt x="54" y="2291"/>
                      <a:pt x="70" y="2307"/>
                      <a:pt x="70" y="2326"/>
                    </a:cubicBezTo>
                    <a:lnTo>
                      <a:pt x="70" y="2330"/>
                    </a:lnTo>
                    <a:cubicBezTo>
                      <a:pt x="70" y="2348"/>
                      <a:pt x="54" y="2364"/>
                      <a:pt x="35" y="2364"/>
                    </a:cubicBezTo>
                    <a:close/>
                    <a:moveTo>
                      <a:pt x="35" y="2187"/>
                    </a:moveTo>
                    <a:cubicBezTo>
                      <a:pt x="16" y="2187"/>
                      <a:pt x="0" y="2170"/>
                      <a:pt x="0" y="2152"/>
                    </a:cubicBezTo>
                    <a:cubicBezTo>
                      <a:pt x="0" y="2133"/>
                      <a:pt x="16" y="2116"/>
                      <a:pt x="35" y="2116"/>
                    </a:cubicBezTo>
                    <a:cubicBezTo>
                      <a:pt x="54" y="2116"/>
                      <a:pt x="70" y="2129"/>
                      <a:pt x="70" y="2148"/>
                    </a:cubicBezTo>
                    <a:lnTo>
                      <a:pt x="70" y="2152"/>
                    </a:lnTo>
                    <a:cubicBezTo>
                      <a:pt x="70" y="2173"/>
                      <a:pt x="54" y="2187"/>
                      <a:pt x="35" y="2187"/>
                    </a:cubicBezTo>
                    <a:close/>
                    <a:moveTo>
                      <a:pt x="35" y="2011"/>
                    </a:moveTo>
                    <a:cubicBezTo>
                      <a:pt x="16" y="2011"/>
                      <a:pt x="0" y="1995"/>
                      <a:pt x="0" y="1976"/>
                    </a:cubicBezTo>
                    <a:lnTo>
                      <a:pt x="0" y="1972"/>
                    </a:lnTo>
                    <a:cubicBezTo>
                      <a:pt x="0" y="1953"/>
                      <a:pt x="16" y="1937"/>
                      <a:pt x="35" y="1937"/>
                    </a:cubicBezTo>
                    <a:cubicBezTo>
                      <a:pt x="54" y="1937"/>
                      <a:pt x="70" y="1953"/>
                      <a:pt x="70" y="1972"/>
                    </a:cubicBezTo>
                    <a:lnTo>
                      <a:pt x="70" y="1976"/>
                    </a:lnTo>
                    <a:cubicBezTo>
                      <a:pt x="70" y="1997"/>
                      <a:pt x="54" y="2011"/>
                      <a:pt x="35" y="2011"/>
                    </a:cubicBezTo>
                    <a:close/>
                    <a:moveTo>
                      <a:pt x="35" y="1835"/>
                    </a:moveTo>
                    <a:cubicBezTo>
                      <a:pt x="16" y="1835"/>
                      <a:pt x="0" y="1819"/>
                      <a:pt x="0" y="1800"/>
                    </a:cubicBezTo>
                    <a:cubicBezTo>
                      <a:pt x="0" y="1781"/>
                      <a:pt x="16" y="1763"/>
                      <a:pt x="35" y="1763"/>
                    </a:cubicBezTo>
                    <a:cubicBezTo>
                      <a:pt x="54" y="1763"/>
                      <a:pt x="70" y="1776"/>
                      <a:pt x="70" y="1795"/>
                    </a:cubicBezTo>
                    <a:lnTo>
                      <a:pt x="70" y="1800"/>
                    </a:lnTo>
                    <a:cubicBezTo>
                      <a:pt x="70" y="1820"/>
                      <a:pt x="54" y="1835"/>
                      <a:pt x="35" y="1835"/>
                    </a:cubicBezTo>
                    <a:close/>
                    <a:moveTo>
                      <a:pt x="35" y="1660"/>
                    </a:moveTo>
                    <a:cubicBezTo>
                      <a:pt x="16" y="1660"/>
                      <a:pt x="0" y="1644"/>
                      <a:pt x="0" y="1625"/>
                    </a:cubicBezTo>
                    <a:cubicBezTo>
                      <a:pt x="0" y="1606"/>
                      <a:pt x="16" y="1588"/>
                      <a:pt x="35" y="1588"/>
                    </a:cubicBezTo>
                    <a:cubicBezTo>
                      <a:pt x="54" y="1588"/>
                      <a:pt x="70" y="1602"/>
                      <a:pt x="70" y="1621"/>
                    </a:cubicBezTo>
                    <a:lnTo>
                      <a:pt x="70" y="1625"/>
                    </a:lnTo>
                    <a:cubicBezTo>
                      <a:pt x="70" y="1644"/>
                      <a:pt x="54" y="1660"/>
                      <a:pt x="35" y="1660"/>
                    </a:cubicBezTo>
                    <a:close/>
                    <a:moveTo>
                      <a:pt x="35" y="1484"/>
                    </a:moveTo>
                    <a:cubicBezTo>
                      <a:pt x="16" y="1484"/>
                      <a:pt x="0" y="1467"/>
                      <a:pt x="0" y="1449"/>
                    </a:cubicBezTo>
                    <a:lnTo>
                      <a:pt x="0" y="1444"/>
                    </a:lnTo>
                    <a:cubicBezTo>
                      <a:pt x="0" y="1425"/>
                      <a:pt x="16" y="1409"/>
                      <a:pt x="35" y="1409"/>
                    </a:cubicBezTo>
                    <a:cubicBezTo>
                      <a:pt x="54" y="1409"/>
                      <a:pt x="70" y="1425"/>
                      <a:pt x="70" y="1444"/>
                    </a:cubicBezTo>
                    <a:lnTo>
                      <a:pt x="70" y="1449"/>
                    </a:lnTo>
                    <a:cubicBezTo>
                      <a:pt x="70" y="1467"/>
                      <a:pt x="54" y="1484"/>
                      <a:pt x="35" y="1484"/>
                    </a:cubicBezTo>
                    <a:close/>
                    <a:moveTo>
                      <a:pt x="35" y="1307"/>
                    </a:moveTo>
                    <a:cubicBezTo>
                      <a:pt x="16" y="1307"/>
                      <a:pt x="0" y="1291"/>
                      <a:pt x="0" y="1272"/>
                    </a:cubicBezTo>
                    <a:cubicBezTo>
                      <a:pt x="0" y="1253"/>
                      <a:pt x="16" y="1236"/>
                      <a:pt x="35" y="1236"/>
                    </a:cubicBezTo>
                    <a:cubicBezTo>
                      <a:pt x="54" y="1236"/>
                      <a:pt x="70" y="1249"/>
                      <a:pt x="70" y="1268"/>
                    </a:cubicBezTo>
                    <a:lnTo>
                      <a:pt x="70" y="1272"/>
                    </a:lnTo>
                    <a:cubicBezTo>
                      <a:pt x="70" y="1291"/>
                      <a:pt x="54" y="1307"/>
                      <a:pt x="35" y="1307"/>
                    </a:cubicBezTo>
                    <a:close/>
                    <a:moveTo>
                      <a:pt x="35" y="1131"/>
                    </a:moveTo>
                    <a:cubicBezTo>
                      <a:pt x="16" y="1131"/>
                      <a:pt x="0" y="1115"/>
                      <a:pt x="0" y="1096"/>
                    </a:cubicBezTo>
                    <a:lnTo>
                      <a:pt x="0" y="1091"/>
                    </a:lnTo>
                    <a:cubicBezTo>
                      <a:pt x="0" y="1073"/>
                      <a:pt x="16" y="1056"/>
                      <a:pt x="35" y="1056"/>
                    </a:cubicBezTo>
                    <a:cubicBezTo>
                      <a:pt x="54" y="1056"/>
                      <a:pt x="70" y="1073"/>
                      <a:pt x="70" y="1091"/>
                    </a:cubicBezTo>
                    <a:lnTo>
                      <a:pt x="70" y="1096"/>
                    </a:lnTo>
                    <a:cubicBezTo>
                      <a:pt x="70" y="1115"/>
                      <a:pt x="54" y="1131"/>
                      <a:pt x="35" y="1131"/>
                    </a:cubicBezTo>
                    <a:close/>
                    <a:moveTo>
                      <a:pt x="35" y="954"/>
                    </a:moveTo>
                    <a:cubicBezTo>
                      <a:pt x="16" y="954"/>
                      <a:pt x="0" y="937"/>
                      <a:pt x="0" y="919"/>
                    </a:cubicBezTo>
                    <a:cubicBezTo>
                      <a:pt x="0" y="900"/>
                      <a:pt x="16" y="883"/>
                      <a:pt x="35" y="883"/>
                    </a:cubicBezTo>
                    <a:cubicBezTo>
                      <a:pt x="54" y="883"/>
                      <a:pt x="70" y="896"/>
                      <a:pt x="70" y="915"/>
                    </a:cubicBezTo>
                    <a:lnTo>
                      <a:pt x="70" y="919"/>
                    </a:lnTo>
                    <a:cubicBezTo>
                      <a:pt x="70" y="938"/>
                      <a:pt x="54" y="954"/>
                      <a:pt x="35" y="954"/>
                    </a:cubicBezTo>
                    <a:close/>
                    <a:moveTo>
                      <a:pt x="35" y="778"/>
                    </a:moveTo>
                    <a:cubicBezTo>
                      <a:pt x="16" y="778"/>
                      <a:pt x="0" y="762"/>
                      <a:pt x="0" y="743"/>
                    </a:cubicBezTo>
                    <a:cubicBezTo>
                      <a:pt x="0" y="724"/>
                      <a:pt x="16" y="707"/>
                      <a:pt x="35" y="707"/>
                    </a:cubicBezTo>
                    <a:cubicBezTo>
                      <a:pt x="54" y="707"/>
                      <a:pt x="70" y="720"/>
                      <a:pt x="70" y="739"/>
                    </a:cubicBezTo>
                    <a:lnTo>
                      <a:pt x="70" y="743"/>
                    </a:lnTo>
                    <a:cubicBezTo>
                      <a:pt x="70" y="764"/>
                      <a:pt x="54" y="778"/>
                      <a:pt x="35" y="778"/>
                    </a:cubicBezTo>
                    <a:close/>
                    <a:moveTo>
                      <a:pt x="35" y="602"/>
                    </a:moveTo>
                    <a:cubicBezTo>
                      <a:pt x="16" y="602"/>
                      <a:pt x="0" y="586"/>
                      <a:pt x="0" y="567"/>
                    </a:cubicBezTo>
                    <a:lnTo>
                      <a:pt x="0" y="562"/>
                    </a:lnTo>
                    <a:cubicBezTo>
                      <a:pt x="0" y="543"/>
                      <a:pt x="16" y="527"/>
                      <a:pt x="35" y="527"/>
                    </a:cubicBezTo>
                    <a:cubicBezTo>
                      <a:pt x="54" y="527"/>
                      <a:pt x="70" y="543"/>
                      <a:pt x="70" y="562"/>
                    </a:cubicBezTo>
                    <a:lnTo>
                      <a:pt x="70" y="567"/>
                    </a:lnTo>
                    <a:cubicBezTo>
                      <a:pt x="70" y="587"/>
                      <a:pt x="54" y="602"/>
                      <a:pt x="35" y="602"/>
                    </a:cubicBezTo>
                    <a:close/>
                    <a:moveTo>
                      <a:pt x="35" y="425"/>
                    </a:moveTo>
                    <a:cubicBezTo>
                      <a:pt x="16" y="425"/>
                      <a:pt x="0" y="409"/>
                      <a:pt x="0" y="390"/>
                    </a:cubicBezTo>
                    <a:cubicBezTo>
                      <a:pt x="0" y="371"/>
                      <a:pt x="16" y="354"/>
                      <a:pt x="35" y="354"/>
                    </a:cubicBezTo>
                    <a:cubicBezTo>
                      <a:pt x="54" y="354"/>
                      <a:pt x="70" y="367"/>
                      <a:pt x="70" y="386"/>
                    </a:cubicBezTo>
                    <a:lnTo>
                      <a:pt x="70" y="390"/>
                    </a:lnTo>
                    <a:cubicBezTo>
                      <a:pt x="70" y="411"/>
                      <a:pt x="54" y="425"/>
                      <a:pt x="35" y="425"/>
                    </a:cubicBezTo>
                    <a:close/>
                    <a:moveTo>
                      <a:pt x="35" y="251"/>
                    </a:moveTo>
                    <a:cubicBezTo>
                      <a:pt x="16" y="251"/>
                      <a:pt x="0" y="234"/>
                      <a:pt x="0" y="216"/>
                    </a:cubicBezTo>
                    <a:lnTo>
                      <a:pt x="0" y="211"/>
                    </a:lnTo>
                    <a:cubicBezTo>
                      <a:pt x="0" y="192"/>
                      <a:pt x="16" y="176"/>
                      <a:pt x="35" y="176"/>
                    </a:cubicBezTo>
                    <a:cubicBezTo>
                      <a:pt x="54" y="176"/>
                      <a:pt x="70" y="192"/>
                      <a:pt x="70" y="211"/>
                    </a:cubicBezTo>
                    <a:lnTo>
                      <a:pt x="70" y="216"/>
                    </a:lnTo>
                    <a:cubicBezTo>
                      <a:pt x="70" y="234"/>
                      <a:pt x="54" y="251"/>
                      <a:pt x="35" y="251"/>
                    </a:cubicBezTo>
                    <a:close/>
                    <a:moveTo>
                      <a:pt x="35" y="74"/>
                    </a:moveTo>
                    <a:cubicBezTo>
                      <a:pt x="16" y="74"/>
                      <a:pt x="0" y="58"/>
                      <a:pt x="0" y="39"/>
                    </a:cubicBezTo>
                    <a:lnTo>
                      <a:pt x="0" y="35"/>
                    </a:lnTo>
                    <a:cubicBezTo>
                      <a:pt x="0" y="16"/>
                      <a:pt x="16" y="0"/>
                      <a:pt x="35" y="0"/>
                    </a:cubicBezTo>
                    <a:cubicBezTo>
                      <a:pt x="54" y="0"/>
                      <a:pt x="70" y="16"/>
                      <a:pt x="70" y="35"/>
                    </a:cubicBezTo>
                    <a:lnTo>
                      <a:pt x="70" y="39"/>
                    </a:lnTo>
                    <a:cubicBezTo>
                      <a:pt x="70" y="58"/>
                      <a:pt x="54" y="74"/>
                      <a:pt x="35" y="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6" name="Freeform 95">
                <a:extLst>
                  <a:ext uri="{FF2B5EF4-FFF2-40B4-BE49-F238E27FC236}">
                    <a16:creationId xmlns:a16="http://schemas.microsoft.com/office/drawing/2014/main" id="{CCC6553F-68E4-1141-B39A-7713FD116833}"/>
                  </a:ext>
                </a:extLst>
              </p:cNvPr>
              <p:cNvSpPr/>
              <p:nvPr/>
            </p:nvSpPr>
            <p:spPr>
              <a:xfrm>
                <a:off x="3492359" y="2134800"/>
                <a:ext cx="287640" cy="2300400"/>
              </a:xfrm>
              <a:custGeom>
                <a:avLst/>
                <a:gdLst/>
                <a:ahLst/>
                <a:cxnLst>
                  <a:cxn ang="3cd4">
                    <a:pos x="hc" y="t"/>
                  </a:cxn>
                  <a:cxn ang="cd2">
                    <a:pos x="l" y="vc"/>
                  </a:cxn>
                  <a:cxn ang="cd4">
                    <a:pos x="hc" y="b"/>
                  </a:cxn>
                  <a:cxn ang="0">
                    <a:pos x="r" y="vc"/>
                  </a:cxn>
                </a:cxnLst>
                <a:rect l="l" t="t" r="r" b="b"/>
                <a:pathLst>
                  <a:path w="800" h="6391">
                    <a:moveTo>
                      <a:pt x="35" y="6391"/>
                    </a:moveTo>
                    <a:cubicBezTo>
                      <a:pt x="16" y="6391"/>
                      <a:pt x="0" y="6375"/>
                      <a:pt x="0" y="6356"/>
                    </a:cubicBezTo>
                    <a:lnTo>
                      <a:pt x="0" y="6352"/>
                    </a:lnTo>
                    <a:cubicBezTo>
                      <a:pt x="0" y="6333"/>
                      <a:pt x="16" y="6317"/>
                      <a:pt x="35" y="6317"/>
                    </a:cubicBezTo>
                    <a:cubicBezTo>
                      <a:pt x="54" y="6317"/>
                      <a:pt x="70" y="6333"/>
                      <a:pt x="70" y="6352"/>
                    </a:cubicBezTo>
                    <a:lnTo>
                      <a:pt x="70" y="6356"/>
                    </a:lnTo>
                    <a:cubicBezTo>
                      <a:pt x="70" y="6375"/>
                      <a:pt x="54" y="6391"/>
                      <a:pt x="35" y="6391"/>
                    </a:cubicBezTo>
                    <a:close/>
                    <a:moveTo>
                      <a:pt x="35" y="6215"/>
                    </a:moveTo>
                    <a:cubicBezTo>
                      <a:pt x="16" y="6215"/>
                      <a:pt x="0" y="6199"/>
                      <a:pt x="0" y="6180"/>
                    </a:cubicBezTo>
                    <a:cubicBezTo>
                      <a:pt x="0" y="6161"/>
                      <a:pt x="16" y="6143"/>
                      <a:pt x="35" y="6143"/>
                    </a:cubicBezTo>
                    <a:cubicBezTo>
                      <a:pt x="54" y="6143"/>
                      <a:pt x="70" y="6156"/>
                      <a:pt x="70" y="6175"/>
                    </a:cubicBezTo>
                    <a:lnTo>
                      <a:pt x="70" y="6180"/>
                    </a:lnTo>
                    <a:cubicBezTo>
                      <a:pt x="70" y="6199"/>
                      <a:pt x="54" y="6215"/>
                      <a:pt x="35" y="6215"/>
                    </a:cubicBezTo>
                    <a:close/>
                    <a:moveTo>
                      <a:pt x="35" y="6038"/>
                    </a:moveTo>
                    <a:cubicBezTo>
                      <a:pt x="16" y="6038"/>
                      <a:pt x="0" y="6022"/>
                      <a:pt x="0" y="6003"/>
                    </a:cubicBezTo>
                    <a:cubicBezTo>
                      <a:pt x="0" y="5984"/>
                      <a:pt x="16" y="5967"/>
                      <a:pt x="35" y="5967"/>
                    </a:cubicBezTo>
                    <a:cubicBezTo>
                      <a:pt x="54" y="5967"/>
                      <a:pt x="70" y="5980"/>
                      <a:pt x="70" y="5999"/>
                    </a:cubicBezTo>
                    <a:lnTo>
                      <a:pt x="70" y="6003"/>
                    </a:lnTo>
                    <a:cubicBezTo>
                      <a:pt x="70" y="6022"/>
                      <a:pt x="54" y="6038"/>
                      <a:pt x="35" y="6038"/>
                    </a:cubicBezTo>
                    <a:close/>
                    <a:moveTo>
                      <a:pt x="35" y="5862"/>
                    </a:moveTo>
                    <a:cubicBezTo>
                      <a:pt x="16" y="5862"/>
                      <a:pt x="0" y="5846"/>
                      <a:pt x="0" y="5827"/>
                    </a:cubicBezTo>
                    <a:lnTo>
                      <a:pt x="0" y="5823"/>
                    </a:lnTo>
                    <a:cubicBezTo>
                      <a:pt x="0" y="5804"/>
                      <a:pt x="16" y="5788"/>
                      <a:pt x="35" y="5788"/>
                    </a:cubicBezTo>
                    <a:cubicBezTo>
                      <a:pt x="54" y="5788"/>
                      <a:pt x="70" y="5804"/>
                      <a:pt x="70" y="5823"/>
                    </a:cubicBezTo>
                    <a:lnTo>
                      <a:pt x="70" y="5827"/>
                    </a:lnTo>
                    <a:cubicBezTo>
                      <a:pt x="70" y="5846"/>
                      <a:pt x="54" y="5862"/>
                      <a:pt x="35" y="5862"/>
                    </a:cubicBezTo>
                    <a:close/>
                    <a:moveTo>
                      <a:pt x="35" y="5686"/>
                    </a:moveTo>
                    <a:cubicBezTo>
                      <a:pt x="16" y="5686"/>
                      <a:pt x="0" y="5670"/>
                      <a:pt x="0" y="5651"/>
                    </a:cubicBezTo>
                    <a:cubicBezTo>
                      <a:pt x="0" y="5632"/>
                      <a:pt x="16" y="5614"/>
                      <a:pt x="35" y="5614"/>
                    </a:cubicBezTo>
                    <a:cubicBezTo>
                      <a:pt x="54" y="5614"/>
                      <a:pt x="70" y="5627"/>
                      <a:pt x="70" y="5646"/>
                    </a:cubicBezTo>
                    <a:lnTo>
                      <a:pt x="70" y="5651"/>
                    </a:lnTo>
                    <a:cubicBezTo>
                      <a:pt x="70" y="5671"/>
                      <a:pt x="54" y="5686"/>
                      <a:pt x="35" y="5686"/>
                    </a:cubicBezTo>
                    <a:close/>
                    <a:moveTo>
                      <a:pt x="35" y="5509"/>
                    </a:moveTo>
                    <a:cubicBezTo>
                      <a:pt x="16" y="5509"/>
                      <a:pt x="0" y="5493"/>
                      <a:pt x="0" y="5474"/>
                    </a:cubicBezTo>
                    <a:lnTo>
                      <a:pt x="0" y="5470"/>
                    </a:lnTo>
                    <a:cubicBezTo>
                      <a:pt x="0" y="5451"/>
                      <a:pt x="16" y="5435"/>
                      <a:pt x="35" y="5435"/>
                    </a:cubicBezTo>
                    <a:cubicBezTo>
                      <a:pt x="54" y="5435"/>
                      <a:pt x="70" y="5451"/>
                      <a:pt x="70" y="5470"/>
                    </a:cubicBezTo>
                    <a:lnTo>
                      <a:pt x="70" y="5474"/>
                    </a:lnTo>
                    <a:cubicBezTo>
                      <a:pt x="70" y="5495"/>
                      <a:pt x="54" y="5509"/>
                      <a:pt x="35" y="5509"/>
                    </a:cubicBezTo>
                    <a:close/>
                    <a:moveTo>
                      <a:pt x="35" y="5333"/>
                    </a:moveTo>
                    <a:cubicBezTo>
                      <a:pt x="16" y="5333"/>
                      <a:pt x="0" y="5317"/>
                      <a:pt x="0" y="5298"/>
                    </a:cubicBezTo>
                    <a:cubicBezTo>
                      <a:pt x="0" y="5279"/>
                      <a:pt x="16" y="5261"/>
                      <a:pt x="35" y="5261"/>
                    </a:cubicBezTo>
                    <a:cubicBezTo>
                      <a:pt x="54" y="5261"/>
                      <a:pt x="70" y="5275"/>
                      <a:pt x="70" y="5294"/>
                    </a:cubicBezTo>
                    <a:lnTo>
                      <a:pt x="70" y="5298"/>
                    </a:lnTo>
                    <a:cubicBezTo>
                      <a:pt x="70" y="5318"/>
                      <a:pt x="54" y="5333"/>
                      <a:pt x="35" y="5333"/>
                    </a:cubicBezTo>
                    <a:close/>
                    <a:moveTo>
                      <a:pt x="35" y="5157"/>
                    </a:moveTo>
                    <a:cubicBezTo>
                      <a:pt x="16" y="5157"/>
                      <a:pt x="0" y="5141"/>
                      <a:pt x="0" y="5122"/>
                    </a:cubicBezTo>
                    <a:cubicBezTo>
                      <a:pt x="0" y="5103"/>
                      <a:pt x="16" y="5085"/>
                      <a:pt x="35" y="5085"/>
                    </a:cubicBezTo>
                    <a:cubicBezTo>
                      <a:pt x="54" y="5085"/>
                      <a:pt x="70" y="5098"/>
                      <a:pt x="70" y="5117"/>
                    </a:cubicBezTo>
                    <a:lnTo>
                      <a:pt x="70" y="5122"/>
                    </a:lnTo>
                    <a:cubicBezTo>
                      <a:pt x="70" y="5142"/>
                      <a:pt x="54" y="5157"/>
                      <a:pt x="35" y="5157"/>
                    </a:cubicBezTo>
                    <a:close/>
                    <a:moveTo>
                      <a:pt x="35" y="4982"/>
                    </a:moveTo>
                    <a:cubicBezTo>
                      <a:pt x="16" y="4982"/>
                      <a:pt x="0" y="4966"/>
                      <a:pt x="0" y="4947"/>
                    </a:cubicBezTo>
                    <a:lnTo>
                      <a:pt x="0" y="4942"/>
                    </a:lnTo>
                    <a:cubicBezTo>
                      <a:pt x="0" y="4923"/>
                      <a:pt x="16" y="4907"/>
                      <a:pt x="35" y="4907"/>
                    </a:cubicBezTo>
                    <a:cubicBezTo>
                      <a:pt x="54" y="4907"/>
                      <a:pt x="70" y="4923"/>
                      <a:pt x="70" y="4942"/>
                    </a:cubicBezTo>
                    <a:lnTo>
                      <a:pt x="70" y="4947"/>
                    </a:lnTo>
                    <a:cubicBezTo>
                      <a:pt x="70" y="4966"/>
                      <a:pt x="54" y="4982"/>
                      <a:pt x="35" y="4982"/>
                    </a:cubicBezTo>
                    <a:close/>
                    <a:moveTo>
                      <a:pt x="35" y="4805"/>
                    </a:moveTo>
                    <a:cubicBezTo>
                      <a:pt x="16" y="4805"/>
                      <a:pt x="0" y="4789"/>
                      <a:pt x="0" y="4770"/>
                    </a:cubicBezTo>
                    <a:cubicBezTo>
                      <a:pt x="0" y="4751"/>
                      <a:pt x="16" y="4734"/>
                      <a:pt x="35" y="4734"/>
                    </a:cubicBezTo>
                    <a:cubicBezTo>
                      <a:pt x="54" y="4734"/>
                      <a:pt x="70" y="4747"/>
                      <a:pt x="70" y="4766"/>
                    </a:cubicBezTo>
                    <a:lnTo>
                      <a:pt x="70" y="4770"/>
                    </a:lnTo>
                    <a:cubicBezTo>
                      <a:pt x="70" y="4789"/>
                      <a:pt x="54" y="4805"/>
                      <a:pt x="35" y="4805"/>
                    </a:cubicBezTo>
                    <a:close/>
                    <a:moveTo>
                      <a:pt x="729" y="4789"/>
                    </a:moveTo>
                    <a:lnTo>
                      <a:pt x="725" y="4789"/>
                    </a:lnTo>
                    <a:cubicBezTo>
                      <a:pt x="706" y="4789"/>
                      <a:pt x="690" y="4773"/>
                      <a:pt x="690" y="4754"/>
                    </a:cubicBezTo>
                    <a:cubicBezTo>
                      <a:pt x="690" y="4735"/>
                      <a:pt x="706" y="4719"/>
                      <a:pt x="725" y="4719"/>
                    </a:cubicBezTo>
                    <a:cubicBezTo>
                      <a:pt x="744" y="4719"/>
                      <a:pt x="761" y="4735"/>
                      <a:pt x="761" y="4754"/>
                    </a:cubicBezTo>
                    <a:cubicBezTo>
                      <a:pt x="761" y="4773"/>
                      <a:pt x="748" y="4789"/>
                      <a:pt x="729" y="4789"/>
                    </a:cubicBezTo>
                    <a:close/>
                    <a:moveTo>
                      <a:pt x="553" y="4789"/>
                    </a:moveTo>
                    <a:lnTo>
                      <a:pt x="548" y="4789"/>
                    </a:lnTo>
                    <a:cubicBezTo>
                      <a:pt x="529" y="4789"/>
                      <a:pt x="513" y="4773"/>
                      <a:pt x="513" y="4754"/>
                    </a:cubicBezTo>
                    <a:cubicBezTo>
                      <a:pt x="513" y="4735"/>
                      <a:pt x="529" y="4719"/>
                      <a:pt x="548" y="4719"/>
                    </a:cubicBezTo>
                    <a:lnTo>
                      <a:pt x="553" y="4719"/>
                    </a:lnTo>
                    <a:cubicBezTo>
                      <a:pt x="572" y="4719"/>
                      <a:pt x="588" y="4735"/>
                      <a:pt x="588" y="4754"/>
                    </a:cubicBezTo>
                    <a:cubicBezTo>
                      <a:pt x="588" y="4773"/>
                      <a:pt x="572" y="4789"/>
                      <a:pt x="553" y="4789"/>
                    </a:cubicBezTo>
                    <a:close/>
                    <a:moveTo>
                      <a:pt x="376" y="4789"/>
                    </a:moveTo>
                    <a:lnTo>
                      <a:pt x="372" y="4789"/>
                    </a:lnTo>
                    <a:cubicBezTo>
                      <a:pt x="353" y="4789"/>
                      <a:pt x="337" y="4773"/>
                      <a:pt x="337" y="4754"/>
                    </a:cubicBezTo>
                    <a:cubicBezTo>
                      <a:pt x="337" y="4735"/>
                      <a:pt x="353" y="4719"/>
                      <a:pt x="372" y="4719"/>
                    </a:cubicBezTo>
                    <a:lnTo>
                      <a:pt x="376" y="4719"/>
                    </a:lnTo>
                    <a:cubicBezTo>
                      <a:pt x="395" y="4719"/>
                      <a:pt x="411" y="4735"/>
                      <a:pt x="411" y="4754"/>
                    </a:cubicBezTo>
                    <a:cubicBezTo>
                      <a:pt x="411" y="4773"/>
                      <a:pt x="395" y="4789"/>
                      <a:pt x="376" y="4789"/>
                    </a:cubicBezTo>
                    <a:close/>
                    <a:moveTo>
                      <a:pt x="200" y="4789"/>
                    </a:moveTo>
                    <a:lnTo>
                      <a:pt x="196" y="4789"/>
                    </a:lnTo>
                    <a:cubicBezTo>
                      <a:pt x="177" y="4789"/>
                      <a:pt x="161" y="4773"/>
                      <a:pt x="161" y="4754"/>
                    </a:cubicBezTo>
                    <a:cubicBezTo>
                      <a:pt x="161" y="4735"/>
                      <a:pt x="177" y="4719"/>
                      <a:pt x="196" y="4719"/>
                    </a:cubicBezTo>
                    <a:lnTo>
                      <a:pt x="200" y="4719"/>
                    </a:lnTo>
                    <a:cubicBezTo>
                      <a:pt x="219" y="4719"/>
                      <a:pt x="235" y="4735"/>
                      <a:pt x="235" y="4754"/>
                    </a:cubicBezTo>
                    <a:cubicBezTo>
                      <a:pt x="235" y="4773"/>
                      <a:pt x="219" y="4789"/>
                      <a:pt x="200" y="4789"/>
                    </a:cubicBezTo>
                    <a:close/>
                    <a:moveTo>
                      <a:pt x="765" y="4654"/>
                    </a:moveTo>
                    <a:cubicBezTo>
                      <a:pt x="747" y="4654"/>
                      <a:pt x="730" y="4638"/>
                      <a:pt x="730" y="4619"/>
                    </a:cubicBezTo>
                    <a:lnTo>
                      <a:pt x="730" y="4614"/>
                    </a:lnTo>
                    <a:cubicBezTo>
                      <a:pt x="730" y="4595"/>
                      <a:pt x="746" y="4579"/>
                      <a:pt x="765" y="4579"/>
                    </a:cubicBezTo>
                    <a:cubicBezTo>
                      <a:pt x="783" y="4579"/>
                      <a:pt x="800" y="4595"/>
                      <a:pt x="800" y="4614"/>
                    </a:cubicBezTo>
                    <a:lnTo>
                      <a:pt x="800" y="4619"/>
                    </a:lnTo>
                    <a:cubicBezTo>
                      <a:pt x="800" y="4639"/>
                      <a:pt x="784" y="4654"/>
                      <a:pt x="765" y="4654"/>
                    </a:cubicBezTo>
                    <a:close/>
                    <a:moveTo>
                      <a:pt x="765" y="4479"/>
                    </a:moveTo>
                    <a:cubicBezTo>
                      <a:pt x="747" y="4479"/>
                      <a:pt x="730" y="4463"/>
                      <a:pt x="730" y="4444"/>
                    </a:cubicBezTo>
                    <a:cubicBezTo>
                      <a:pt x="730" y="4425"/>
                      <a:pt x="746" y="4407"/>
                      <a:pt x="765" y="4407"/>
                    </a:cubicBezTo>
                    <a:cubicBezTo>
                      <a:pt x="783" y="4407"/>
                      <a:pt x="800" y="4421"/>
                      <a:pt x="800" y="4439"/>
                    </a:cubicBezTo>
                    <a:lnTo>
                      <a:pt x="800" y="4444"/>
                    </a:lnTo>
                    <a:cubicBezTo>
                      <a:pt x="800" y="4463"/>
                      <a:pt x="784" y="4479"/>
                      <a:pt x="765" y="4479"/>
                    </a:cubicBezTo>
                    <a:close/>
                    <a:moveTo>
                      <a:pt x="765" y="4302"/>
                    </a:moveTo>
                    <a:cubicBezTo>
                      <a:pt x="747" y="4302"/>
                      <a:pt x="730" y="4286"/>
                      <a:pt x="730" y="4268"/>
                    </a:cubicBezTo>
                    <a:cubicBezTo>
                      <a:pt x="730" y="4249"/>
                      <a:pt x="746" y="4231"/>
                      <a:pt x="765" y="4231"/>
                    </a:cubicBezTo>
                    <a:cubicBezTo>
                      <a:pt x="783" y="4231"/>
                      <a:pt x="800" y="4244"/>
                      <a:pt x="800" y="4263"/>
                    </a:cubicBezTo>
                    <a:lnTo>
                      <a:pt x="800" y="4268"/>
                    </a:lnTo>
                    <a:cubicBezTo>
                      <a:pt x="800" y="4286"/>
                      <a:pt x="784" y="4302"/>
                      <a:pt x="765" y="4302"/>
                    </a:cubicBezTo>
                    <a:close/>
                    <a:moveTo>
                      <a:pt x="765" y="4126"/>
                    </a:moveTo>
                    <a:cubicBezTo>
                      <a:pt x="747" y="4126"/>
                      <a:pt x="730" y="4110"/>
                      <a:pt x="730" y="4091"/>
                    </a:cubicBezTo>
                    <a:lnTo>
                      <a:pt x="730" y="4087"/>
                    </a:lnTo>
                    <a:cubicBezTo>
                      <a:pt x="730" y="4068"/>
                      <a:pt x="746" y="4052"/>
                      <a:pt x="765" y="4052"/>
                    </a:cubicBezTo>
                    <a:cubicBezTo>
                      <a:pt x="783" y="4052"/>
                      <a:pt x="800" y="4068"/>
                      <a:pt x="800" y="4087"/>
                    </a:cubicBezTo>
                    <a:lnTo>
                      <a:pt x="800" y="4091"/>
                    </a:lnTo>
                    <a:cubicBezTo>
                      <a:pt x="800" y="4110"/>
                      <a:pt x="784" y="4126"/>
                      <a:pt x="765" y="4126"/>
                    </a:cubicBezTo>
                    <a:close/>
                    <a:moveTo>
                      <a:pt x="765" y="3950"/>
                    </a:moveTo>
                    <a:cubicBezTo>
                      <a:pt x="747" y="3950"/>
                      <a:pt x="730" y="3934"/>
                      <a:pt x="730" y="3915"/>
                    </a:cubicBezTo>
                    <a:cubicBezTo>
                      <a:pt x="730" y="3896"/>
                      <a:pt x="746" y="3878"/>
                      <a:pt x="765" y="3878"/>
                    </a:cubicBezTo>
                    <a:cubicBezTo>
                      <a:pt x="783" y="3878"/>
                      <a:pt x="800" y="3891"/>
                      <a:pt x="800" y="3910"/>
                    </a:cubicBezTo>
                    <a:lnTo>
                      <a:pt x="800" y="3915"/>
                    </a:lnTo>
                    <a:cubicBezTo>
                      <a:pt x="800" y="3934"/>
                      <a:pt x="784" y="3950"/>
                      <a:pt x="765" y="3950"/>
                    </a:cubicBezTo>
                    <a:close/>
                    <a:moveTo>
                      <a:pt x="765" y="3773"/>
                    </a:moveTo>
                    <a:cubicBezTo>
                      <a:pt x="747" y="3773"/>
                      <a:pt x="730" y="3757"/>
                      <a:pt x="730" y="3738"/>
                    </a:cubicBezTo>
                    <a:lnTo>
                      <a:pt x="730" y="3734"/>
                    </a:lnTo>
                    <a:cubicBezTo>
                      <a:pt x="730" y="3715"/>
                      <a:pt x="746" y="3699"/>
                      <a:pt x="765" y="3699"/>
                    </a:cubicBezTo>
                    <a:cubicBezTo>
                      <a:pt x="783" y="3699"/>
                      <a:pt x="800" y="3715"/>
                      <a:pt x="800" y="3734"/>
                    </a:cubicBezTo>
                    <a:lnTo>
                      <a:pt x="800" y="3738"/>
                    </a:lnTo>
                    <a:cubicBezTo>
                      <a:pt x="800" y="3757"/>
                      <a:pt x="784" y="3773"/>
                      <a:pt x="765" y="3773"/>
                    </a:cubicBezTo>
                    <a:close/>
                    <a:moveTo>
                      <a:pt x="765" y="3597"/>
                    </a:moveTo>
                    <a:cubicBezTo>
                      <a:pt x="747" y="3597"/>
                      <a:pt x="730" y="3581"/>
                      <a:pt x="730" y="3562"/>
                    </a:cubicBezTo>
                    <a:cubicBezTo>
                      <a:pt x="730" y="3543"/>
                      <a:pt x="746" y="3526"/>
                      <a:pt x="765" y="3526"/>
                    </a:cubicBezTo>
                    <a:cubicBezTo>
                      <a:pt x="783" y="3526"/>
                      <a:pt x="800" y="3539"/>
                      <a:pt x="800" y="3558"/>
                    </a:cubicBezTo>
                    <a:lnTo>
                      <a:pt x="800" y="3562"/>
                    </a:lnTo>
                    <a:cubicBezTo>
                      <a:pt x="800" y="3583"/>
                      <a:pt x="784" y="3597"/>
                      <a:pt x="765" y="3597"/>
                    </a:cubicBezTo>
                    <a:close/>
                    <a:moveTo>
                      <a:pt x="765" y="3421"/>
                    </a:moveTo>
                    <a:cubicBezTo>
                      <a:pt x="747" y="3421"/>
                      <a:pt x="730" y="3405"/>
                      <a:pt x="730" y="3386"/>
                    </a:cubicBezTo>
                    <a:cubicBezTo>
                      <a:pt x="730" y="3367"/>
                      <a:pt x="746" y="3349"/>
                      <a:pt x="765" y="3349"/>
                    </a:cubicBezTo>
                    <a:cubicBezTo>
                      <a:pt x="783" y="3349"/>
                      <a:pt x="800" y="3362"/>
                      <a:pt x="800" y="3381"/>
                    </a:cubicBezTo>
                    <a:lnTo>
                      <a:pt x="800" y="3386"/>
                    </a:lnTo>
                    <a:cubicBezTo>
                      <a:pt x="800" y="3406"/>
                      <a:pt x="784" y="3421"/>
                      <a:pt x="765" y="3421"/>
                    </a:cubicBezTo>
                    <a:close/>
                    <a:moveTo>
                      <a:pt x="765" y="3244"/>
                    </a:moveTo>
                    <a:cubicBezTo>
                      <a:pt x="747" y="3244"/>
                      <a:pt x="730" y="3228"/>
                      <a:pt x="730" y="3209"/>
                    </a:cubicBezTo>
                    <a:lnTo>
                      <a:pt x="730" y="3205"/>
                    </a:lnTo>
                    <a:cubicBezTo>
                      <a:pt x="730" y="3186"/>
                      <a:pt x="746" y="3170"/>
                      <a:pt x="765" y="3170"/>
                    </a:cubicBezTo>
                    <a:cubicBezTo>
                      <a:pt x="783" y="3170"/>
                      <a:pt x="800" y="3186"/>
                      <a:pt x="800" y="3205"/>
                    </a:cubicBezTo>
                    <a:lnTo>
                      <a:pt x="800" y="3209"/>
                    </a:lnTo>
                    <a:cubicBezTo>
                      <a:pt x="800" y="3230"/>
                      <a:pt x="784" y="3244"/>
                      <a:pt x="765" y="3244"/>
                    </a:cubicBezTo>
                    <a:close/>
                    <a:moveTo>
                      <a:pt x="765" y="3069"/>
                    </a:moveTo>
                    <a:cubicBezTo>
                      <a:pt x="747" y="3069"/>
                      <a:pt x="730" y="3053"/>
                      <a:pt x="730" y="3035"/>
                    </a:cubicBezTo>
                    <a:cubicBezTo>
                      <a:pt x="730" y="3016"/>
                      <a:pt x="746" y="2998"/>
                      <a:pt x="765" y="2998"/>
                    </a:cubicBezTo>
                    <a:cubicBezTo>
                      <a:pt x="783" y="2998"/>
                      <a:pt x="800" y="3011"/>
                      <a:pt x="800" y="3030"/>
                    </a:cubicBezTo>
                    <a:lnTo>
                      <a:pt x="800" y="3035"/>
                    </a:lnTo>
                    <a:cubicBezTo>
                      <a:pt x="800" y="3053"/>
                      <a:pt x="784" y="3069"/>
                      <a:pt x="765" y="3069"/>
                    </a:cubicBezTo>
                    <a:close/>
                    <a:moveTo>
                      <a:pt x="765" y="2893"/>
                    </a:moveTo>
                    <a:cubicBezTo>
                      <a:pt x="747" y="2893"/>
                      <a:pt x="730" y="2877"/>
                      <a:pt x="730" y="2858"/>
                    </a:cubicBezTo>
                    <a:lnTo>
                      <a:pt x="730" y="2854"/>
                    </a:lnTo>
                    <a:cubicBezTo>
                      <a:pt x="730" y="2835"/>
                      <a:pt x="746" y="2819"/>
                      <a:pt x="765" y="2819"/>
                    </a:cubicBezTo>
                    <a:cubicBezTo>
                      <a:pt x="783" y="2819"/>
                      <a:pt x="800" y="2835"/>
                      <a:pt x="800" y="2854"/>
                    </a:cubicBezTo>
                    <a:lnTo>
                      <a:pt x="800" y="2858"/>
                    </a:lnTo>
                    <a:cubicBezTo>
                      <a:pt x="800" y="2877"/>
                      <a:pt x="784" y="2893"/>
                      <a:pt x="765" y="2893"/>
                    </a:cubicBezTo>
                    <a:close/>
                    <a:moveTo>
                      <a:pt x="765" y="2717"/>
                    </a:moveTo>
                    <a:cubicBezTo>
                      <a:pt x="747" y="2717"/>
                      <a:pt x="730" y="2701"/>
                      <a:pt x="730" y="2682"/>
                    </a:cubicBezTo>
                    <a:lnTo>
                      <a:pt x="730" y="2677"/>
                    </a:lnTo>
                    <a:cubicBezTo>
                      <a:pt x="730" y="2658"/>
                      <a:pt x="746" y="2642"/>
                      <a:pt x="765" y="2642"/>
                    </a:cubicBezTo>
                    <a:cubicBezTo>
                      <a:pt x="783" y="2642"/>
                      <a:pt x="800" y="2658"/>
                      <a:pt x="800" y="2677"/>
                    </a:cubicBezTo>
                    <a:lnTo>
                      <a:pt x="800" y="2682"/>
                    </a:lnTo>
                    <a:cubicBezTo>
                      <a:pt x="800" y="2701"/>
                      <a:pt x="784" y="2717"/>
                      <a:pt x="765" y="2717"/>
                    </a:cubicBezTo>
                    <a:close/>
                    <a:moveTo>
                      <a:pt x="765" y="2540"/>
                    </a:moveTo>
                    <a:cubicBezTo>
                      <a:pt x="747" y="2540"/>
                      <a:pt x="730" y="2524"/>
                      <a:pt x="730" y="2505"/>
                    </a:cubicBezTo>
                    <a:lnTo>
                      <a:pt x="730" y="2501"/>
                    </a:lnTo>
                    <a:cubicBezTo>
                      <a:pt x="730" y="2482"/>
                      <a:pt x="746" y="2466"/>
                      <a:pt x="765" y="2466"/>
                    </a:cubicBezTo>
                    <a:cubicBezTo>
                      <a:pt x="783" y="2466"/>
                      <a:pt x="800" y="2482"/>
                      <a:pt x="800" y="2501"/>
                    </a:cubicBezTo>
                    <a:lnTo>
                      <a:pt x="800" y="2505"/>
                    </a:lnTo>
                    <a:cubicBezTo>
                      <a:pt x="800" y="2524"/>
                      <a:pt x="784" y="2540"/>
                      <a:pt x="765" y="2540"/>
                    </a:cubicBezTo>
                    <a:close/>
                    <a:moveTo>
                      <a:pt x="765" y="2364"/>
                    </a:moveTo>
                    <a:cubicBezTo>
                      <a:pt x="747" y="2364"/>
                      <a:pt x="730" y="2348"/>
                      <a:pt x="730" y="2329"/>
                    </a:cubicBezTo>
                    <a:lnTo>
                      <a:pt x="730" y="2325"/>
                    </a:lnTo>
                    <a:cubicBezTo>
                      <a:pt x="730" y="2306"/>
                      <a:pt x="746" y="2290"/>
                      <a:pt x="765" y="2290"/>
                    </a:cubicBezTo>
                    <a:cubicBezTo>
                      <a:pt x="783" y="2290"/>
                      <a:pt x="800" y="2306"/>
                      <a:pt x="800" y="2325"/>
                    </a:cubicBezTo>
                    <a:lnTo>
                      <a:pt x="800" y="2329"/>
                    </a:lnTo>
                    <a:cubicBezTo>
                      <a:pt x="800" y="2348"/>
                      <a:pt x="784" y="2364"/>
                      <a:pt x="765" y="2364"/>
                    </a:cubicBezTo>
                    <a:close/>
                    <a:moveTo>
                      <a:pt x="765" y="2188"/>
                    </a:moveTo>
                    <a:cubicBezTo>
                      <a:pt x="747" y="2188"/>
                      <a:pt x="730" y="2172"/>
                      <a:pt x="730" y="2153"/>
                    </a:cubicBezTo>
                    <a:cubicBezTo>
                      <a:pt x="730" y="2134"/>
                      <a:pt x="746" y="2116"/>
                      <a:pt x="765" y="2116"/>
                    </a:cubicBezTo>
                    <a:cubicBezTo>
                      <a:pt x="783" y="2116"/>
                      <a:pt x="800" y="2129"/>
                      <a:pt x="800" y="2148"/>
                    </a:cubicBezTo>
                    <a:lnTo>
                      <a:pt x="800" y="2153"/>
                    </a:lnTo>
                    <a:cubicBezTo>
                      <a:pt x="800" y="2173"/>
                      <a:pt x="784" y="2188"/>
                      <a:pt x="765" y="2188"/>
                    </a:cubicBezTo>
                    <a:close/>
                    <a:moveTo>
                      <a:pt x="765" y="2011"/>
                    </a:moveTo>
                    <a:cubicBezTo>
                      <a:pt x="747" y="2011"/>
                      <a:pt x="730" y="1995"/>
                      <a:pt x="730" y="1976"/>
                    </a:cubicBezTo>
                    <a:lnTo>
                      <a:pt x="730" y="1972"/>
                    </a:lnTo>
                    <a:cubicBezTo>
                      <a:pt x="730" y="1953"/>
                      <a:pt x="746" y="1937"/>
                      <a:pt x="765" y="1937"/>
                    </a:cubicBezTo>
                    <a:cubicBezTo>
                      <a:pt x="783" y="1937"/>
                      <a:pt x="800" y="1953"/>
                      <a:pt x="800" y="1972"/>
                    </a:cubicBezTo>
                    <a:lnTo>
                      <a:pt x="800" y="1976"/>
                    </a:lnTo>
                    <a:cubicBezTo>
                      <a:pt x="800" y="1997"/>
                      <a:pt x="784" y="2011"/>
                      <a:pt x="765" y="2011"/>
                    </a:cubicBezTo>
                    <a:close/>
                    <a:moveTo>
                      <a:pt x="765" y="1835"/>
                    </a:moveTo>
                    <a:cubicBezTo>
                      <a:pt x="747" y="1835"/>
                      <a:pt x="730" y="1819"/>
                      <a:pt x="730" y="1800"/>
                    </a:cubicBezTo>
                    <a:lnTo>
                      <a:pt x="730" y="1796"/>
                    </a:lnTo>
                    <a:cubicBezTo>
                      <a:pt x="730" y="1777"/>
                      <a:pt x="746" y="1761"/>
                      <a:pt x="765" y="1761"/>
                    </a:cubicBezTo>
                    <a:cubicBezTo>
                      <a:pt x="783" y="1761"/>
                      <a:pt x="800" y="1777"/>
                      <a:pt x="800" y="1796"/>
                    </a:cubicBezTo>
                    <a:lnTo>
                      <a:pt x="800" y="1800"/>
                    </a:lnTo>
                    <a:cubicBezTo>
                      <a:pt x="800" y="1820"/>
                      <a:pt x="784" y="1835"/>
                      <a:pt x="765" y="1835"/>
                    </a:cubicBezTo>
                    <a:close/>
                    <a:moveTo>
                      <a:pt x="765" y="1660"/>
                    </a:moveTo>
                    <a:cubicBezTo>
                      <a:pt x="747" y="1660"/>
                      <a:pt x="730" y="1644"/>
                      <a:pt x="730" y="1625"/>
                    </a:cubicBezTo>
                    <a:lnTo>
                      <a:pt x="730" y="1621"/>
                    </a:lnTo>
                    <a:cubicBezTo>
                      <a:pt x="730" y="1602"/>
                      <a:pt x="746" y="1586"/>
                      <a:pt x="765" y="1586"/>
                    </a:cubicBezTo>
                    <a:cubicBezTo>
                      <a:pt x="783" y="1586"/>
                      <a:pt x="800" y="1602"/>
                      <a:pt x="800" y="1621"/>
                    </a:cubicBezTo>
                    <a:lnTo>
                      <a:pt x="800" y="1625"/>
                    </a:lnTo>
                    <a:cubicBezTo>
                      <a:pt x="800" y="1644"/>
                      <a:pt x="784" y="1660"/>
                      <a:pt x="765" y="1660"/>
                    </a:cubicBezTo>
                    <a:close/>
                    <a:moveTo>
                      <a:pt x="765" y="1484"/>
                    </a:moveTo>
                    <a:cubicBezTo>
                      <a:pt x="747" y="1484"/>
                      <a:pt x="730" y="1468"/>
                      <a:pt x="730" y="1449"/>
                    </a:cubicBezTo>
                    <a:lnTo>
                      <a:pt x="730" y="1444"/>
                    </a:lnTo>
                    <a:cubicBezTo>
                      <a:pt x="730" y="1425"/>
                      <a:pt x="746" y="1409"/>
                      <a:pt x="765" y="1409"/>
                    </a:cubicBezTo>
                    <a:cubicBezTo>
                      <a:pt x="783" y="1409"/>
                      <a:pt x="800" y="1425"/>
                      <a:pt x="800" y="1444"/>
                    </a:cubicBezTo>
                    <a:lnTo>
                      <a:pt x="800" y="1449"/>
                    </a:lnTo>
                    <a:cubicBezTo>
                      <a:pt x="800" y="1468"/>
                      <a:pt x="784" y="1484"/>
                      <a:pt x="765" y="1484"/>
                    </a:cubicBezTo>
                    <a:close/>
                    <a:moveTo>
                      <a:pt x="765" y="1307"/>
                    </a:moveTo>
                    <a:cubicBezTo>
                      <a:pt x="747" y="1307"/>
                      <a:pt x="730" y="1290"/>
                      <a:pt x="730" y="1272"/>
                    </a:cubicBezTo>
                    <a:cubicBezTo>
                      <a:pt x="730" y="1253"/>
                      <a:pt x="746" y="1236"/>
                      <a:pt x="765" y="1236"/>
                    </a:cubicBezTo>
                    <a:cubicBezTo>
                      <a:pt x="783" y="1236"/>
                      <a:pt x="800" y="1249"/>
                      <a:pt x="800" y="1268"/>
                    </a:cubicBezTo>
                    <a:lnTo>
                      <a:pt x="800" y="1272"/>
                    </a:lnTo>
                    <a:cubicBezTo>
                      <a:pt x="800" y="1291"/>
                      <a:pt x="784" y="1307"/>
                      <a:pt x="765" y="1307"/>
                    </a:cubicBezTo>
                    <a:close/>
                    <a:moveTo>
                      <a:pt x="765" y="1131"/>
                    </a:moveTo>
                    <a:cubicBezTo>
                      <a:pt x="747" y="1131"/>
                      <a:pt x="730" y="1115"/>
                      <a:pt x="730" y="1096"/>
                    </a:cubicBezTo>
                    <a:lnTo>
                      <a:pt x="730" y="1092"/>
                    </a:lnTo>
                    <a:cubicBezTo>
                      <a:pt x="730" y="1073"/>
                      <a:pt x="746" y="1057"/>
                      <a:pt x="765" y="1057"/>
                    </a:cubicBezTo>
                    <a:cubicBezTo>
                      <a:pt x="783" y="1057"/>
                      <a:pt x="800" y="1073"/>
                      <a:pt x="800" y="1092"/>
                    </a:cubicBezTo>
                    <a:lnTo>
                      <a:pt x="800" y="1096"/>
                    </a:lnTo>
                    <a:cubicBezTo>
                      <a:pt x="800" y="1115"/>
                      <a:pt x="784" y="1131"/>
                      <a:pt x="765" y="1131"/>
                    </a:cubicBezTo>
                    <a:close/>
                    <a:moveTo>
                      <a:pt x="765" y="955"/>
                    </a:moveTo>
                    <a:cubicBezTo>
                      <a:pt x="747" y="955"/>
                      <a:pt x="730" y="939"/>
                      <a:pt x="730" y="920"/>
                    </a:cubicBezTo>
                    <a:lnTo>
                      <a:pt x="730" y="915"/>
                    </a:lnTo>
                    <a:cubicBezTo>
                      <a:pt x="730" y="896"/>
                      <a:pt x="746" y="880"/>
                      <a:pt x="765" y="880"/>
                    </a:cubicBezTo>
                    <a:cubicBezTo>
                      <a:pt x="783" y="880"/>
                      <a:pt x="800" y="896"/>
                      <a:pt x="800" y="915"/>
                    </a:cubicBezTo>
                    <a:lnTo>
                      <a:pt x="800" y="920"/>
                    </a:lnTo>
                    <a:cubicBezTo>
                      <a:pt x="800" y="939"/>
                      <a:pt x="784" y="955"/>
                      <a:pt x="765" y="955"/>
                    </a:cubicBezTo>
                    <a:close/>
                    <a:moveTo>
                      <a:pt x="765" y="778"/>
                    </a:moveTo>
                    <a:cubicBezTo>
                      <a:pt x="747" y="778"/>
                      <a:pt x="730" y="762"/>
                      <a:pt x="730" y="743"/>
                    </a:cubicBezTo>
                    <a:lnTo>
                      <a:pt x="730" y="739"/>
                    </a:lnTo>
                    <a:cubicBezTo>
                      <a:pt x="730" y="720"/>
                      <a:pt x="746" y="704"/>
                      <a:pt x="765" y="704"/>
                    </a:cubicBezTo>
                    <a:cubicBezTo>
                      <a:pt x="783" y="704"/>
                      <a:pt x="800" y="720"/>
                      <a:pt x="800" y="739"/>
                    </a:cubicBezTo>
                    <a:lnTo>
                      <a:pt x="800" y="743"/>
                    </a:lnTo>
                    <a:cubicBezTo>
                      <a:pt x="800" y="764"/>
                      <a:pt x="784" y="778"/>
                      <a:pt x="765" y="778"/>
                    </a:cubicBezTo>
                    <a:close/>
                    <a:moveTo>
                      <a:pt x="765" y="602"/>
                    </a:moveTo>
                    <a:cubicBezTo>
                      <a:pt x="747" y="602"/>
                      <a:pt x="730" y="586"/>
                      <a:pt x="730" y="567"/>
                    </a:cubicBezTo>
                    <a:lnTo>
                      <a:pt x="730" y="563"/>
                    </a:lnTo>
                    <a:cubicBezTo>
                      <a:pt x="730" y="544"/>
                      <a:pt x="746" y="528"/>
                      <a:pt x="765" y="528"/>
                    </a:cubicBezTo>
                    <a:cubicBezTo>
                      <a:pt x="783" y="528"/>
                      <a:pt x="800" y="544"/>
                      <a:pt x="800" y="563"/>
                    </a:cubicBezTo>
                    <a:lnTo>
                      <a:pt x="800" y="567"/>
                    </a:lnTo>
                    <a:cubicBezTo>
                      <a:pt x="800" y="587"/>
                      <a:pt x="784" y="602"/>
                      <a:pt x="765" y="602"/>
                    </a:cubicBezTo>
                    <a:close/>
                    <a:moveTo>
                      <a:pt x="765" y="426"/>
                    </a:moveTo>
                    <a:cubicBezTo>
                      <a:pt x="747" y="426"/>
                      <a:pt x="730" y="410"/>
                      <a:pt x="730" y="391"/>
                    </a:cubicBezTo>
                    <a:cubicBezTo>
                      <a:pt x="730" y="372"/>
                      <a:pt x="746" y="354"/>
                      <a:pt x="765" y="354"/>
                    </a:cubicBezTo>
                    <a:cubicBezTo>
                      <a:pt x="783" y="354"/>
                      <a:pt x="800" y="367"/>
                      <a:pt x="800" y="386"/>
                    </a:cubicBezTo>
                    <a:lnTo>
                      <a:pt x="800" y="391"/>
                    </a:lnTo>
                    <a:cubicBezTo>
                      <a:pt x="800" y="411"/>
                      <a:pt x="784" y="426"/>
                      <a:pt x="765" y="426"/>
                    </a:cubicBezTo>
                    <a:close/>
                    <a:moveTo>
                      <a:pt x="765" y="249"/>
                    </a:moveTo>
                    <a:cubicBezTo>
                      <a:pt x="747" y="249"/>
                      <a:pt x="730" y="233"/>
                      <a:pt x="730" y="214"/>
                    </a:cubicBezTo>
                    <a:lnTo>
                      <a:pt x="730" y="210"/>
                    </a:lnTo>
                    <a:cubicBezTo>
                      <a:pt x="730" y="191"/>
                      <a:pt x="746" y="175"/>
                      <a:pt x="765" y="175"/>
                    </a:cubicBezTo>
                    <a:cubicBezTo>
                      <a:pt x="783" y="175"/>
                      <a:pt x="800" y="191"/>
                      <a:pt x="800" y="210"/>
                    </a:cubicBezTo>
                    <a:lnTo>
                      <a:pt x="800" y="214"/>
                    </a:lnTo>
                    <a:cubicBezTo>
                      <a:pt x="800" y="235"/>
                      <a:pt x="784" y="249"/>
                      <a:pt x="765" y="249"/>
                    </a:cubicBezTo>
                    <a:close/>
                    <a:moveTo>
                      <a:pt x="765" y="74"/>
                    </a:moveTo>
                    <a:cubicBezTo>
                      <a:pt x="747" y="74"/>
                      <a:pt x="730" y="58"/>
                      <a:pt x="730" y="39"/>
                    </a:cubicBezTo>
                    <a:lnTo>
                      <a:pt x="730" y="35"/>
                    </a:lnTo>
                    <a:cubicBezTo>
                      <a:pt x="730" y="16"/>
                      <a:pt x="746" y="0"/>
                      <a:pt x="765" y="0"/>
                    </a:cubicBezTo>
                    <a:cubicBezTo>
                      <a:pt x="783" y="0"/>
                      <a:pt x="800" y="16"/>
                      <a:pt x="800" y="35"/>
                    </a:cubicBezTo>
                    <a:lnTo>
                      <a:pt x="800" y="39"/>
                    </a:lnTo>
                    <a:cubicBezTo>
                      <a:pt x="800" y="58"/>
                      <a:pt x="784" y="74"/>
                      <a:pt x="765" y="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7" name="Freeform 96">
                <a:extLst>
                  <a:ext uri="{FF2B5EF4-FFF2-40B4-BE49-F238E27FC236}">
                    <a16:creationId xmlns:a16="http://schemas.microsoft.com/office/drawing/2014/main" id="{FF0DBF44-240B-8748-B8ED-24EFE934ED12}"/>
                  </a:ext>
                </a:extLst>
              </p:cNvPr>
              <p:cNvSpPr/>
              <p:nvPr/>
            </p:nvSpPr>
            <p:spPr>
              <a:xfrm>
                <a:off x="2535480" y="4689000"/>
                <a:ext cx="1260360" cy="905759"/>
              </a:xfrm>
              <a:custGeom>
                <a:avLst/>
                <a:gdLst/>
                <a:ahLst/>
                <a:cxnLst>
                  <a:cxn ang="3cd4">
                    <a:pos x="hc" y="t"/>
                  </a:cxn>
                  <a:cxn ang="cd2">
                    <a:pos x="l" y="vc"/>
                  </a:cxn>
                  <a:cxn ang="cd4">
                    <a:pos x="hc" y="b"/>
                  </a:cxn>
                  <a:cxn ang="0">
                    <a:pos x="r" y="vc"/>
                  </a:cxn>
                </a:cxnLst>
                <a:rect l="l" t="t" r="r" b="b"/>
                <a:pathLst>
                  <a:path w="3502" h="2517">
                    <a:moveTo>
                      <a:pt x="3406" y="2517"/>
                    </a:moveTo>
                    <a:lnTo>
                      <a:pt x="97" y="2517"/>
                    </a:lnTo>
                    <a:cubicBezTo>
                      <a:pt x="43" y="2517"/>
                      <a:pt x="0" y="2474"/>
                      <a:pt x="0" y="2420"/>
                    </a:cubicBezTo>
                    <a:lnTo>
                      <a:pt x="0" y="98"/>
                    </a:lnTo>
                    <a:cubicBezTo>
                      <a:pt x="0" y="44"/>
                      <a:pt x="43" y="0"/>
                      <a:pt x="97" y="0"/>
                    </a:cubicBezTo>
                    <a:lnTo>
                      <a:pt x="831" y="0"/>
                    </a:lnTo>
                    <a:cubicBezTo>
                      <a:pt x="854" y="0"/>
                      <a:pt x="873" y="19"/>
                      <a:pt x="873" y="43"/>
                    </a:cubicBezTo>
                    <a:cubicBezTo>
                      <a:pt x="873" y="66"/>
                      <a:pt x="854" y="85"/>
                      <a:pt x="831" y="85"/>
                    </a:cubicBezTo>
                    <a:lnTo>
                      <a:pt x="97" y="85"/>
                    </a:lnTo>
                    <a:cubicBezTo>
                      <a:pt x="92" y="85"/>
                      <a:pt x="86" y="91"/>
                      <a:pt x="86" y="97"/>
                    </a:cubicBezTo>
                    <a:lnTo>
                      <a:pt x="86" y="2420"/>
                    </a:lnTo>
                    <a:cubicBezTo>
                      <a:pt x="86" y="2427"/>
                      <a:pt x="92" y="2431"/>
                      <a:pt x="97" y="2431"/>
                    </a:cubicBezTo>
                    <a:lnTo>
                      <a:pt x="3405" y="2431"/>
                    </a:lnTo>
                    <a:cubicBezTo>
                      <a:pt x="3410" y="2431"/>
                      <a:pt x="3416" y="2426"/>
                      <a:pt x="3416" y="2420"/>
                    </a:cubicBezTo>
                    <a:lnTo>
                      <a:pt x="3416" y="98"/>
                    </a:lnTo>
                    <a:cubicBezTo>
                      <a:pt x="3416" y="92"/>
                      <a:pt x="3410" y="86"/>
                      <a:pt x="3405" y="86"/>
                    </a:cubicBezTo>
                    <a:lnTo>
                      <a:pt x="2673" y="86"/>
                    </a:lnTo>
                    <a:cubicBezTo>
                      <a:pt x="2650" y="86"/>
                      <a:pt x="2631" y="67"/>
                      <a:pt x="2631" y="44"/>
                    </a:cubicBezTo>
                    <a:cubicBezTo>
                      <a:pt x="2631" y="21"/>
                      <a:pt x="2650" y="2"/>
                      <a:pt x="2673" y="2"/>
                    </a:cubicBezTo>
                    <a:lnTo>
                      <a:pt x="3405" y="2"/>
                    </a:lnTo>
                    <a:cubicBezTo>
                      <a:pt x="3458" y="2"/>
                      <a:pt x="3502" y="46"/>
                      <a:pt x="3502" y="100"/>
                    </a:cubicBezTo>
                    <a:lnTo>
                      <a:pt x="3502" y="2420"/>
                    </a:lnTo>
                    <a:cubicBezTo>
                      <a:pt x="3504" y="2472"/>
                      <a:pt x="3460" y="2517"/>
                      <a:pt x="3406" y="25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8" name="Freeform 97">
                <a:extLst>
                  <a:ext uri="{FF2B5EF4-FFF2-40B4-BE49-F238E27FC236}">
                    <a16:creationId xmlns:a16="http://schemas.microsoft.com/office/drawing/2014/main" id="{240D530E-D989-B547-BD11-BFEED65405CD}"/>
                  </a:ext>
                </a:extLst>
              </p:cNvPr>
              <p:cNvSpPr/>
              <p:nvPr/>
            </p:nvSpPr>
            <p:spPr>
              <a:xfrm>
                <a:off x="2946600" y="5564160"/>
                <a:ext cx="438480" cy="163080"/>
              </a:xfrm>
              <a:custGeom>
                <a:avLst/>
                <a:gdLst/>
                <a:ahLst/>
                <a:cxnLst>
                  <a:cxn ang="3cd4">
                    <a:pos x="hc" y="t"/>
                  </a:cxn>
                  <a:cxn ang="cd2">
                    <a:pos x="l" y="vc"/>
                  </a:cxn>
                  <a:cxn ang="cd4">
                    <a:pos x="hc" y="b"/>
                  </a:cxn>
                  <a:cxn ang="0">
                    <a:pos x="r" y="vc"/>
                  </a:cxn>
                </a:cxnLst>
                <a:rect l="l" t="t" r="r" b="b"/>
                <a:pathLst>
                  <a:path w="1219" h="454">
                    <a:moveTo>
                      <a:pt x="1121" y="454"/>
                    </a:moveTo>
                    <a:lnTo>
                      <a:pt x="98" y="454"/>
                    </a:lnTo>
                    <a:cubicBezTo>
                      <a:pt x="44" y="454"/>
                      <a:pt x="0" y="410"/>
                      <a:pt x="0" y="356"/>
                    </a:cubicBezTo>
                    <a:lnTo>
                      <a:pt x="0" y="98"/>
                    </a:lnTo>
                    <a:cubicBezTo>
                      <a:pt x="0" y="44"/>
                      <a:pt x="44" y="0"/>
                      <a:pt x="98" y="0"/>
                    </a:cubicBezTo>
                    <a:lnTo>
                      <a:pt x="1121" y="0"/>
                    </a:lnTo>
                    <a:cubicBezTo>
                      <a:pt x="1175" y="0"/>
                      <a:pt x="1219" y="44"/>
                      <a:pt x="1219" y="98"/>
                    </a:cubicBezTo>
                    <a:lnTo>
                      <a:pt x="1219" y="356"/>
                    </a:lnTo>
                    <a:cubicBezTo>
                      <a:pt x="1219" y="410"/>
                      <a:pt x="1175" y="454"/>
                      <a:pt x="1121" y="454"/>
                    </a:cubicBezTo>
                    <a:close/>
                    <a:moveTo>
                      <a:pt x="98" y="86"/>
                    </a:moveTo>
                    <a:cubicBezTo>
                      <a:pt x="92" y="86"/>
                      <a:pt x="86" y="92"/>
                      <a:pt x="86" y="98"/>
                    </a:cubicBezTo>
                    <a:lnTo>
                      <a:pt x="86" y="356"/>
                    </a:lnTo>
                    <a:cubicBezTo>
                      <a:pt x="86" y="363"/>
                      <a:pt x="92" y="368"/>
                      <a:pt x="98" y="368"/>
                    </a:cubicBezTo>
                    <a:lnTo>
                      <a:pt x="1121" y="368"/>
                    </a:lnTo>
                    <a:cubicBezTo>
                      <a:pt x="1127" y="368"/>
                      <a:pt x="1133" y="362"/>
                      <a:pt x="1133" y="356"/>
                    </a:cubicBezTo>
                    <a:lnTo>
                      <a:pt x="1133" y="98"/>
                    </a:lnTo>
                    <a:cubicBezTo>
                      <a:pt x="1133" y="92"/>
                      <a:pt x="1127" y="86"/>
                      <a:pt x="1121" y="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9" name="Freeform 98">
                <a:extLst>
                  <a:ext uri="{FF2B5EF4-FFF2-40B4-BE49-F238E27FC236}">
                    <a16:creationId xmlns:a16="http://schemas.microsoft.com/office/drawing/2014/main" id="{24BB8BF5-EA22-C049-BD75-D531FA0C6C49}"/>
                  </a:ext>
                </a:extLst>
              </p:cNvPr>
              <p:cNvSpPr/>
              <p:nvPr/>
            </p:nvSpPr>
            <p:spPr>
              <a:xfrm>
                <a:off x="2800800" y="5697720"/>
                <a:ext cx="730080" cy="29880"/>
              </a:xfrm>
              <a:custGeom>
                <a:avLst/>
                <a:gdLst/>
                <a:ahLst/>
                <a:cxnLst>
                  <a:cxn ang="3cd4">
                    <a:pos x="hc" y="t"/>
                  </a:cxn>
                  <a:cxn ang="cd2">
                    <a:pos x="l" y="vc"/>
                  </a:cxn>
                  <a:cxn ang="cd4">
                    <a:pos x="hc" y="b"/>
                  </a:cxn>
                  <a:cxn ang="0">
                    <a:pos x="r" y="vc"/>
                  </a:cxn>
                </a:cxnLst>
                <a:rect l="l" t="t" r="r" b="b"/>
                <a:pathLst>
                  <a:path w="2029" h="84">
                    <a:moveTo>
                      <a:pt x="1987" y="84"/>
                    </a:moveTo>
                    <a:lnTo>
                      <a:pt x="43" y="84"/>
                    </a:lnTo>
                    <a:cubicBezTo>
                      <a:pt x="19" y="84"/>
                      <a:pt x="0" y="65"/>
                      <a:pt x="0" y="42"/>
                    </a:cubicBezTo>
                    <a:cubicBezTo>
                      <a:pt x="0" y="19"/>
                      <a:pt x="19" y="0"/>
                      <a:pt x="43" y="0"/>
                    </a:cubicBezTo>
                    <a:lnTo>
                      <a:pt x="1987" y="0"/>
                    </a:lnTo>
                    <a:cubicBezTo>
                      <a:pt x="2010" y="0"/>
                      <a:pt x="2029" y="19"/>
                      <a:pt x="2029" y="42"/>
                    </a:cubicBezTo>
                    <a:cubicBezTo>
                      <a:pt x="2029" y="65"/>
                      <a:pt x="2010" y="84"/>
                      <a:pt x="1987" y="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00" name="Freeform 99">
                <a:extLst>
                  <a:ext uri="{FF2B5EF4-FFF2-40B4-BE49-F238E27FC236}">
                    <a16:creationId xmlns:a16="http://schemas.microsoft.com/office/drawing/2014/main" id="{DD6789FC-10B6-4A41-8A6A-FBF625EDE776}"/>
                  </a:ext>
                </a:extLst>
              </p:cNvPr>
              <p:cNvSpPr/>
              <p:nvPr/>
            </p:nvSpPr>
            <p:spPr>
              <a:xfrm>
                <a:off x="2537640" y="5380560"/>
                <a:ext cx="1259280" cy="30240"/>
              </a:xfrm>
              <a:custGeom>
                <a:avLst/>
                <a:gdLst/>
                <a:ahLst/>
                <a:cxnLst>
                  <a:cxn ang="3cd4">
                    <a:pos x="hc" y="t"/>
                  </a:cxn>
                  <a:cxn ang="cd2">
                    <a:pos x="l" y="vc"/>
                  </a:cxn>
                  <a:cxn ang="cd4">
                    <a:pos x="hc" y="b"/>
                  </a:cxn>
                  <a:cxn ang="0">
                    <a:pos x="r" y="vc"/>
                  </a:cxn>
                </a:cxnLst>
                <a:rect l="l" t="t" r="r" b="b"/>
                <a:pathLst>
                  <a:path w="3499" h="85">
                    <a:moveTo>
                      <a:pt x="3455" y="85"/>
                    </a:moveTo>
                    <a:lnTo>
                      <a:pt x="42" y="85"/>
                    </a:lnTo>
                    <a:cubicBezTo>
                      <a:pt x="19" y="85"/>
                      <a:pt x="0" y="66"/>
                      <a:pt x="0" y="43"/>
                    </a:cubicBezTo>
                    <a:cubicBezTo>
                      <a:pt x="0" y="19"/>
                      <a:pt x="19" y="0"/>
                      <a:pt x="42" y="0"/>
                    </a:cubicBezTo>
                    <a:lnTo>
                      <a:pt x="3457" y="0"/>
                    </a:lnTo>
                    <a:cubicBezTo>
                      <a:pt x="3480" y="0"/>
                      <a:pt x="3499" y="19"/>
                      <a:pt x="3499" y="43"/>
                    </a:cubicBezTo>
                    <a:cubicBezTo>
                      <a:pt x="3499" y="66"/>
                      <a:pt x="3480" y="85"/>
                      <a:pt x="3455"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01" name="Freeform 100">
                <a:extLst>
                  <a:ext uri="{FF2B5EF4-FFF2-40B4-BE49-F238E27FC236}">
                    <a16:creationId xmlns:a16="http://schemas.microsoft.com/office/drawing/2014/main" id="{63C7620C-53AE-9B41-93EB-9FC431BD7484}"/>
                  </a:ext>
                </a:extLst>
              </p:cNvPr>
              <p:cNvSpPr/>
              <p:nvPr/>
            </p:nvSpPr>
            <p:spPr>
              <a:xfrm>
                <a:off x="2819880" y="4497120"/>
                <a:ext cx="693719" cy="894240"/>
              </a:xfrm>
              <a:custGeom>
                <a:avLst/>
                <a:gdLst/>
                <a:ahLst/>
                <a:cxnLst>
                  <a:cxn ang="3cd4">
                    <a:pos x="hc" y="t"/>
                  </a:cxn>
                  <a:cxn ang="cd2">
                    <a:pos x="l" y="vc"/>
                  </a:cxn>
                  <a:cxn ang="cd4">
                    <a:pos x="hc" y="b"/>
                  </a:cxn>
                  <a:cxn ang="0">
                    <a:pos x="r" y="vc"/>
                  </a:cxn>
                </a:cxnLst>
                <a:rect l="l" t="t" r="r" b="b"/>
                <a:pathLst>
                  <a:path w="1928" h="2485">
                    <a:moveTo>
                      <a:pt x="1884" y="2485"/>
                    </a:moveTo>
                    <a:cubicBezTo>
                      <a:pt x="1861" y="2485"/>
                      <a:pt x="1842" y="2466"/>
                      <a:pt x="1842" y="2443"/>
                    </a:cubicBezTo>
                    <a:lnTo>
                      <a:pt x="1842" y="98"/>
                    </a:lnTo>
                    <a:cubicBezTo>
                      <a:pt x="1842" y="92"/>
                      <a:pt x="1836" y="86"/>
                      <a:pt x="1830" y="86"/>
                    </a:cubicBezTo>
                    <a:lnTo>
                      <a:pt x="96" y="86"/>
                    </a:lnTo>
                    <a:cubicBezTo>
                      <a:pt x="90" y="86"/>
                      <a:pt x="84" y="92"/>
                      <a:pt x="84" y="98"/>
                    </a:cubicBezTo>
                    <a:lnTo>
                      <a:pt x="84" y="2441"/>
                    </a:lnTo>
                    <a:cubicBezTo>
                      <a:pt x="84" y="2465"/>
                      <a:pt x="65" y="2483"/>
                      <a:pt x="42" y="2483"/>
                    </a:cubicBezTo>
                    <a:cubicBezTo>
                      <a:pt x="19" y="2483"/>
                      <a:pt x="0" y="2465"/>
                      <a:pt x="0" y="2441"/>
                    </a:cubicBezTo>
                    <a:lnTo>
                      <a:pt x="0" y="98"/>
                    </a:lnTo>
                    <a:cubicBezTo>
                      <a:pt x="0" y="44"/>
                      <a:pt x="43" y="0"/>
                      <a:pt x="97" y="0"/>
                    </a:cubicBezTo>
                    <a:lnTo>
                      <a:pt x="1830" y="0"/>
                    </a:lnTo>
                    <a:cubicBezTo>
                      <a:pt x="1884" y="0"/>
                      <a:pt x="1928" y="44"/>
                      <a:pt x="1928" y="98"/>
                    </a:cubicBezTo>
                    <a:lnTo>
                      <a:pt x="1928" y="2441"/>
                    </a:lnTo>
                    <a:cubicBezTo>
                      <a:pt x="1927" y="2466"/>
                      <a:pt x="1908" y="2485"/>
                      <a:pt x="1884" y="24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02" name="Freeform 101">
                <a:extLst>
                  <a:ext uri="{FF2B5EF4-FFF2-40B4-BE49-F238E27FC236}">
                    <a16:creationId xmlns:a16="http://schemas.microsoft.com/office/drawing/2014/main" id="{FD09F53A-F37D-0147-8E6F-9B3FD34C71C6}"/>
                  </a:ext>
                </a:extLst>
              </p:cNvPr>
              <p:cNvSpPr/>
              <p:nvPr/>
            </p:nvSpPr>
            <p:spPr>
              <a:xfrm>
                <a:off x="2819160" y="4580639"/>
                <a:ext cx="694080" cy="829080"/>
              </a:xfrm>
              <a:custGeom>
                <a:avLst/>
                <a:gdLst/>
                <a:ahLst/>
                <a:cxnLst>
                  <a:cxn ang="3cd4">
                    <a:pos x="hc" y="t"/>
                  </a:cxn>
                  <a:cxn ang="cd2">
                    <a:pos x="l" y="vc"/>
                  </a:cxn>
                  <a:cxn ang="cd4">
                    <a:pos x="hc" y="b"/>
                  </a:cxn>
                  <a:cxn ang="0">
                    <a:pos x="r" y="vc"/>
                  </a:cxn>
                </a:cxnLst>
                <a:rect l="l" t="t" r="r" b="b"/>
                <a:pathLst>
                  <a:path w="1929" h="2304">
                    <a:moveTo>
                      <a:pt x="1831" y="2304"/>
                    </a:moveTo>
                    <a:lnTo>
                      <a:pt x="98" y="2304"/>
                    </a:lnTo>
                    <a:cubicBezTo>
                      <a:pt x="44" y="2304"/>
                      <a:pt x="0" y="2260"/>
                      <a:pt x="0" y="2206"/>
                    </a:cubicBezTo>
                    <a:lnTo>
                      <a:pt x="0" y="97"/>
                    </a:lnTo>
                    <a:cubicBezTo>
                      <a:pt x="0" y="43"/>
                      <a:pt x="44" y="0"/>
                      <a:pt x="98" y="0"/>
                    </a:cubicBezTo>
                    <a:lnTo>
                      <a:pt x="1831" y="0"/>
                    </a:lnTo>
                    <a:cubicBezTo>
                      <a:pt x="1885" y="0"/>
                      <a:pt x="1929" y="43"/>
                      <a:pt x="1929" y="97"/>
                    </a:cubicBezTo>
                    <a:lnTo>
                      <a:pt x="1929" y="2205"/>
                    </a:lnTo>
                    <a:cubicBezTo>
                      <a:pt x="1929" y="2259"/>
                      <a:pt x="1885" y="2304"/>
                      <a:pt x="1831" y="2304"/>
                    </a:cubicBezTo>
                    <a:close/>
                    <a:moveTo>
                      <a:pt x="98" y="86"/>
                    </a:moveTo>
                    <a:cubicBezTo>
                      <a:pt x="92" y="86"/>
                      <a:pt x="86" y="92"/>
                      <a:pt x="86" y="97"/>
                    </a:cubicBezTo>
                    <a:lnTo>
                      <a:pt x="86" y="2205"/>
                    </a:lnTo>
                    <a:cubicBezTo>
                      <a:pt x="86" y="2211"/>
                      <a:pt x="92" y="2217"/>
                      <a:pt x="98" y="2217"/>
                    </a:cubicBezTo>
                    <a:lnTo>
                      <a:pt x="1831" y="2217"/>
                    </a:lnTo>
                    <a:cubicBezTo>
                      <a:pt x="1837" y="2217"/>
                      <a:pt x="1843" y="2211"/>
                      <a:pt x="1843" y="2205"/>
                    </a:cubicBezTo>
                    <a:lnTo>
                      <a:pt x="1843" y="97"/>
                    </a:lnTo>
                    <a:cubicBezTo>
                      <a:pt x="1843" y="92"/>
                      <a:pt x="1837" y="86"/>
                      <a:pt x="1831" y="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03" name="Freeform 102">
                <a:extLst>
                  <a:ext uri="{FF2B5EF4-FFF2-40B4-BE49-F238E27FC236}">
                    <a16:creationId xmlns:a16="http://schemas.microsoft.com/office/drawing/2014/main" id="{1265C791-F385-3B48-A0E7-DC37FEC2972D}"/>
                  </a:ext>
                </a:extLst>
              </p:cNvPr>
              <p:cNvSpPr/>
              <p:nvPr/>
            </p:nvSpPr>
            <p:spPr>
              <a:xfrm>
                <a:off x="2898360" y="4866840"/>
                <a:ext cx="539280" cy="353520"/>
              </a:xfrm>
              <a:custGeom>
                <a:avLst/>
                <a:gdLst/>
                <a:ahLst/>
                <a:cxnLst>
                  <a:cxn ang="3cd4">
                    <a:pos x="hc" y="t"/>
                  </a:cxn>
                  <a:cxn ang="cd2">
                    <a:pos x="l" y="vc"/>
                  </a:cxn>
                  <a:cxn ang="cd4">
                    <a:pos x="hc" y="b"/>
                  </a:cxn>
                  <a:cxn ang="0">
                    <a:pos x="r" y="vc"/>
                  </a:cxn>
                </a:cxnLst>
                <a:rect l="l" t="t" r="r" b="b"/>
                <a:pathLst>
                  <a:path w="1499" h="983">
                    <a:moveTo>
                      <a:pt x="1429" y="983"/>
                    </a:moveTo>
                    <a:lnTo>
                      <a:pt x="70" y="983"/>
                    </a:lnTo>
                    <a:cubicBezTo>
                      <a:pt x="31" y="983"/>
                      <a:pt x="0" y="951"/>
                      <a:pt x="0" y="913"/>
                    </a:cubicBezTo>
                    <a:lnTo>
                      <a:pt x="0" y="70"/>
                    </a:lnTo>
                    <a:cubicBezTo>
                      <a:pt x="0" y="31"/>
                      <a:pt x="32" y="0"/>
                      <a:pt x="70" y="0"/>
                    </a:cubicBezTo>
                    <a:lnTo>
                      <a:pt x="1429" y="0"/>
                    </a:lnTo>
                    <a:cubicBezTo>
                      <a:pt x="1468" y="0"/>
                      <a:pt x="1499" y="33"/>
                      <a:pt x="1499" y="70"/>
                    </a:cubicBezTo>
                    <a:lnTo>
                      <a:pt x="1499" y="913"/>
                    </a:lnTo>
                    <a:cubicBezTo>
                      <a:pt x="1499" y="951"/>
                      <a:pt x="1468" y="983"/>
                      <a:pt x="1429" y="983"/>
                    </a:cubicBezTo>
                    <a:close/>
                    <a:moveTo>
                      <a:pt x="86" y="897"/>
                    </a:moveTo>
                    <a:lnTo>
                      <a:pt x="1413" y="897"/>
                    </a:lnTo>
                    <a:lnTo>
                      <a:pt x="1413" y="86"/>
                    </a:lnTo>
                    <a:lnTo>
                      <a:pt x="86" y="86"/>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04" name="Freeform 103">
                <a:extLst>
                  <a:ext uri="{FF2B5EF4-FFF2-40B4-BE49-F238E27FC236}">
                    <a16:creationId xmlns:a16="http://schemas.microsoft.com/office/drawing/2014/main" id="{B6D307D0-1DB6-6640-A329-78A2D42C7B0A}"/>
                  </a:ext>
                </a:extLst>
              </p:cNvPr>
              <p:cNvSpPr/>
              <p:nvPr/>
            </p:nvSpPr>
            <p:spPr>
              <a:xfrm>
                <a:off x="2909520" y="4976640"/>
                <a:ext cx="524160" cy="30240"/>
              </a:xfrm>
              <a:custGeom>
                <a:avLst/>
                <a:gdLst/>
                <a:ahLst/>
                <a:cxnLst>
                  <a:cxn ang="3cd4">
                    <a:pos x="hc" y="t"/>
                  </a:cxn>
                  <a:cxn ang="cd2">
                    <a:pos x="l" y="vc"/>
                  </a:cxn>
                  <a:cxn ang="cd4">
                    <a:pos x="hc" y="b"/>
                  </a:cxn>
                  <a:cxn ang="0">
                    <a:pos x="r" y="vc"/>
                  </a:cxn>
                </a:cxnLst>
                <a:rect l="l" t="t" r="r" b="b"/>
                <a:pathLst>
                  <a:path w="1457" h="85">
                    <a:moveTo>
                      <a:pt x="1415" y="85"/>
                    </a:moveTo>
                    <a:lnTo>
                      <a:pt x="42" y="85"/>
                    </a:lnTo>
                    <a:cubicBezTo>
                      <a:pt x="19" y="85"/>
                      <a:pt x="0" y="65"/>
                      <a:pt x="0" y="42"/>
                    </a:cubicBezTo>
                    <a:cubicBezTo>
                      <a:pt x="0" y="18"/>
                      <a:pt x="19" y="0"/>
                      <a:pt x="42" y="0"/>
                    </a:cubicBezTo>
                    <a:lnTo>
                      <a:pt x="1415" y="0"/>
                    </a:lnTo>
                    <a:cubicBezTo>
                      <a:pt x="1439" y="0"/>
                      <a:pt x="1457" y="19"/>
                      <a:pt x="1457" y="42"/>
                    </a:cubicBezTo>
                    <a:cubicBezTo>
                      <a:pt x="1457" y="66"/>
                      <a:pt x="1439" y="85"/>
                      <a:pt x="1415"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05" name="Freeform 104">
                <a:extLst>
                  <a:ext uri="{FF2B5EF4-FFF2-40B4-BE49-F238E27FC236}">
                    <a16:creationId xmlns:a16="http://schemas.microsoft.com/office/drawing/2014/main" id="{E0F941A1-74D0-F149-A8F2-CC4FFF83F9DF}"/>
                  </a:ext>
                </a:extLst>
              </p:cNvPr>
              <p:cNvSpPr/>
              <p:nvPr/>
            </p:nvSpPr>
            <p:spPr>
              <a:xfrm>
                <a:off x="2909520" y="5079960"/>
                <a:ext cx="524160" cy="30240"/>
              </a:xfrm>
              <a:custGeom>
                <a:avLst/>
                <a:gdLst/>
                <a:ahLst/>
                <a:cxnLst>
                  <a:cxn ang="3cd4">
                    <a:pos x="hc" y="t"/>
                  </a:cxn>
                  <a:cxn ang="cd2">
                    <a:pos x="l" y="vc"/>
                  </a:cxn>
                  <a:cxn ang="cd4">
                    <a:pos x="hc" y="b"/>
                  </a:cxn>
                  <a:cxn ang="0">
                    <a:pos x="r" y="vc"/>
                  </a:cxn>
                </a:cxnLst>
                <a:rect l="l" t="t" r="r" b="b"/>
                <a:pathLst>
                  <a:path w="1457" h="85">
                    <a:moveTo>
                      <a:pt x="1415" y="85"/>
                    </a:moveTo>
                    <a:lnTo>
                      <a:pt x="42" y="85"/>
                    </a:lnTo>
                    <a:cubicBezTo>
                      <a:pt x="19" y="85"/>
                      <a:pt x="0" y="65"/>
                      <a:pt x="0" y="42"/>
                    </a:cubicBezTo>
                    <a:cubicBezTo>
                      <a:pt x="0" y="18"/>
                      <a:pt x="19" y="0"/>
                      <a:pt x="42" y="0"/>
                    </a:cubicBezTo>
                    <a:lnTo>
                      <a:pt x="1415" y="0"/>
                    </a:lnTo>
                    <a:cubicBezTo>
                      <a:pt x="1439" y="0"/>
                      <a:pt x="1457" y="18"/>
                      <a:pt x="1457" y="42"/>
                    </a:cubicBezTo>
                    <a:cubicBezTo>
                      <a:pt x="1457" y="65"/>
                      <a:pt x="1439" y="85"/>
                      <a:pt x="1415"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06" name="Freeform 105">
                <a:extLst>
                  <a:ext uri="{FF2B5EF4-FFF2-40B4-BE49-F238E27FC236}">
                    <a16:creationId xmlns:a16="http://schemas.microsoft.com/office/drawing/2014/main" id="{4D4FE71C-6E81-5C4E-B778-F09003EC0E66}"/>
                  </a:ext>
                </a:extLst>
              </p:cNvPr>
              <p:cNvSpPr/>
              <p:nvPr/>
            </p:nvSpPr>
            <p:spPr>
              <a:xfrm>
                <a:off x="2898000" y="4665960"/>
                <a:ext cx="140400" cy="30240"/>
              </a:xfrm>
              <a:custGeom>
                <a:avLst/>
                <a:gdLst/>
                <a:ahLst/>
                <a:cxnLst>
                  <a:cxn ang="3cd4">
                    <a:pos x="hc" y="t"/>
                  </a:cxn>
                  <a:cxn ang="cd2">
                    <a:pos x="l" y="vc"/>
                  </a:cxn>
                  <a:cxn ang="cd4">
                    <a:pos x="hc" y="b"/>
                  </a:cxn>
                  <a:cxn ang="0">
                    <a:pos x="r" y="vc"/>
                  </a:cxn>
                </a:cxnLst>
                <a:rect l="l" t="t" r="r" b="b"/>
                <a:pathLst>
                  <a:path w="391" h="85">
                    <a:moveTo>
                      <a:pt x="348" y="85"/>
                    </a:moveTo>
                    <a:lnTo>
                      <a:pt x="42" y="85"/>
                    </a:lnTo>
                    <a:cubicBezTo>
                      <a:pt x="19" y="85"/>
                      <a:pt x="0" y="66"/>
                      <a:pt x="0" y="43"/>
                    </a:cubicBezTo>
                    <a:cubicBezTo>
                      <a:pt x="0" y="19"/>
                      <a:pt x="19" y="0"/>
                      <a:pt x="42" y="0"/>
                    </a:cubicBezTo>
                    <a:lnTo>
                      <a:pt x="348" y="0"/>
                    </a:lnTo>
                    <a:cubicBezTo>
                      <a:pt x="372" y="0"/>
                      <a:pt x="391" y="19"/>
                      <a:pt x="391" y="43"/>
                    </a:cubicBezTo>
                    <a:cubicBezTo>
                      <a:pt x="391" y="66"/>
                      <a:pt x="372" y="85"/>
                      <a:pt x="348"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07" name="Freeform 106">
                <a:extLst>
                  <a:ext uri="{FF2B5EF4-FFF2-40B4-BE49-F238E27FC236}">
                    <a16:creationId xmlns:a16="http://schemas.microsoft.com/office/drawing/2014/main" id="{C36427C4-35BD-864A-A1AB-EAB9EFEF56E3}"/>
                  </a:ext>
                </a:extLst>
              </p:cNvPr>
              <p:cNvSpPr/>
              <p:nvPr/>
            </p:nvSpPr>
            <p:spPr>
              <a:xfrm>
                <a:off x="2897279" y="4740480"/>
                <a:ext cx="248040" cy="30240"/>
              </a:xfrm>
              <a:custGeom>
                <a:avLst/>
                <a:gdLst/>
                <a:ahLst/>
                <a:cxnLst>
                  <a:cxn ang="3cd4">
                    <a:pos x="hc" y="t"/>
                  </a:cxn>
                  <a:cxn ang="cd2">
                    <a:pos x="l" y="vc"/>
                  </a:cxn>
                  <a:cxn ang="cd4">
                    <a:pos x="hc" y="b"/>
                  </a:cxn>
                  <a:cxn ang="0">
                    <a:pos x="r" y="vc"/>
                  </a:cxn>
                </a:cxnLst>
                <a:rect l="l" t="t" r="r" b="b"/>
                <a:pathLst>
                  <a:path w="690" h="85">
                    <a:moveTo>
                      <a:pt x="648" y="85"/>
                    </a:moveTo>
                    <a:lnTo>
                      <a:pt x="43" y="85"/>
                    </a:lnTo>
                    <a:cubicBezTo>
                      <a:pt x="19" y="85"/>
                      <a:pt x="0" y="66"/>
                      <a:pt x="0" y="43"/>
                    </a:cubicBezTo>
                    <a:cubicBezTo>
                      <a:pt x="0" y="19"/>
                      <a:pt x="19" y="0"/>
                      <a:pt x="43" y="0"/>
                    </a:cubicBezTo>
                    <a:lnTo>
                      <a:pt x="648" y="0"/>
                    </a:lnTo>
                    <a:cubicBezTo>
                      <a:pt x="671" y="0"/>
                      <a:pt x="690" y="19"/>
                      <a:pt x="690" y="43"/>
                    </a:cubicBezTo>
                    <a:cubicBezTo>
                      <a:pt x="691" y="64"/>
                      <a:pt x="671" y="85"/>
                      <a:pt x="648"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08" name="Freeform 107">
                <a:extLst>
                  <a:ext uri="{FF2B5EF4-FFF2-40B4-BE49-F238E27FC236}">
                    <a16:creationId xmlns:a16="http://schemas.microsoft.com/office/drawing/2014/main" id="{1CC09A43-9556-DF4C-955B-F0BEF9DE4DF3}"/>
                  </a:ext>
                </a:extLst>
              </p:cNvPr>
              <p:cNvSpPr/>
              <p:nvPr/>
            </p:nvSpPr>
            <p:spPr>
              <a:xfrm>
                <a:off x="3317039" y="4740480"/>
                <a:ext cx="122760" cy="30240"/>
              </a:xfrm>
              <a:custGeom>
                <a:avLst/>
                <a:gdLst/>
                <a:ahLst/>
                <a:cxnLst>
                  <a:cxn ang="3cd4">
                    <a:pos x="hc" y="t"/>
                  </a:cxn>
                  <a:cxn ang="cd2">
                    <a:pos x="l" y="vc"/>
                  </a:cxn>
                  <a:cxn ang="cd4">
                    <a:pos x="hc" y="b"/>
                  </a:cxn>
                  <a:cxn ang="0">
                    <a:pos x="r" y="vc"/>
                  </a:cxn>
                </a:cxnLst>
                <a:rect l="l" t="t" r="r" b="b"/>
                <a:pathLst>
                  <a:path w="342" h="85">
                    <a:moveTo>
                      <a:pt x="299" y="85"/>
                    </a:moveTo>
                    <a:lnTo>
                      <a:pt x="43" y="85"/>
                    </a:lnTo>
                    <a:cubicBezTo>
                      <a:pt x="19" y="85"/>
                      <a:pt x="0" y="66"/>
                      <a:pt x="0" y="43"/>
                    </a:cubicBezTo>
                    <a:cubicBezTo>
                      <a:pt x="0" y="19"/>
                      <a:pt x="19" y="0"/>
                      <a:pt x="43" y="0"/>
                    </a:cubicBezTo>
                    <a:lnTo>
                      <a:pt x="299" y="0"/>
                    </a:lnTo>
                    <a:cubicBezTo>
                      <a:pt x="323" y="0"/>
                      <a:pt x="342" y="19"/>
                      <a:pt x="342" y="43"/>
                    </a:cubicBezTo>
                    <a:cubicBezTo>
                      <a:pt x="343" y="64"/>
                      <a:pt x="323" y="85"/>
                      <a:pt x="299"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09" name="Freeform 108">
                <a:extLst>
                  <a:ext uri="{FF2B5EF4-FFF2-40B4-BE49-F238E27FC236}">
                    <a16:creationId xmlns:a16="http://schemas.microsoft.com/office/drawing/2014/main" id="{E2F18E63-4204-9549-BD64-873EBF07C35F}"/>
                  </a:ext>
                </a:extLst>
              </p:cNvPr>
              <p:cNvSpPr/>
              <p:nvPr/>
            </p:nvSpPr>
            <p:spPr>
              <a:xfrm>
                <a:off x="3043440" y="4984920"/>
                <a:ext cx="29880" cy="234360"/>
              </a:xfrm>
              <a:custGeom>
                <a:avLst/>
                <a:gdLst/>
                <a:ahLst/>
                <a:cxnLst>
                  <a:cxn ang="3cd4">
                    <a:pos x="hc" y="t"/>
                  </a:cxn>
                  <a:cxn ang="cd2">
                    <a:pos x="l" y="vc"/>
                  </a:cxn>
                  <a:cxn ang="cd4">
                    <a:pos x="hc" y="b"/>
                  </a:cxn>
                  <a:cxn ang="0">
                    <a:pos x="r" y="vc"/>
                  </a:cxn>
                </a:cxnLst>
                <a:rect l="l" t="t" r="r" b="b"/>
                <a:pathLst>
                  <a:path w="84" h="652">
                    <a:moveTo>
                      <a:pt x="42" y="652"/>
                    </a:moveTo>
                    <a:cubicBezTo>
                      <a:pt x="19" y="652"/>
                      <a:pt x="0" y="633"/>
                      <a:pt x="0" y="610"/>
                    </a:cubicBezTo>
                    <a:lnTo>
                      <a:pt x="0" y="43"/>
                    </a:lnTo>
                    <a:cubicBezTo>
                      <a:pt x="0" y="19"/>
                      <a:pt x="19" y="0"/>
                      <a:pt x="42" y="0"/>
                    </a:cubicBezTo>
                    <a:cubicBezTo>
                      <a:pt x="65" y="0"/>
                      <a:pt x="84" y="19"/>
                      <a:pt x="84" y="43"/>
                    </a:cubicBezTo>
                    <a:lnTo>
                      <a:pt x="84" y="610"/>
                    </a:lnTo>
                    <a:cubicBezTo>
                      <a:pt x="86" y="633"/>
                      <a:pt x="67" y="652"/>
                      <a:pt x="42" y="65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0" name="Freeform 109">
                <a:extLst>
                  <a:ext uri="{FF2B5EF4-FFF2-40B4-BE49-F238E27FC236}">
                    <a16:creationId xmlns:a16="http://schemas.microsoft.com/office/drawing/2014/main" id="{97A4B9FC-AE21-6547-BBD9-C805585BE819}"/>
                  </a:ext>
                </a:extLst>
              </p:cNvPr>
              <p:cNvSpPr/>
              <p:nvPr/>
            </p:nvSpPr>
            <p:spPr>
              <a:xfrm>
                <a:off x="3197520" y="4984920"/>
                <a:ext cx="30240" cy="234360"/>
              </a:xfrm>
              <a:custGeom>
                <a:avLst/>
                <a:gdLst/>
                <a:ahLst/>
                <a:cxnLst>
                  <a:cxn ang="3cd4">
                    <a:pos x="hc" y="t"/>
                  </a:cxn>
                  <a:cxn ang="cd2">
                    <a:pos x="l" y="vc"/>
                  </a:cxn>
                  <a:cxn ang="cd4">
                    <a:pos x="hc" y="b"/>
                  </a:cxn>
                  <a:cxn ang="0">
                    <a:pos x="r" y="vc"/>
                  </a:cxn>
                </a:cxnLst>
                <a:rect l="l" t="t" r="r" b="b"/>
                <a:pathLst>
                  <a:path w="85" h="652">
                    <a:moveTo>
                      <a:pt x="42" y="652"/>
                    </a:moveTo>
                    <a:cubicBezTo>
                      <a:pt x="19" y="652"/>
                      <a:pt x="0" y="633"/>
                      <a:pt x="0" y="610"/>
                    </a:cubicBezTo>
                    <a:lnTo>
                      <a:pt x="0" y="43"/>
                    </a:lnTo>
                    <a:cubicBezTo>
                      <a:pt x="0" y="19"/>
                      <a:pt x="18" y="0"/>
                      <a:pt x="42" y="0"/>
                    </a:cubicBezTo>
                    <a:cubicBezTo>
                      <a:pt x="65" y="0"/>
                      <a:pt x="85" y="19"/>
                      <a:pt x="85" y="43"/>
                    </a:cubicBezTo>
                    <a:lnTo>
                      <a:pt x="85" y="610"/>
                    </a:lnTo>
                    <a:cubicBezTo>
                      <a:pt x="85" y="633"/>
                      <a:pt x="66" y="652"/>
                      <a:pt x="42" y="65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1" name="Freeform 110">
                <a:extLst>
                  <a:ext uri="{FF2B5EF4-FFF2-40B4-BE49-F238E27FC236}">
                    <a16:creationId xmlns:a16="http://schemas.microsoft.com/office/drawing/2014/main" id="{41EB8774-9823-3240-B000-696EF0F58CDD}"/>
                  </a:ext>
                </a:extLst>
              </p:cNvPr>
              <p:cNvSpPr/>
              <p:nvPr/>
            </p:nvSpPr>
            <p:spPr>
              <a:xfrm>
                <a:off x="1390319" y="654840"/>
                <a:ext cx="862919" cy="1047959"/>
              </a:xfrm>
              <a:custGeom>
                <a:avLst/>
                <a:gdLst/>
                <a:ahLst/>
                <a:cxnLst>
                  <a:cxn ang="3cd4">
                    <a:pos x="hc" y="t"/>
                  </a:cxn>
                  <a:cxn ang="cd2">
                    <a:pos x="l" y="vc"/>
                  </a:cxn>
                  <a:cxn ang="cd4">
                    <a:pos x="hc" y="b"/>
                  </a:cxn>
                  <a:cxn ang="0">
                    <a:pos x="r" y="vc"/>
                  </a:cxn>
                </a:cxnLst>
                <a:rect l="l" t="t" r="r" b="b"/>
                <a:pathLst>
                  <a:path w="2398" h="2912">
                    <a:moveTo>
                      <a:pt x="2308" y="2912"/>
                    </a:moveTo>
                    <a:lnTo>
                      <a:pt x="92" y="2912"/>
                    </a:lnTo>
                    <a:cubicBezTo>
                      <a:pt x="41" y="2912"/>
                      <a:pt x="0" y="2871"/>
                      <a:pt x="0" y="2820"/>
                    </a:cubicBezTo>
                    <a:lnTo>
                      <a:pt x="0" y="91"/>
                    </a:lnTo>
                    <a:cubicBezTo>
                      <a:pt x="0" y="40"/>
                      <a:pt x="41" y="0"/>
                      <a:pt x="92" y="0"/>
                    </a:cubicBezTo>
                    <a:lnTo>
                      <a:pt x="2306" y="0"/>
                    </a:lnTo>
                    <a:cubicBezTo>
                      <a:pt x="2357" y="0"/>
                      <a:pt x="2398" y="40"/>
                      <a:pt x="2398" y="91"/>
                    </a:cubicBezTo>
                    <a:lnTo>
                      <a:pt x="2398" y="2818"/>
                    </a:lnTo>
                    <a:cubicBezTo>
                      <a:pt x="2400" y="2869"/>
                      <a:pt x="2359" y="2912"/>
                      <a:pt x="2308" y="2912"/>
                    </a:cubicBezTo>
                    <a:close/>
                    <a:moveTo>
                      <a:pt x="92" y="86"/>
                    </a:moveTo>
                    <a:cubicBezTo>
                      <a:pt x="88" y="86"/>
                      <a:pt x="85" y="89"/>
                      <a:pt x="85" y="93"/>
                    </a:cubicBezTo>
                    <a:lnTo>
                      <a:pt x="85" y="2820"/>
                    </a:lnTo>
                    <a:cubicBezTo>
                      <a:pt x="85" y="2824"/>
                      <a:pt x="88" y="2827"/>
                      <a:pt x="92" y="2827"/>
                    </a:cubicBezTo>
                    <a:lnTo>
                      <a:pt x="2306" y="2827"/>
                    </a:lnTo>
                    <a:cubicBezTo>
                      <a:pt x="2309" y="2827"/>
                      <a:pt x="2314" y="2824"/>
                      <a:pt x="2314" y="2820"/>
                    </a:cubicBezTo>
                    <a:lnTo>
                      <a:pt x="2314" y="91"/>
                    </a:lnTo>
                    <a:cubicBezTo>
                      <a:pt x="2314" y="89"/>
                      <a:pt x="2311" y="84"/>
                      <a:pt x="2306" y="84"/>
                    </a:cubicBezTo>
                    <a:lnTo>
                      <a:pt x="92" y="84"/>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2" name="Freeform 111">
                <a:extLst>
                  <a:ext uri="{FF2B5EF4-FFF2-40B4-BE49-F238E27FC236}">
                    <a16:creationId xmlns:a16="http://schemas.microsoft.com/office/drawing/2014/main" id="{3DA57FB7-A9CA-CF4C-8AC3-570151EB4C4D}"/>
                  </a:ext>
                </a:extLst>
              </p:cNvPr>
              <p:cNvSpPr/>
              <p:nvPr/>
            </p:nvSpPr>
            <p:spPr>
              <a:xfrm>
                <a:off x="1799280" y="1132200"/>
                <a:ext cx="321840" cy="29880"/>
              </a:xfrm>
              <a:custGeom>
                <a:avLst/>
                <a:gdLst/>
                <a:ahLst/>
                <a:cxnLst>
                  <a:cxn ang="3cd4">
                    <a:pos x="hc" y="t"/>
                  </a:cxn>
                  <a:cxn ang="cd2">
                    <a:pos x="l" y="vc"/>
                  </a:cxn>
                  <a:cxn ang="cd4">
                    <a:pos x="hc" y="b"/>
                  </a:cxn>
                  <a:cxn ang="0">
                    <a:pos x="r" y="vc"/>
                  </a:cxn>
                </a:cxnLst>
                <a:rect l="l" t="t" r="r" b="b"/>
                <a:pathLst>
                  <a:path w="895" h="84">
                    <a:moveTo>
                      <a:pt x="852" y="84"/>
                    </a:moveTo>
                    <a:lnTo>
                      <a:pt x="42" y="84"/>
                    </a:lnTo>
                    <a:cubicBezTo>
                      <a:pt x="19" y="84"/>
                      <a:pt x="0" y="65"/>
                      <a:pt x="0" y="42"/>
                    </a:cubicBezTo>
                    <a:cubicBezTo>
                      <a:pt x="0" y="18"/>
                      <a:pt x="19" y="0"/>
                      <a:pt x="42" y="0"/>
                    </a:cubicBezTo>
                    <a:lnTo>
                      <a:pt x="852" y="0"/>
                    </a:lnTo>
                    <a:cubicBezTo>
                      <a:pt x="876" y="0"/>
                      <a:pt x="895" y="19"/>
                      <a:pt x="895" y="42"/>
                    </a:cubicBezTo>
                    <a:cubicBezTo>
                      <a:pt x="896" y="66"/>
                      <a:pt x="877" y="84"/>
                      <a:pt x="852" y="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3" name="Freeform 112">
                <a:extLst>
                  <a:ext uri="{FF2B5EF4-FFF2-40B4-BE49-F238E27FC236}">
                    <a16:creationId xmlns:a16="http://schemas.microsoft.com/office/drawing/2014/main" id="{E1E177BD-B150-114A-8E40-DB079A4CE2F3}"/>
                  </a:ext>
                </a:extLst>
              </p:cNvPr>
              <p:cNvSpPr/>
              <p:nvPr/>
            </p:nvSpPr>
            <p:spPr>
              <a:xfrm>
                <a:off x="1799640" y="1215720"/>
                <a:ext cx="241200" cy="29880"/>
              </a:xfrm>
              <a:custGeom>
                <a:avLst/>
                <a:gdLst/>
                <a:ahLst/>
                <a:cxnLst>
                  <a:cxn ang="3cd4">
                    <a:pos x="hc" y="t"/>
                  </a:cxn>
                  <a:cxn ang="cd2">
                    <a:pos x="l" y="vc"/>
                  </a:cxn>
                  <a:cxn ang="cd4">
                    <a:pos x="hc" y="b"/>
                  </a:cxn>
                  <a:cxn ang="0">
                    <a:pos x="r" y="vc"/>
                  </a:cxn>
                </a:cxnLst>
                <a:rect l="l" t="t" r="r" b="b"/>
                <a:pathLst>
                  <a:path w="671" h="84">
                    <a:moveTo>
                      <a:pt x="628" y="84"/>
                    </a:moveTo>
                    <a:lnTo>
                      <a:pt x="43" y="84"/>
                    </a:lnTo>
                    <a:cubicBezTo>
                      <a:pt x="19" y="84"/>
                      <a:pt x="0" y="65"/>
                      <a:pt x="0" y="42"/>
                    </a:cubicBezTo>
                    <a:cubicBezTo>
                      <a:pt x="0" y="19"/>
                      <a:pt x="19" y="0"/>
                      <a:pt x="43" y="0"/>
                    </a:cubicBezTo>
                    <a:lnTo>
                      <a:pt x="628" y="0"/>
                    </a:lnTo>
                    <a:cubicBezTo>
                      <a:pt x="652" y="0"/>
                      <a:pt x="671" y="19"/>
                      <a:pt x="671" y="42"/>
                    </a:cubicBezTo>
                    <a:cubicBezTo>
                      <a:pt x="671" y="65"/>
                      <a:pt x="653" y="84"/>
                      <a:pt x="628" y="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4" name="Freeform 113">
                <a:extLst>
                  <a:ext uri="{FF2B5EF4-FFF2-40B4-BE49-F238E27FC236}">
                    <a16:creationId xmlns:a16="http://schemas.microsoft.com/office/drawing/2014/main" id="{1F1737C7-2A7A-9849-860E-F70A34EEACD7}"/>
                  </a:ext>
                </a:extLst>
              </p:cNvPr>
              <p:cNvSpPr/>
              <p:nvPr/>
            </p:nvSpPr>
            <p:spPr>
              <a:xfrm>
                <a:off x="1522800" y="1108440"/>
                <a:ext cx="160200" cy="160200"/>
              </a:xfrm>
              <a:custGeom>
                <a:avLst/>
                <a:gdLst/>
                <a:ahLst/>
                <a:cxnLst>
                  <a:cxn ang="3cd4">
                    <a:pos x="hc" y="t"/>
                  </a:cxn>
                  <a:cxn ang="cd2">
                    <a:pos x="l" y="vc"/>
                  </a:cxn>
                  <a:cxn ang="cd4">
                    <a:pos x="hc" y="b"/>
                  </a:cxn>
                  <a:cxn ang="0">
                    <a:pos x="r" y="vc"/>
                  </a:cxn>
                </a:cxnLst>
                <a:rect l="l" t="t" r="r" b="b"/>
                <a:pathLst>
                  <a:path w="446" h="446">
                    <a:moveTo>
                      <a:pt x="358" y="446"/>
                    </a:moveTo>
                    <a:lnTo>
                      <a:pt x="87" y="446"/>
                    </a:lnTo>
                    <a:cubicBezTo>
                      <a:pt x="39" y="446"/>
                      <a:pt x="0" y="407"/>
                      <a:pt x="0" y="359"/>
                    </a:cubicBezTo>
                    <a:lnTo>
                      <a:pt x="0" y="88"/>
                    </a:lnTo>
                    <a:cubicBezTo>
                      <a:pt x="0" y="40"/>
                      <a:pt x="39" y="0"/>
                      <a:pt x="87" y="0"/>
                    </a:cubicBezTo>
                    <a:lnTo>
                      <a:pt x="358" y="0"/>
                    </a:lnTo>
                    <a:cubicBezTo>
                      <a:pt x="406" y="0"/>
                      <a:pt x="446" y="40"/>
                      <a:pt x="446" y="88"/>
                    </a:cubicBezTo>
                    <a:lnTo>
                      <a:pt x="446" y="359"/>
                    </a:lnTo>
                    <a:cubicBezTo>
                      <a:pt x="444" y="407"/>
                      <a:pt x="406" y="446"/>
                      <a:pt x="358" y="446"/>
                    </a:cubicBezTo>
                    <a:close/>
                    <a:moveTo>
                      <a:pt x="87" y="86"/>
                    </a:moveTo>
                    <a:lnTo>
                      <a:pt x="86" y="359"/>
                    </a:lnTo>
                    <a:lnTo>
                      <a:pt x="358" y="360"/>
                    </a:lnTo>
                    <a:cubicBezTo>
                      <a:pt x="358" y="360"/>
                      <a:pt x="360" y="360"/>
                      <a:pt x="360" y="359"/>
                    </a:cubicBezTo>
                    <a:lnTo>
                      <a:pt x="360" y="88"/>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5" name="Freeform 114">
                <a:extLst>
                  <a:ext uri="{FF2B5EF4-FFF2-40B4-BE49-F238E27FC236}">
                    <a16:creationId xmlns:a16="http://schemas.microsoft.com/office/drawing/2014/main" id="{F1C5CF7B-E106-A641-ADD6-C0C4B446A66D}"/>
                  </a:ext>
                </a:extLst>
              </p:cNvPr>
              <p:cNvSpPr/>
              <p:nvPr/>
            </p:nvSpPr>
            <p:spPr>
              <a:xfrm>
                <a:off x="1799280" y="874439"/>
                <a:ext cx="321840" cy="30240"/>
              </a:xfrm>
              <a:custGeom>
                <a:avLst/>
                <a:gdLst/>
                <a:ahLst/>
                <a:cxnLst>
                  <a:cxn ang="3cd4">
                    <a:pos x="hc" y="t"/>
                  </a:cxn>
                  <a:cxn ang="cd2">
                    <a:pos x="l" y="vc"/>
                  </a:cxn>
                  <a:cxn ang="cd4">
                    <a:pos x="hc" y="b"/>
                  </a:cxn>
                  <a:cxn ang="0">
                    <a:pos x="r" y="vc"/>
                  </a:cxn>
                </a:cxnLst>
                <a:rect l="l" t="t" r="r" b="b"/>
                <a:pathLst>
                  <a:path w="895" h="85">
                    <a:moveTo>
                      <a:pt x="852" y="85"/>
                    </a:moveTo>
                    <a:lnTo>
                      <a:pt x="42" y="85"/>
                    </a:lnTo>
                    <a:cubicBezTo>
                      <a:pt x="19" y="85"/>
                      <a:pt x="0" y="66"/>
                      <a:pt x="0" y="43"/>
                    </a:cubicBezTo>
                    <a:cubicBezTo>
                      <a:pt x="0" y="19"/>
                      <a:pt x="19" y="0"/>
                      <a:pt x="42" y="0"/>
                    </a:cubicBezTo>
                    <a:lnTo>
                      <a:pt x="852" y="0"/>
                    </a:lnTo>
                    <a:cubicBezTo>
                      <a:pt x="876" y="0"/>
                      <a:pt x="895" y="19"/>
                      <a:pt x="895" y="43"/>
                    </a:cubicBezTo>
                    <a:cubicBezTo>
                      <a:pt x="896" y="66"/>
                      <a:pt x="877" y="85"/>
                      <a:pt x="852"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6" name="Freeform 115">
                <a:extLst>
                  <a:ext uri="{FF2B5EF4-FFF2-40B4-BE49-F238E27FC236}">
                    <a16:creationId xmlns:a16="http://schemas.microsoft.com/office/drawing/2014/main" id="{98EBC5E9-62CF-524C-B013-D2FF65FCFA92}"/>
                  </a:ext>
                </a:extLst>
              </p:cNvPr>
              <p:cNvSpPr/>
              <p:nvPr/>
            </p:nvSpPr>
            <p:spPr>
              <a:xfrm>
                <a:off x="1799640" y="957960"/>
                <a:ext cx="241200" cy="30240"/>
              </a:xfrm>
              <a:custGeom>
                <a:avLst/>
                <a:gdLst/>
                <a:ahLst/>
                <a:cxnLst>
                  <a:cxn ang="3cd4">
                    <a:pos x="hc" y="t"/>
                  </a:cxn>
                  <a:cxn ang="cd2">
                    <a:pos x="l" y="vc"/>
                  </a:cxn>
                  <a:cxn ang="cd4">
                    <a:pos x="hc" y="b"/>
                  </a:cxn>
                  <a:cxn ang="0">
                    <a:pos x="r" y="vc"/>
                  </a:cxn>
                </a:cxnLst>
                <a:rect l="l" t="t" r="r" b="b"/>
                <a:pathLst>
                  <a:path w="671" h="85">
                    <a:moveTo>
                      <a:pt x="628" y="85"/>
                    </a:moveTo>
                    <a:lnTo>
                      <a:pt x="43" y="85"/>
                    </a:lnTo>
                    <a:cubicBezTo>
                      <a:pt x="19" y="85"/>
                      <a:pt x="0" y="65"/>
                      <a:pt x="0" y="42"/>
                    </a:cubicBezTo>
                    <a:cubicBezTo>
                      <a:pt x="0" y="18"/>
                      <a:pt x="19" y="0"/>
                      <a:pt x="43" y="0"/>
                    </a:cubicBezTo>
                    <a:lnTo>
                      <a:pt x="628" y="0"/>
                    </a:lnTo>
                    <a:cubicBezTo>
                      <a:pt x="652" y="0"/>
                      <a:pt x="671" y="18"/>
                      <a:pt x="671" y="42"/>
                    </a:cubicBezTo>
                    <a:cubicBezTo>
                      <a:pt x="671" y="65"/>
                      <a:pt x="653" y="85"/>
                      <a:pt x="628" y="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7" name="Freeform 116">
                <a:extLst>
                  <a:ext uri="{FF2B5EF4-FFF2-40B4-BE49-F238E27FC236}">
                    <a16:creationId xmlns:a16="http://schemas.microsoft.com/office/drawing/2014/main" id="{7BC33825-42F1-3741-8B10-0C460C932CC8}"/>
                  </a:ext>
                </a:extLst>
              </p:cNvPr>
              <p:cNvSpPr/>
              <p:nvPr/>
            </p:nvSpPr>
            <p:spPr>
              <a:xfrm>
                <a:off x="1799280" y="1392480"/>
                <a:ext cx="321840" cy="29880"/>
              </a:xfrm>
              <a:custGeom>
                <a:avLst/>
                <a:gdLst/>
                <a:ahLst/>
                <a:cxnLst>
                  <a:cxn ang="3cd4">
                    <a:pos x="hc" y="t"/>
                  </a:cxn>
                  <a:cxn ang="cd2">
                    <a:pos x="l" y="vc"/>
                  </a:cxn>
                  <a:cxn ang="cd4">
                    <a:pos x="hc" y="b"/>
                  </a:cxn>
                  <a:cxn ang="0">
                    <a:pos x="r" y="vc"/>
                  </a:cxn>
                </a:cxnLst>
                <a:rect l="l" t="t" r="r" b="b"/>
                <a:pathLst>
                  <a:path w="895" h="84">
                    <a:moveTo>
                      <a:pt x="852" y="84"/>
                    </a:moveTo>
                    <a:lnTo>
                      <a:pt x="42" y="84"/>
                    </a:lnTo>
                    <a:cubicBezTo>
                      <a:pt x="19" y="84"/>
                      <a:pt x="0" y="65"/>
                      <a:pt x="0" y="42"/>
                    </a:cubicBezTo>
                    <a:cubicBezTo>
                      <a:pt x="0" y="19"/>
                      <a:pt x="19" y="0"/>
                      <a:pt x="42" y="0"/>
                    </a:cubicBezTo>
                    <a:lnTo>
                      <a:pt x="852" y="0"/>
                    </a:lnTo>
                    <a:cubicBezTo>
                      <a:pt x="876" y="0"/>
                      <a:pt x="895" y="19"/>
                      <a:pt x="895" y="42"/>
                    </a:cubicBezTo>
                    <a:cubicBezTo>
                      <a:pt x="896" y="65"/>
                      <a:pt x="877" y="84"/>
                      <a:pt x="852" y="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8" name="Freeform 117">
                <a:extLst>
                  <a:ext uri="{FF2B5EF4-FFF2-40B4-BE49-F238E27FC236}">
                    <a16:creationId xmlns:a16="http://schemas.microsoft.com/office/drawing/2014/main" id="{B1E97E89-5A3F-EB4E-8565-904C1727F411}"/>
                  </a:ext>
                </a:extLst>
              </p:cNvPr>
              <p:cNvSpPr/>
              <p:nvPr/>
            </p:nvSpPr>
            <p:spPr>
              <a:xfrm>
                <a:off x="1799640" y="1475999"/>
                <a:ext cx="241200" cy="29880"/>
              </a:xfrm>
              <a:custGeom>
                <a:avLst/>
                <a:gdLst/>
                <a:ahLst/>
                <a:cxnLst>
                  <a:cxn ang="3cd4">
                    <a:pos x="hc" y="t"/>
                  </a:cxn>
                  <a:cxn ang="cd2">
                    <a:pos x="l" y="vc"/>
                  </a:cxn>
                  <a:cxn ang="cd4">
                    <a:pos x="hc" y="b"/>
                  </a:cxn>
                  <a:cxn ang="0">
                    <a:pos x="r" y="vc"/>
                  </a:cxn>
                </a:cxnLst>
                <a:rect l="l" t="t" r="r" b="b"/>
                <a:pathLst>
                  <a:path w="671" h="84">
                    <a:moveTo>
                      <a:pt x="628" y="84"/>
                    </a:moveTo>
                    <a:lnTo>
                      <a:pt x="43" y="84"/>
                    </a:lnTo>
                    <a:cubicBezTo>
                      <a:pt x="19" y="84"/>
                      <a:pt x="0" y="65"/>
                      <a:pt x="0" y="42"/>
                    </a:cubicBezTo>
                    <a:cubicBezTo>
                      <a:pt x="0" y="19"/>
                      <a:pt x="19" y="0"/>
                      <a:pt x="43" y="0"/>
                    </a:cubicBezTo>
                    <a:lnTo>
                      <a:pt x="628" y="0"/>
                    </a:lnTo>
                    <a:cubicBezTo>
                      <a:pt x="652" y="0"/>
                      <a:pt x="671" y="19"/>
                      <a:pt x="671" y="42"/>
                    </a:cubicBezTo>
                    <a:cubicBezTo>
                      <a:pt x="671" y="65"/>
                      <a:pt x="653" y="84"/>
                      <a:pt x="628" y="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19" name="Freeform 118">
                <a:extLst>
                  <a:ext uri="{FF2B5EF4-FFF2-40B4-BE49-F238E27FC236}">
                    <a16:creationId xmlns:a16="http://schemas.microsoft.com/office/drawing/2014/main" id="{3B07E0F7-A333-3A4E-BA3B-84D1964902D7}"/>
                  </a:ext>
                </a:extLst>
              </p:cNvPr>
              <p:cNvSpPr/>
              <p:nvPr/>
            </p:nvSpPr>
            <p:spPr>
              <a:xfrm>
                <a:off x="1522800" y="1368719"/>
                <a:ext cx="160200" cy="160200"/>
              </a:xfrm>
              <a:custGeom>
                <a:avLst/>
                <a:gdLst/>
                <a:ahLst/>
                <a:cxnLst>
                  <a:cxn ang="3cd4">
                    <a:pos x="hc" y="t"/>
                  </a:cxn>
                  <a:cxn ang="cd2">
                    <a:pos x="l" y="vc"/>
                  </a:cxn>
                  <a:cxn ang="cd4">
                    <a:pos x="hc" y="b"/>
                  </a:cxn>
                  <a:cxn ang="0">
                    <a:pos x="r" y="vc"/>
                  </a:cxn>
                </a:cxnLst>
                <a:rect l="l" t="t" r="r" b="b"/>
                <a:pathLst>
                  <a:path w="446" h="446">
                    <a:moveTo>
                      <a:pt x="358" y="446"/>
                    </a:moveTo>
                    <a:lnTo>
                      <a:pt x="87" y="446"/>
                    </a:lnTo>
                    <a:cubicBezTo>
                      <a:pt x="39" y="446"/>
                      <a:pt x="0" y="407"/>
                      <a:pt x="0" y="359"/>
                    </a:cubicBezTo>
                    <a:lnTo>
                      <a:pt x="0" y="88"/>
                    </a:lnTo>
                    <a:cubicBezTo>
                      <a:pt x="0" y="40"/>
                      <a:pt x="39" y="0"/>
                      <a:pt x="87" y="0"/>
                    </a:cubicBezTo>
                    <a:lnTo>
                      <a:pt x="358" y="0"/>
                    </a:lnTo>
                    <a:cubicBezTo>
                      <a:pt x="406" y="0"/>
                      <a:pt x="446" y="40"/>
                      <a:pt x="446" y="88"/>
                    </a:cubicBezTo>
                    <a:lnTo>
                      <a:pt x="446" y="359"/>
                    </a:lnTo>
                    <a:cubicBezTo>
                      <a:pt x="444" y="407"/>
                      <a:pt x="406" y="446"/>
                      <a:pt x="358" y="446"/>
                    </a:cubicBezTo>
                    <a:close/>
                    <a:moveTo>
                      <a:pt x="87" y="86"/>
                    </a:moveTo>
                    <a:lnTo>
                      <a:pt x="86" y="359"/>
                    </a:lnTo>
                    <a:lnTo>
                      <a:pt x="358" y="360"/>
                    </a:lnTo>
                    <a:cubicBezTo>
                      <a:pt x="358" y="360"/>
                      <a:pt x="360" y="360"/>
                      <a:pt x="360" y="359"/>
                    </a:cubicBezTo>
                    <a:lnTo>
                      <a:pt x="360" y="88"/>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0" name="Freeform 119">
                <a:extLst>
                  <a:ext uri="{FF2B5EF4-FFF2-40B4-BE49-F238E27FC236}">
                    <a16:creationId xmlns:a16="http://schemas.microsoft.com/office/drawing/2014/main" id="{34A2B377-7826-F247-9247-2805399D1607}"/>
                  </a:ext>
                </a:extLst>
              </p:cNvPr>
              <p:cNvSpPr/>
              <p:nvPr/>
            </p:nvSpPr>
            <p:spPr>
              <a:xfrm>
                <a:off x="1473839" y="798480"/>
                <a:ext cx="281880" cy="237240"/>
              </a:xfrm>
              <a:custGeom>
                <a:avLst/>
                <a:gdLst/>
                <a:ahLst/>
                <a:cxnLst>
                  <a:cxn ang="3cd4">
                    <a:pos x="hc" y="t"/>
                  </a:cxn>
                  <a:cxn ang="cd2">
                    <a:pos x="l" y="vc"/>
                  </a:cxn>
                  <a:cxn ang="cd4">
                    <a:pos x="hc" y="b"/>
                  </a:cxn>
                  <a:cxn ang="0">
                    <a:pos x="r" y="vc"/>
                  </a:cxn>
                </a:cxnLst>
                <a:rect l="l" t="t" r="r" b="b"/>
                <a:pathLst>
                  <a:path w="784" h="660">
                    <a:moveTo>
                      <a:pt x="267" y="660"/>
                    </a:moveTo>
                    <a:cubicBezTo>
                      <a:pt x="248" y="660"/>
                      <a:pt x="230" y="653"/>
                      <a:pt x="217" y="640"/>
                    </a:cubicBezTo>
                    <a:lnTo>
                      <a:pt x="21" y="443"/>
                    </a:lnTo>
                    <a:cubicBezTo>
                      <a:pt x="7" y="430"/>
                      <a:pt x="0" y="413"/>
                      <a:pt x="0" y="394"/>
                    </a:cubicBezTo>
                    <a:cubicBezTo>
                      <a:pt x="0" y="376"/>
                      <a:pt x="7" y="357"/>
                      <a:pt x="21" y="344"/>
                    </a:cubicBezTo>
                    <a:lnTo>
                      <a:pt x="95" y="270"/>
                    </a:lnTo>
                    <a:cubicBezTo>
                      <a:pt x="121" y="243"/>
                      <a:pt x="168" y="243"/>
                      <a:pt x="194" y="270"/>
                    </a:cubicBezTo>
                    <a:lnTo>
                      <a:pt x="265" y="341"/>
                    </a:lnTo>
                    <a:lnTo>
                      <a:pt x="586" y="20"/>
                    </a:lnTo>
                    <a:cubicBezTo>
                      <a:pt x="614" y="-7"/>
                      <a:pt x="658" y="-7"/>
                      <a:pt x="685" y="20"/>
                    </a:cubicBezTo>
                    <a:lnTo>
                      <a:pt x="762" y="95"/>
                    </a:lnTo>
                    <a:cubicBezTo>
                      <a:pt x="776" y="108"/>
                      <a:pt x="783" y="125"/>
                      <a:pt x="784" y="144"/>
                    </a:cubicBezTo>
                    <a:cubicBezTo>
                      <a:pt x="784" y="163"/>
                      <a:pt x="777" y="181"/>
                      <a:pt x="764" y="194"/>
                    </a:cubicBezTo>
                    <a:lnTo>
                      <a:pt x="318" y="640"/>
                    </a:lnTo>
                    <a:cubicBezTo>
                      <a:pt x="303" y="653"/>
                      <a:pt x="286" y="660"/>
                      <a:pt x="267" y="660"/>
                    </a:cubicBezTo>
                    <a:close/>
                    <a:moveTo>
                      <a:pt x="92" y="392"/>
                    </a:moveTo>
                    <a:lnTo>
                      <a:pt x="267" y="567"/>
                    </a:lnTo>
                    <a:lnTo>
                      <a:pt x="691" y="143"/>
                    </a:lnTo>
                    <a:lnTo>
                      <a:pt x="637" y="90"/>
                    </a:lnTo>
                    <a:lnTo>
                      <a:pt x="267" y="461"/>
                    </a:lnTo>
                    <a:lnTo>
                      <a:pt x="144" y="34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grpSp>
        <p:nvGrpSpPr>
          <p:cNvPr id="14" name="Group 13">
            <a:extLst>
              <a:ext uri="{FF2B5EF4-FFF2-40B4-BE49-F238E27FC236}">
                <a16:creationId xmlns:a16="http://schemas.microsoft.com/office/drawing/2014/main" id="{D04BC430-FDC6-C148-BEFC-B45EB7939166}"/>
              </a:ext>
            </a:extLst>
          </p:cNvPr>
          <p:cNvGrpSpPr/>
          <p:nvPr/>
        </p:nvGrpSpPr>
        <p:grpSpPr>
          <a:xfrm>
            <a:off x="2665141" y="1472079"/>
            <a:ext cx="3595305" cy="4816368"/>
            <a:chOff x="2665141" y="1472079"/>
            <a:chExt cx="3595305" cy="4816368"/>
          </a:xfrm>
        </p:grpSpPr>
        <p:grpSp>
          <p:nvGrpSpPr>
            <p:cNvPr id="263" name="Group 262">
              <a:extLst>
                <a:ext uri="{FF2B5EF4-FFF2-40B4-BE49-F238E27FC236}">
                  <a16:creationId xmlns:a16="http://schemas.microsoft.com/office/drawing/2014/main" id="{6EBA8A99-2FA8-D446-BDF7-F187F30E0E97}"/>
                </a:ext>
              </a:extLst>
            </p:cNvPr>
            <p:cNvGrpSpPr/>
            <p:nvPr/>
          </p:nvGrpSpPr>
          <p:grpSpPr>
            <a:xfrm>
              <a:off x="3597241" y="1472079"/>
              <a:ext cx="2663205" cy="4816368"/>
              <a:chOff x="3597241" y="1472079"/>
              <a:chExt cx="2663205" cy="4816368"/>
            </a:xfrm>
          </p:grpSpPr>
          <p:sp>
            <p:nvSpPr>
              <p:cNvPr id="8" name="Shape 194">
                <a:extLst>
                  <a:ext uri="{FF2B5EF4-FFF2-40B4-BE49-F238E27FC236}">
                    <a16:creationId xmlns:a16="http://schemas.microsoft.com/office/drawing/2014/main" id="{1833CD74-FC70-48ED-9BAA-27D576A517DA}"/>
                  </a:ext>
                </a:extLst>
              </p:cNvPr>
              <p:cNvSpPr/>
              <p:nvPr/>
            </p:nvSpPr>
            <p:spPr>
              <a:xfrm>
                <a:off x="3597241" y="5876660"/>
                <a:ext cx="2653626" cy="411787"/>
              </a:xfrm>
              <a:prstGeom prst="rect">
                <a:avLst/>
              </a:prstGeom>
              <a:solidFill>
                <a:schemeClr val="bg1">
                  <a:lumMod val="75000"/>
                </a:schemeClr>
              </a:solid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srgbClr val="333333"/>
                  </a:buClr>
                  <a:buSzPct val="25000"/>
                  <a:buFontTx/>
                  <a:buNone/>
                  <a:tabLst/>
                  <a:defRPr/>
                </a:pPr>
                <a:r>
                  <a:rPr kumimoji="0" lang="en-US" sz="1200" b="1" i="0" u="none" strike="noStrike" kern="0" cap="none" spc="0" normalizeH="0" baseline="0" noProof="0" dirty="0">
                    <a:ln>
                      <a:noFill/>
                    </a:ln>
                    <a:effectLst/>
                    <a:uLnTx/>
                    <a:uFillTx/>
                    <a:latin typeface="Arial"/>
                  </a:rPr>
                  <a:t>Manual</a:t>
                </a:r>
              </a:p>
            </p:txBody>
          </p:sp>
          <p:sp>
            <p:nvSpPr>
              <p:cNvPr id="9" name="Shape 215">
                <a:extLst>
                  <a:ext uri="{FF2B5EF4-FFF2-40B4-BE49-F238E27FC236}">
                    <a16:creationId xmlns:a16="http://schemas.microsoft.com/office/drawing/2014/main" id="{68109009-F740-488F-BFB0-DB89C75FABEF}"/>
                  </a:ext>
                </a:extLst>
              </p:cNvPr>
              <p:cNvSpPr/>
              <p:nvPr/>
            </p:nvSpPr>
            <p:spPr>
              <a:xfrm>
                <a:off x="3606820" y="1472079"/>
                <a:ext cx="2653626" cy="462755"/>
              </a:xfrm>
              <a:prstGeom prst="rect">
                <a:avLst/>
              </a:prstGeom>
              <a:solidFill>
                <a:schemeClr val="tx2">
                  <a:lumMod val="75000"/>
                  <a:alpha val="64000"/>
                </a:schemeClr>
              </a:solid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prstClr val="white"/>
                  </a:buClr>
                  <a:buSzPct val="25000"/>
                  <a:buFont typeface="Arial"/>
                  <a:buNone/>
                  <a:tabLst/>
                  <a:defRPr/>
                </a:pPr>
                <a:r>
                  <a:rPr kumimoji="0" lang="en-US" sz="1700" b="1" i="0" u="none" strike="noStrike" kern="0" cap="none" spc="0" normalizeH="0" baseline="0" noProof="0" dirty="0">
                    <a:ln>
                      <a:noFill/>
                    </a:ln>
                    <a:solidFill>
                      <a:prstClr val="white"/>
                    </a:solidFill>
                    <a:effectLst/>
                    <a:uLnTx/>
                    <a:uFillTx/>
                    <a:latin typeface="Arial"/>
                    <a:ea typeface="Arial"/>
                    <a:cs typeface="Arial"/>
                    <a:sym typeface="Arial"/>
                  </a:rPr>
                  <a:t>APPROVE</a:t>
                </a:r>
              </a:p>
            </p:txBody>
          </p:sp>
        </p:grpSp>
        <p:grpSp>
          <p:nvGrpSpPr>
            <p:cNvPr id="42" name="Group 41">
              <a:extLst>
                <a:ext uri="{FF2B5EF4-FFF2-40B4-BE49-F238E27FC236}">
                  <a16:creationId xmlns:a16="http://schemas.microsoft.com/office/drawing/2014/main" id="{17B22377-A325-7F4B-8D87-7387AB8EDBAB}"/>
                </a:ext>
              </a:extLst>
            </p:cNvPr>
            <p:cNvGrpSpPr/>
            <p:nvPr/>
          </p:nvGrpSpPr>
          <p:grpSpPr>
            <a:xfrm>
              <a:off x="2665141" y="2149406"/>
              <a:ext cx="3277531" cy="3540877"/>
              <a:chOff x="2665141" y="2149406"/>
              <a:chExt cx="3277531" cy="3540877"/>
            </a:xfrm>
            <a:solidFill>
              <a:schemeClr val="accent4"/>
            </a:solidFill>
          </p:grpSpPr>
          <p:sp>
            <p:nvSpPr>
              <p:cNvPr id="121" name="Freeform 120">
                <a:extLst>
                  <a:ext uri="{FF2B5EF4-FFF2-40B4-BE49-F238E27FC236}">
                    <a16:creationId xmlns:a16="http://schemas.microsoft.com/office/drawing/2014/main" id="{B01182DA-9875-324F-B0BE-FB47CA3E7AB7}"/>
                  </a:ext>
                </a:extLst>
              </p:cNvPr>
              <p:cNvSpPr/>
              <p:nvPr/>
            </p:nvSpPr>
            <p:spPr>
              <a:xfrm>
                <a:off x="5066947" y="3067887"/>
                <a:ext cx="517839" cy="355370"/>
              </a:xfrm>
              <a:custGeom>
                <a:avLst/>
                <a:gdLst/>
                <a:ahLst/>
                <a:cxnLst>
                  <a:cxn ang="3cd4">
                    <a:pos x="hc" y="t"/>
                  </a:cxn>
                  <a:cxn ang="cd2">
                    <a:pos x="l" y="vc"/>
                  </a:cxn>
                  <a:cxn ang="cd4">
                    <a:pos x="hc" y="b"/>
                  </a:cxn>
                  <a:cxn ang="0">
                    <a:pos x="r" y="vc"/>
                  </a:cxn>
                </a:cxnLst>
                <a:rect l="l" t="t" r="r" b="b"/>
                <a:pathLst>
                  <a:path w="2060" h="1414">
                    <a:moveTo>
                      <a:pt x="2017" y="1414"/>
                    </a:moveTo>
                    <a:lnTo>
                      <a:pt x="42" y="1414"/>
                    </a:lnTo>
                    <a:cubicBezTo>
                      <a:pt x="19" y="1414"/>
                      <a:pt x="0" y="1395"/>
                      <a:pt x="0" y="1371"/>
                    </a:cubicBezTo>
                    <a:lnTo>
                      <a:pt x="0" y="42"/>
                    </a:lnTo>
                    <a:cubicBezTo>
                      <a:pt x="0" y="19"/>
                      <a:pt x="19" y="0"/>
                      <a:pt x="42" y="0"/>
                    </a:cubicBezTo>
                    <a:lnTo>
                      <a:pt x="2017" y="0"/>
                    </a:lnTo>
                    <a:cubicBezTo>
                      <a:pt x="2041" y="0"/>
                      <a:pt x="2060" y="19"/>
                      <a:pt x="2060" y="42"/>
                    </a:cubicBezTo>
                    <a:lnTo>
                      <a:pt x="2060" y="1371"/>
                    </a:lnTo>
                    <a:cubicBezTo>
                      <a:pt x="2060" y="1395"/>
                      <a:pt x="2041" y="1414"/>
                      <a:pt x="2017" y="1414"/>
                    </a:cubicBezTo>
                    <a:close/>
                    <a:moveTo>
                      <a:pt x="85" y="1331"/>
                    </a:moveTo>
                    <a:lnTo>
                      <a:pt x="1975" y="1331"/>
                    </a:lnTo>
                    <a:lnTo>
                      <a:pt x="1975" y="85"/>
                    </a:lnTo>
                    <a:lnTo>
                      <a:pt x="85" y="85"/>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2" name="Freeform 121">
                <a:extLst>
                  <a:ext uri="{FF2B5EF4-FFF2-40B4-BE49-F238E27FC236}">
                    <a16:creationId xmlns:a16="http://schemas.microsoft.com/office/drawing/2014/main" id="{C4E56ADF-9DF3-0746-B2A3-C9310EBA77C5}"/>
                  </a:ext>
                </a:extLst>
              </p:cNvPr>
              <p:cNvSpPr/>
              <p:nvPr/>
            </p:nvSpPr>
            <p:spPr>
              <a:xfrm>
                <a:off x="5067199" y="3067887"/>
                <a:ext cx="517337" cy="260303"/>
              </a:xfrm>
              <a:custGeom>
                <a:avLst/>
                <a:gdLst/>
                <a:ahLst/>
                <a:cxnLst>
                  <a:cxn ang="3cd4">
                    <a:pos x="hc" y="t"/>
                  </a:cxn>
                  <a:cxn ang="cd2">
                    <a:pos x="l" y="vc"/>
                  </a:cxn>
                  <a:cxn ang="cd4">
                    <a:pos x="hc" y="b"/>
                  </a:cxn>
                  <a:cxn ang="0">
                    <a:pos x="r" y="vc"/>
                  </a:cxn>
                </a:cxnLst>
                <a:rect l="l" t="t" r="r" b="b"/>
                <a:pathLst>
                  <a:path w="2058" h="1036">
                    <a:moveTo>
                      <a:pt x="1029" y="1036"/>
                    </a:moveTo>
                    <a:cubicBezTo>
                      <a:pt x="1018" y="1036"/>
                      <a:pt x="1008" y="1032"/>
                      <a:pt x="999" y="1025"/>
                    </a:cubicBezTo>
                    <a:lnTo>
                      <a:pt x="13" y="73"/>
                    </a:lnTo>
                    <a:cubicBezTo>
                      <a:pt x="-3" y="57"/>
                      <a:pt x="-5" y="31"/>
                      <a:pt x="11" y="13"/>
                    </a:cubicBezTo>
                    <a:cubicBezTo>
                      <a:pt x="27" y="-3"/>
                      <a:pt x="53" y="-4"/>
                      <a:pt x="71" y="12"/>
                    </a:cubicBezTo>
                    <a:lnTo>
                      <a:pt x="1029" y="936"/>
                    </a:lnTo>
                    <a:lnTo>
                      <a:pt x="1986" y="12"/>
                    </a:lnTo>
                    <a:cubicBezTo>
                      <a:pt x="2002" y="-4"/>
                      <a:pt x="2030" y="-4"/>
                      <a:pt x="2046" y="13"/>
                    </a:cubicBezTo>
                    <a:cubicBezTo>
                      <a:pt x="2062" y="29"/>
                      <a:pt x="2062" y="57"/>
                      <a:pt x="2044" y="73"/>
                    </a:cubicBezTo>
                    <a:lnTo>
                      <a:pt x="1058" y="1025"/>
                    </a:lnTo>
                    <a:cubicBezTo>
                      <a:pt x="1049" y="1032"/>
                      <a:pt x="1039" y="1036"/>
                      <a:pt x="1029" y="10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3" name="Freeform 122">
                <a:extLst>
                  <a:ext uri="{FF2B5EF4-FFF2-40B4-BE49-F238E27FC236}">
                    <a16:creationId xmlns:a16="http://schemas.microsoft.com/office/drawing/2014/main" id="{C9C64314-AC86-1049-9A51-4096B637DE1F}"/>
                  </a:ext>
                </a:extLst>
              </p:cNvPr>
              <p:cNvSpPr/>
              <p:nvPr/>
            </p:nvSpPr>
            <p:spPr>
              <a:xfrm>
                <a:off x="5066947" y="3234883"/>
                <a:ext cx="194410" cy="188374"/>
              </a:xfrm>
              <a:custGeom>
                <a:avLst/>
                <a:gdLst/>
                <a:ahLst/>
                <a:cxnLst>
                  <a:cxn ang="3cd4">
                    <a:pos x="hc" y="t"/>
                  </a:cxn>
                  <a:cxn ang="cd2">
                    <a:pos x="l" y="vc"/>
                  </a:cxn>
                  <a:cxn ang="cd4">
                    <a:pos x="hc" y="b"/>
                  </a:cxn>
                  <a:cxn ang="0">
                    <a:pos x="r" y="vc"/>
                  </a:cxn>
                </a:cxnLst>
                <a:rect l="l" t="t" r="r" b="b"/>
                <a:pathLst>
                  <a:path w="774" h="750">
                    <a:moveTo>
                      <a:pt x="42" y="750"/>
                    </a:moveTo>
                    <a:cubicBezTo>
                      <a:pt x="31" y="750"/>
                      <a:pt x="21" y="745"/>
                      <a:pt x="12" y="737"/>
                    </a:cubicBezTo>
                    <a:cubicBezTo>
                      <a:pt x="-4" y="721"/>
                      <a:pt x="-4" y="693"/>
                      <a:pt x="13" y="677"/>
                    </a:cubicBezTo>
                    <a:lnTo>
                      <a:pt x="703" y="12"/>
                    </a:lnTo>
                    <a:cubicBezTo>
                      <a:pt x="719" y="-4"/>
                      <a:pt x="746" y="-4"/>
                      <a:pt x="762" y="14"/>
                    </a:cubicBezTo>
                    <a:cubicBezTo>
                      <a:pt x="778" y="30"/>
                      <a:pt x="778" y="57"/>
                      <a:pt x="761" y="73"/>
                    </a:cubicBezTo>
                    <a:lnTo>
                      <a:pt x="72" y="738"/>
                    </a:lnTo>
                    <a:cubicBezTo>
                      <a:pt x="64" y="745"/>
                      <a:pt x="54" y="750"/>
                      <a:pt x="42" y="75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4" name="Freeform 123">
                <a:extLst>
                  <a:ext uri="{FF2B5EF4-FFF2-40B4-BE49-F238E27FC236}">
                    <a16:creationId xmlns:a16="http://schemas.microsoft.com/office/drawing/2014/main" id="{EC990B14-BC18-EB42-AACD-A1B091488B4C}"/>
                  </a:ext>
                </a:extLst>
              </p:cNvPr>
              <p:cNvSpPr/>
              <p:nvPr/>
            </p:nvSpPr>
            <p:spPr>
              <a:xfrm>
                <a:off x="5390125" y="3235135"/>
                <a:ext cx="194158" cy="188122"/>
              </a:xfrm>
              <a:custGeom>
                <a:avLst/>
                <a:gdLst/>
                <a:ahLst/>
                <a:cxnLst>
                  <a:cxn ang="3cd4">
                    <a:pos x="hc" y="t"/>
                  </a:cxn>
                  <a:cxn ang="cd2">
                    <a:pos x="l" y="vc"/>
                  </a:cxn>
                  <a:cxn ang="cd4">
                    <a:pos x="hc" y="b"/>
                  </a:cxn>
                  <a:cxn ang="0">
                    <a:pos x="r" y="vc"/>
                  </a:cxn>
                </a:cxnLst>
                <a:rect l="l" t="t" r="r" b="b"/>
                <a:pathLst>
                  <a:path w="773" h="749">
                    <a:moveTo>
                      <a:pt x="731" y="749"/>
                    </a:moveTo>
                    <a:cubicBezTo>
                      <a:pt x="721" y="749"/>
                      <a:pt x="711" y="744"/>
                      <a:pt x="702" y="737"/>
                    </a:cubicBezTo>
                    <a:lnTo>
                      <a:pt x="13" y="72"/>
                    </a:lnTo>
                    <a:cubicBezTo>
                      <a:pt x="-3" y="56"/>
                      <a:pt x="-5" y="30"/>
                      <a:pt x="11" y="13"/>
                    </a:cubicBezTo>
                    <a:cubicBezTo>
                      <a:pt x="27" y="-3"/>
                      <a:pt x="54" y="-5"/>
                      <a:pt x="71" y="11"/>
                    </a:cubicBezTo>
                    <a:lnTo>
                      <a:pt x="760" y="676"/>
                    </a:lnTo>
                    <a:cubicBezTo>
                      <a:pt x="776" y="692"/>
                      <a:pt x="778" y="718"/>
                      <a:pt x="762" y="736"/>
                    </a:cubicBezTo>
                    <a:cubicBezTo>
                      <a:pt x="753" y="744"/>
                      <a:pt x="742" y="749"/>
                      <a:pt x="731" y="74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5" name="Freeform 124">
                <a:extLst>
                  <a:ext uri="{FF2B5EF4-FFF2-40B4-BE49-F238E27FC236}">
                    <a16:creationId xmlns:a16="http://schemas.microsoft.com/office/drawing/2014/main" id="{21B8A422-23CD-F948-BF12-FD054789137C}"/>
                  </a:ext>
                </a:extLst>
              </p:cNvPr>
              <p:cNvSpPr/>
              <p:nvPr/>
            </p:nvSpPr>
            <p:spPr>
              <a:xfrm>
                <a:off x="3868547" y="3902113"/>
                <a:ext cx="517839" cy="355370"/>
              </a:xfrm>
              <a:custGeom>
                <a:avLst/>
                <a:gdLst/>
                <a:ahLst/>
                <a:cxnLst>
                  <a:cxn ang="3cd4">
                    <a:pos x="hc" y="t"/>
                  </a:cxn>
                  <a:cxn ang="cd2">
                    <a:pos x="l" y="vc"/>
                  </a:cxn>
                  <a:cxn ang="cd4">
                    <a:pos x="hc" y="b"/>
                  </a:cxn>
                  <a:cxn ang="0">
                    <a:pos x="r" y="vc"/>
                  </a:cxn>
                </a:cxnLst>
                <a:rect l="l" t="t" r="r" b="b"/>
                <a:pathLst>
                  <a:path w="2060" h="1414">
                    <a:moveTo>
                      <a:pt x="2018" y="1414"/>
                    </a:moveTo>
                    <a:lnTo>
                      <a:pt x="43" y="1414"/>
                    </a:lnTo>
                    <a:cubicBezTo>
                      <a:pt x="19" y="1414"/>
                      <a:pt x="0" y="1395"/>
                      <a:pt x="0" y="1372"/>
                    </a:cubicBezTo>
                    <a:lnTo>
                      <a:pt x="0" y="42"/>
                    </a:lnTo>
                    <a:cubicBezTo>
                      <a:pt x="0" y="19"/>
                      <a:pt x="19" y="0"/>
                      <a:pt x="43" y="0"/>
                    </a:cubicBezTo>
                    <a:lnTo>
                      <a:pt x="2018" y="0"/>
                    </a:lnTo>
                    <a:cubicBezTo>
                      <a:pt x="2041" y="0"/>
                      <a:pt x="2060" y="19"/>
                      <a:pt x="2060" y="42"/>
                    </a:cubicBezTo>
                    <a:lnTo>
                      <a:pt x="2060" y="1372"/>
                    </a:lnTo>
                    <a:cubicBezTo>
                      <a:pt x="2058" y="1395"/>
                      <a:pt x="2040" y="1414"/>
                      <a:pt x="2018" y="1414"/>
                    </a:cubicBezTo>
                    <a:close/>
                    <a:moveTo>
                      <a:pt x="85" y="1331"/>
                    </a:moveTo>
                    <a:lnTo>
                      <a:pt x="1975" y="1331"/>
                    </a:lnTo>
                    <a:lnTo>
                      <a:pt x="1975" y="85"/>
                    </a:lnTo>
                    <a:lnTo>
                      <a:pt x="85" y="85"/>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A10AEA1A-A74D-8D48-A9A9-B63D18CED6F1}"/>
                  </a:ext>
                </a:extLst>
              </p:cNvPr>
              <p:cNvSpPr/>
              <p:nvPr/>
            </p:nvSpPr>
            <p:spPr>
              <a:xfrm>
                <a:off x="3868798" y="3902113"/>
                <a:ext cx="517337" cy="260303"/>
              </a:xfrm>
              <a:custGeom>
                <a:avLst/>
                <a:gdLst/>
                <a:ahLst/>
                <a:cxnLst>
                  <a:cxn ang="3cd4">
                    <a:pos x="hc" y="t"/>
                  </a:cxn>
                  <a:cxn ang="cd2">
                    <a:pos x="l" y="vc"/>
                  </a:cxn>
                  <a:cxn ang="cd4">
                    <a:pos x="hc" y="b"/>
                  </a:cxn>
                  <a:cxn ang="0">
                    <a:pos x="r" y="vc"/>
                  </a:cxn>
                </a:cxnLst>
                <a:rect l="l" t="t" r="r" b="b"/>
                <a:pathLst>
                  <a:path w="2058" h="1036">
                    <a:moveTo>
                      <a:pt x="1028" y="1036"/>
                    </a:moveTo>
                    <a:cubicBezTo>
                      <a:pt x="1018" y="1036"/>
                      <a:pt x="1008" y="1032"/>
                      <a:pt x="999" y="1025"/>
                    </a:cubicBezTo>
                    <a:lnTo>
                      <a:pt x="13" y="73"/>
                    </a:lnTo>
                    <a:cubicBezTo>
                      <a:pt x="-3" y="57"/>
                      <a:pt x="-5" y="31"/>
                      <a:pt x="11" y="13"/>
                    </a:cubicBezTo>
                    <a:cubicBezTo>
                      <a:pt x="27" y="-3"/>
                      <a:pt x="53" y="-4"/>
                      <a:pt x="71" y="12"/>
                    </a:cubicBezTo>
                    <a:lnTo>
                      <a:pt x="1028" y="936"/>
                    </a:lnTo>
                    <a:lnTo>
                      <a:pt x="1986" y="12"/>
                    </a:lnTo>
                    <a:cubicBezTo>
                      <a:pt x="2002" y="-4"/>
                      <a:pt x="2030" y="-4"/>
                      <a:pt x="2046" y="13"/>
                    </a:cubicBezTo>
                    <a:cubicBezTo>
                      <a:pt x="2062" y="29"/>
                      <a:pt x="2062" y="57"/>
                      <a:pt x="2044" y="73"/>
                    </a:cubicBezTo>
                    <a:lnTo>
                      <a:pt x="1058" y="1025"/>
                    </a:lnTo>
                    <a:cubicBezTo>
                      <a:pt x="1050" y="1033"/>
                      <a:pt x="1040" y="1036"/>
                      <a:pt x="1028" y="10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4A9AA5B8-1915-7C4F-9C0F-F9F260E94883}"/>
                  </a:ext>
                </a:extLst>
              </p:cNvPr>
              <p:cNvSpPr/>
              <p:nvPr/>
            </p:nvSpPr>
            <p:spPr>
              <a:xfrm>
                <a:off x="3868547" y="4069110"/>
                <a:ext cx="194661" cy="188374"/>
              </a:xfrm>
              <a:custGeom>
                <a:avLst/>
                <a:gdLst/>
                <a:ahLst/>
                <a:cxnLst>
                  <a:cxn ang="3cd4">
                    <a:pos x="hc" y="t"/>
                  </a:cxn>
                  <a:cxn ang="cd2">
                    <a:pos x="l" y="vc"/>
                  </a:cxn>
                  <a:cxn ang="cd4">
                    <a:pos x="hc" y="b"/>
                  </a:cxn>
                  <a:cxn ang="0">
                    <a:pos x="r" y="vc"/>
                  </a:cxn>
                </a:cxnLst>
                <a:rect l="l" t="t" r="r" b="b"/>
                <a:pathLst>
                  <a:path w="775" h="750">
                    <a:moveTo>
                      <a:pt x="43" y="750"/>
                    </a:moveTo>
                    <a:cubicBezTo>
                      <a:pt x="31" y="750"/>
                      <a:pt x="21" y="745"/>
                      <a:pt x="12" y="737"/>
                    </a:cubicBezTo>
                    <a:cubicBezTo>
                      <a:pt x="-4" y="721"/>
                      <a:pt x="-4" y="693"/>
                      <a:pt x="14" y="677"/>
                    </a:cubicBezTo>
                    <a:lnTo>
                      <a:pt x="703" y="12"/>
                    </a:lnTo>
                    <a:cubicBezTo>
                      <a:pt x="719" y="-4"/>
                      <a:pt x="747" y="-4"/>
                      <a:pt x="763" y="14"/>
                    </a:cubicBezTo>
                    <a:cubicBezTo>
                      <a:pt x="779" y="30"/>
                      <a:pt x="779" y="58"/>
                      <a:pt x="761" y="74"/>
                    </a:cubicBezTo>
                    <a:lnTo>
                      <a:pt x="72" y="738"/>
                    </a:lnTo>
                    <a:cubicBezTo>
                      <a:pt x="63" y="747"/>
                      <a:pt x="53" y="750"/>
                      <a:pt x="43" y="75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BF0010E7-B305-A44F-97CF-BE27B82C6D46}"/>
                  </a:ext>
                </a:extLst>
              </p:cNvPr>
              <p:cNvSpPr/>
              <p:nvPr/>
            </p:nvSpPr>
            <p:spPr>
              <a:xfrm>
                <a:off x="4191977" y="4069110"/>
                <a:ext cx="194158" cy="188122"/>
              </a:xfrm>
              <a:custGeom>
                <a:avLst/>
                <a:gdLst/>
                <a:ahLst/>
                <a:cxnLst>
                  <a:cxn ang="3cd4">
                    <a:pos x="hc" y="t"/>
                  </a:cxn>
                  <a:cxn ang="cd2">
                    <a:pos x="l" y="vc"/>
                  </a:cxn>
                  <a:cxn ang="cd4">
                    <a:pos x="hc" y="b"/>
                  </a:cxn>
                  <a:cxn ang="0">
                    <a:pos x="r" y="vc"/>
                  </a:cxn>
                </a:cxnLst>
                <a:rect l="l" t="t" r="r" b="b"/>
                <a:pathLst>
                  <a:path w="773" h="749">
                    <a:moveTo>
                      <a:pt x="731" y="749"/>
                    </a:moveTo>
                    <a:cubicBezTo>
                      <a:pt x="720" y="749"/>
                      <a:pt x="710" y="744"/>
                      <a:pt x="702" y="737"/>
                    </a:cubicBezTo>
                    <a:lnTo>
                      <a:pt x="13" y="73"/>
                    </a:lnTo>
                    <a:cubicBezTo>
                      <a:pt x="-3" y="57"/>
                      <a:pt x="-4" y="30"/>
                      <a:pt x="12" y="13"/>
                    </a:cubicBezTo>
                    <a:cubicBezTo>
                      <a:pt x="28" y="-3"/>
                      <a:pt x="54" y="-5"/>
                      <a:pt x="71" y="11"/>
                    </a:cubicBezTo>
                    <a:lnTo>
                      <a:pt x="760" y="676"/>
                    </a:lnTo>
                    <a:cubicBezTo>
                      <a:pt x="776" y="692"/>
                      <a:pt x="777" y="718"/>
                      <a:pt x="761" y="736"/>
                    </a:cubicBezTo>
                    <a:cubicBezTo>
                      <a:pt x="753" y="744"/>
                      <a:pt x="741" y="749"/>
                      <a:pt x="731" y="74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9" name="Freeform 128">
                <a:extLst>
                  <a:ext uri="{FF2B5EF4-FFF2-40B4-BE49-F238E27FC236}">
                    <a16:creationId xmlns:a16="http://schemas.microsoft.com/office/drawing/2014/main" id="{E3A390CE-8669-8545-9C2E-77B5D4DCEF90}"/>
                  </a:ext>
                </a:extLst>
              </p:cNvPr>
              <p:cNvSpPr/>
              <p:nvPr/>
            </p:nvSpPr>
            <p:spPr>
              <a:xfrm>
                <a:off x="2665141" y="2310116"/>
                <a:ext cx="1766263" cy="3018510"/>
              </a:xfrm>
              <a:custGeom>
                <a:avLst/>
                <a:gdLst/>
                <a:ahLst/>
                <a:cxnLst>
                  <a:cxn ang="3cd4">
                    <a:pos x="hc" y="t"/>
                  </a:cxn>
                  <a:cxn ang="cd2">
                    <a:pos x="l" y="vc"/>
                  </a:cxn>
                  <a:cxn ang="cd4">
                    <a:pos x="hc" y="b"/>
                  </a:cxn>
                  <a:cxn ang="0">
                    <a:pos x="r" y="vc"/>
                  </a:cxn>
                </a:cxnLst>
                <a:rect l="l" t="t" r="r" b="b"/>
                <a:pathLst>
                  <a:path w="7515" h="12003">
                    <a:moveTo>
                      <a:pt x="4324" y="12003"/>
                    </a:moveTo>
                    <a:lnTo>
                      <a:pt x="4320" y="12003"/>
                    </a:lnTo>
                    <a:cubicBezTo>
                      <a:pt x="4301" y="12003"/>
                      <a:pt x="4286" y="11988"/>
                      <a:pt x="4286" y="11969"/>
                    </a:cubicBezTo>
                    <a:cubicBezTo>
                      <a:pt x="4286" y="11950"/>
                      <a:pt x="4301" y="11936"/>
                      <a:pt x="4320" y="11936"/>
                    </a:cubicBezTo>
                    <a:lnTo>
                      <a:pt x="4324" y="11936"/>
                    </a:lnTo>
                    <a:cubicBezTo>
                      <a:pt x="4343" y="11936"/>
                      <a:pt x="4358" y="11950"/>
                      <a:pt x="4358" y="11969"/>
                    </a:cubicBezTo>
                    <a:cubicBezTo>
                      <a:pt x="4358" y="11987"/>
                      <a:pt x="4343" y="12003"/>
                      <a:pt x="4324" y="12003"/>
                    </a:cubicBezTo>
                    <a:close/>
                    <a:moveTo>
                      <a:pt x="4154" y="12003"/>
                    </a:moveTo>
                    <a:lnTo>
                      <a:pt x="4149" y="12003"/>
                    </a:lnTo>
                    <a:cubicBezTo>
                      <a:pt x="4130" y="12003"/>
                      <a:pt x="4116" y="11988"/>
                      <a:pt x="4116" y="11969"/>
                    </a:cubicBezTo>
                    <a:cubicBezTo>
                      <a:pt x="4116" y="11950"/>
                      <a:pt x="4130" y="11936"/>
                      <a:pt x="4149" y="11936"/>
                    </a:cubicBezTo>
                    <a:lnTo>
                      <a:pt x="4154" y="11936"/>
                    </a:lnTo>
                    <a:cubicBezTo>
                      <a:pt x="4173" y="11936"/>
                      <a:pt x="4187" y="11950"/>
                      <a:pt x="4187" y="11969"/>
                    </a:cubicBezTo>
                    <a:cubicBezTo>
                      <a:pt x="4187" y="11987"/>
                      <a:pt x="4171" y="12003"/>
                      <a:pt x="4154" y="12003"/>
                    </a:cubicBezTo>
                    <a:close/>
                    <a:moveTo>
                      <a:pt x="3982" y="12003"/>
                    </a:moveTo>
                    <a:lnTo>
                      <a:pt x="3977" y="12003"/>
                    </a:lnTo>
                    <a:cubicBezTo>
                      <a:pt x="3958" y="12003"/>
                      <a:pt x="3944" y="11988"/>
                      <a:pt x="3944" y="11969"/>
                    </a:cubicBezTo>
                    <a:cubicBezTo>
                      <a:pt x="3944" y="11950"/>
                      <a:pt x="3958" y="11936"/>
                      <a:pt x="3977" y="11936"/>
                    </a:cubicBezTo>
                    <a:lnTo>
                      <a:pt x="3982" y="11936"/>
                    </a:lnTo>
                    <a:cubicBezTo>
                      <a:pt x="4001" y="11936"/>
                      <a:pt x="4015" y="11950"/>
                      <a:pt x="4015" y="11969"/>
                    </a:cubicBezTo>
                    <a:cubicBezTo>
                      <a:pt x="4015" y="11987"/>
                      <a:pt x="4001" y="12003"/>
                      <a:pt x="3982" y="12003"/>
                    </a:cubicBezTo>
                    <a:close/>
                    <a:moveTo>
                      <a:pt x="3810" y="12003"/>
                    </a:moveTo>
                    <a:cubicBezTo>
                      <a:pt x="3791" y="12003"/>
                      <a:pt x="3775" y="11988"/>
                      <a:pt x="3775" y="11969"/>
                    </a:cubicBezTo>
                    <a:cubicBezTo>
                      <a:pt x="3775" y="11950"/>
                      <a:pt x="3788" y="11936"/>
                      <a:pt x="3807" y="11936"/>
                    </a:cubicBezTo>
                    <a:lnTo>
                      <a:pt x="3811" y="11936"/>
                    </a:lnTo>
                    <a:cubicBezTo>
                      <a:pt x="3830" y="11936"/>
                      <a:pt x="3845" y="11950"/>
                      <a:pt x="3845" y="11969"/>
                    </a:cubicBezTo>
                    <a:cubicBezTo>
                      <a:pt x="3843" y="11987"/>
                      <a:pt x="3829" y="12003"/>
                      <a:pt x="3810" y="12003"/>
                    </a:cubicBezTo>
                    <a:close/>
                    <a:moveTo>
                      <a:pt x="3639" y="12003"/>
                    </a:moveTo>
                    <a:lnTo>
                      <a:pt x="3635" y="12003"/>
                    </a:lnTo>
                    <a:cubicBezTo>
                      <a:pt x="3616" y="12003"/>
                      <a:pt x="3601" y="11988"/>
                      <a:pt x="3601" y="11969"/>
                    </a:cubicBezTo>
                    <a:cubicBezTo>
                      <a:pt x="3601" y="11950"/>
                      <a:pt x="3616" y="11936"/>
                      <a:pt x="3635" y="11936"/>
                    </a:cubicBezTo>
                    <a:lnTo>
                      <a:pt x="3639" y="11936"/>
                    </a:lnTo>
                    <a:cubicBezTo>
                      <a:pt x="3658" y="11936"/>
                      <a:pt x="3673" y="11950"/>
                      <a:pt x="3673" y="11969"/>
                    </a:cubicBezTo>
                    <a:cubicBezTo>
                      <a:pt x="3673" y="11987"/>
                      <a:pt x="3657" y="12003"/>
                      <a:pt x="3639" y="12003"/>
                    </a:cubicBezTo>
                    <a:close/>
                    <a:moveTo>
                      <a:pt x="3467" y="12003"/>
                    </a:moveTo>
                    <a:lnTo>
                      <a:pt x="3463" y="12003"/>
                    </a:lnTo>
                    <a:cubicBezTo>
                      <a:pt x="3444" y="12003"/>
                      <a:pt x="3429" y="11988"/>
                      <a:pt x="3429" y="11969"/>
                    </a:cubicBezTo>
                    <a:cubicBezTo>
                      <a:pt x="3429" y="11950"/>
                      <a:pt x="3444" y="11936"/>
                      <a:pt x="3463" y="11936"/>
                    </a:cubicBezTo>
                    <a:lnTo>
                      <a:pt x="3467" y="11936"/>
                    </a:lnTo>
                    <a:cubicBezTo>
                      <a:pt x="3486" y="11936"/>
                      <a:pt x="3501" y="11950"/>
                      <a:pt x="3501" y="11969"/>
                    </a:cubicBezTo>
                    <a:cubicBezTo>
                      <a:pt x="3501" y="11987"/>
                      <a:pt x="3486" y="12003"/>
                      <a:pt x="3467" y="12003"/>
                    </a:cubicBezTo>
                    <a:close/>
                    <a:moveTo>
                      <a:pt x="3295" y="12003"/>
                    </a:moveTo>
                    <a:lnTo>
                      <a:pt x="3291" y="12003"/>
                    </a:lnTo>
                    <a:cubicBezTo>
                      <a:pt x="3272" y="12003"/>
                      <a:pt x="3257" y="11988"/>
                      <a:pt x="3257" y="11969"/>
                    </a:cubicBezTo>
                    <a:cubicBezTo>
                      <a:pt x="3257" y="11950"/>
                      <a:pt x="3272" y="11936"/>
                      <a:pt x="3291" y="11936"/>
                    </a:cubicBezTo>
                    <a:lnTo>
                      <a:pt x="3295" y="11936"/>
                    </a:lnTo>
                    <a:cubicBezTo>
                      <a:pt x="3314" y="11936"/>
                      <a:pt x="3329" y="11950"/>
                      <a:pt x="3329" y="11969"/>
                    </a:cubicBezTo>
                    <a:cubicBezTo>
                      <a:pt x="3329" y="11987"/>
                      <a:pt x="3314" y="12003"/>
                      <a:pt x="3295" y="12003"/>
                    </a:cubicBezTo>
                    <a:close/>
                    <a:moveTo>
                      <a:pt x="3125" y="12003"/>
                    </a:moveTo>
                    <a:lnTo>
                      <a:pt x="3120" y="12003"/>
                    </a:lnTo>
                    <a:cubicBezTo>
                      <a:pt x="3101" y="12003"/>
                      <a:pt x="3087" y="11988"/>
                      <a:pt x="3087" y="11969"/>
                    </a:cubicBezTo>
                    <a:cubicBezTo>
                      <a:pt x="3087" y="11950"/>
                      <a:pt x="3101" y="11936"/>
                      <a:pt x="3120" y="11936"/>
                    </a:cubicBezTo>
                    <a:lnTo>
                      <a:pt x="3125" y="11936"/>
                    </a:lnTo>
                    <a:cubicBezTo>
                      <a:pt x="3144" y="11936"/>
                      <a:pt x="3158" y="11950"/>
                      <a:pt x="3158" y="11969"/>
                    </a:cubicBezTo>
                    <a:cubicBezTo>
                      <a:pt x="3158" y="11987"/>
                      <a:pt x="3142" y="12003"/>
                      <a:pt x="3125" y="12003"/>
                    </a:cubicBezTo>
                    <a:close/>
                    <a:moveTo>
                      <a:pt x="2953" y="12003"/>
                    </a:moveTo>
                    <a:cubicBezTo>
                      <a:pt x="2934" y="12003"/>
                      <a:pt x="2918" y="11988"/>
                      <a:pt x="2918" y="11969"/>
                    </a:cubicBezTo>
                    <a:cubicBezTo>
                      <a:pt x="2918" y="11950"/>
                      <a:pt x="2931" y="11936"/>
                      <a:pt x="2950" y="11936"/>
                    </a:cubicBezTo>
                    <a:lnTo>
                      <a:pt x="2954" y="11936"/>
                    </a:lnTo>
                    <a:cubicBezTo>
                      <a:pt x="2973" y="11936"/>
                      <a:pt x="2988" y="11950"/>
                      <a:pt x="2988" y="11969"/>
                    </a:cubicBezTo>
                    <a:cubicBezTo>
                      <a:pt x="2986" y="11987"/>
                      <a:pt x="2972" y="12003"/>
                      <a:pt x="2953" y="12003"/>
                    </a:cubicBezTo>
                    <a:close/>
                    <a:moveTo>
                      <a:pt x="2781" y="12003"/>
                    </a:moveTo>
                    <a:lnTo>
                      <a:pt x="2776" y="12003"/>
                    </a:lnTo>
                    <a:cubicBezTo>
                      <a:pt x="2757" y="12003"/>
                      <a:pt x="2743" y="11988"/>
                      <a:pt x="2743" y="11969"/>
                    </a:cubicBezTo>
                    <a:cubicBezTo>
                      <a:pt x="2743" y="11950"/>
                      <a:pt x="2757" y="11936"/>
                      <a:pt x="2776" y="11936"/>
                    </a:cubicBezTo>
                    <a:lnTo>
                      <a:pt x="2781" y="11936"/>
                    </a:lnTo>
                    <a:cubicBezTo>
                      <a:pt x="2800" y="11936"/>
                      <a:pt x="2814" y="11950"/>
                      <a:pt x="2814" y="11969"/>
                    </a:cubicBezTo>
                    <a:cubicBezTo>
                      <a:pt x="2814" y="11987"/>
                      <a:pt x="2800" y="12003"/>
                      <a:pt x="2781" y="12003"/>
                    </a:cubicBezTo>
                    <a:close/>
                    <a:moveTo>
                      <a:pt x="2610" y="12003"/>
                    </a:moveTo>
                    <a:lnTo>
                      <a:pt x="2606" y="12003"/>
                    </a:lnTo>
                    <a:cubicBezTo>
                      <a:pt x="2587" y="12003"/>
                      <a:pt x="2572" y="11988"/>
                      <a:pt x="2572" y="11969"/>
                    </a:cubicBezTo>
                    <a:cubicBezTo>
                      <a:pt x="2572" y="11950"/>
                      <a:pt x="2587" y="11936"/>
                      <a:pt x="2606" y="11936"/>
                    </a:cubicBezTo>
                    <a:lnTo>
                      <a:pt x="2610" y="11936"/>
                    </a:lnTo>
                    <a:cubicBezTo>
                      <a:pt x="2629" y="11936"/>
                      <a:pt x="2644" y="11950"/>
                      <a:pt x="2644" y="11969"/>
                    </a:cubicBezTo>
                    <a:cubicBezTo>
                      <a:pt x="2644" y="11987"/>
                      <a:pt x="2628" y="12003"/>
                      <a:pt x="2610" y="12003"/>
                    </a:cubicBezTo>
                    <a:close/>
                    <a:moveTo>
                      <a:pt x="2438" y="12003"/>
                    </a:moveTo>
                    <a:lnTo>
                      <a:pt x="2434" y="12003"/>
                    </a:lnTo>
                    <a:cubicBezTo>
                      <a:pt x="2415" y="12003"/>
                      <a:pt x="2400" y="11988"/>
                      <a:pt x="2400" y="11969"/>
                    </a:cubicBezTo>
                    <a:cubicBezTo>
                      <a:pt x="2400" y="11950"/>
                      <a:pt x="2415" y="11936"/>
                      <a:pt x="2434" y="11936"/>
                    </a:cubicBezTo>
                    <a:lnTo>
                      <a:pt x="2438" y="11936"/>
                    </a:lnTo>
                    <a:cubicBezTo>
                      <a:pt x="2457" y="11936"/>
                      <a:pt x="2472" y="11950"/>
                      <a:pt x="2472" y="11969"/>
                    </a:cubicBezTo>
                    <a:cubicBezTo>
                      <a:pt x="2472" y="11987"/>
                      <a:pt x="2457" y="12003"/>
                      <a:pt x="2438" y="12003"/>
                    </a:cubicBezTo>
                    <a:close/>
                    <a:moveTo>
                      <a:pt x="2266" y="12003"/>
                    </a:moveTo>
                    <a:lnTo>
                      <a:pt x="2262" y="12003"/>
                    </a:lnTo>
                    <a:cubicBezTo>
                      <a:pt x="2243" y="12003"/>
                      <a:pt x="2228" y="11988"/>
                      <a:pt x="2228" y="11969"/>
                    </a:cubicBezTo>
                    <a:cubicBezTo>
                      <a:pt x="2228" y="11950"/>
                      <a:pt x="2243" y="11936"/>
                      <a:pt x="2262" y="11936"/>
                    </a:cubicBezTo>
                    <a:lnTo>
                      <a:pt x="2266" y="11936"/>
                    </a:lnTo>
                    <a:cubicBezTo>
                      <a:pt x="2285" y="11936"/>
                      <a:pt x="2300" y="11950"/>
                      <a:pt x="2300" y="11969"/>
                    </a:cubicBezTo>
                    <a:cubicBezTo>
                      <a:pt x="2300" y="11987"/>
                      <a:pt x="2285" y="12003"/>
                      <a:pt x="2266" y="12003"/>
                    </a:cubicBezTo>
                    <a:close/>
                    <a:moveTo>
                      <a:pt x="2096" y="12003"/>
                    </a:moveTo>
                    <a:cubicBezTo>
                      <a:pt x="2077" y="12003"/>
                      <a:pt x="2061" y="11988"/>
                      <a:pt x="2061" y="11969"/>
                    </a:cubicBezTo>
                    <a:cubicBezTo>
                      <a:pt x="2061" y="11950"/>
                      <a:pt x="2074" y="11936"/>
                      <a:pt x="2093" y="11936"/>
                    </a:cubicBezTo>
                    <a:lnTo>
                      <a:pt x="2097" y="11936"/>
                    </a:lnTo>
                    <a:cubicBezTo>
                      <a:pt x="2116" y="11936"/>
                      <a:pt x="2131" y="11950"/>
                      <a:pt x="2131" y="11969"/>
                    </a:cubicBezTo>
                    <a:cubicBezTo>
                      <a:pt x="2129" y="11987"/>
                      <a:pt x="2113" y="12003"/>
                      <a:pt x="2096" y="12003"/>
                    </a:cubicBezTo>
                    <a:close/>
                    <a:moveTo>
                      <a:pt x="1924" y="12003"/>
                    </a:moveTo>
                    <a:lnTo>
                      <a:pt x="1919" y="12003"/>
                    </a:lnTo>
                    <a:cubicBezTo>
                      <a:pt x="1900" y="12003"/>
                      <a:pt x="1886" y="11988"/>
                      <a:pt x="1886" y="11969"/>
                    </a:cubicBezTo>
                    <a:cubicBezTo>
                      <a:pt x="1886" y="11950"/>
                      <a:pt x="1900" y="11936"/>
                      <a:pt x="1919" y="11936"/>
                    </a:cubicBezTo>
                    <a:lnTo>
                      <a:pt x="1924" y="11936"/>
                    </a:lnTo>
                    <a:cubicBezTo>
                      <a:pt x="1943" y="11936"/>
                      <a:pt x="1957" y="11950"/>
                      <a:pt x="1957" y="11969"/>
                    </a:cubicBezTo>
                    <a:cubicBezTo>
                      <a:pt x="1957" y="11987"/>
                      <a:pt x="1943" y="12003"/>
                      <a:pt x="1924" y="12003"/>
                    </a:cubicBezTo>
                    <a:close/>
                    <a:moveTo>
                      <a:pt x="1752" y="12003"/>
                    </a:moveTo>
                    <a:lnTo>
                      <a:pt x="1747" y="12003"/>
                    </a:lnTo>
                    <a:cubicBezTo>
                      <a:pt x="1728" y="12003"/>
                      <a:pt x="1714" y="11988"/>
                      <a:pt x="1714" y="11969"/>
                    </a:cubicBezTo>
                    <a:cubicBezTo>
                      <a:pt x="1714" y="11950"/>
                      <a:pt x="1728" y="11936"/>
                      <a:pt x="1747" y="11936"/>
                    </a:cubicBezTo>
                    <a:lnTo>
                      <a:pt x="1752" y="11936"/>
                    </a:lnTo>
                    <a:cubicBezTo>
                      <a:pt x="1771" y="11936"/>
                      <a:pt x="1785" y="11950"/>
                      <a:pt x="1785" y="11969"/>
                    </a:cubicBezTo>
                    <a:cubicBezTo>
                      <a:pt x="1785" y="11987"/>
                      <a:pt x="1771" y="12003"/>
                      <a:pt x="1752" y="12003"/>
                    </a:cubicBezTo>
                    <a:close/>
                    <a:moveTo>
                      <a:pt x="1581" y="12003"/>
                    </a:moveTo>
                    <a:lnTo>
                      <a:pt x="1577" y="12003"/>
                    </a:lnTo>
                    <a:cubicBezTo>
                      <a:pt x="1558" y="12003"/>
                      <a:pt x="1543" y="11988"/>
                      <a:pt x="1543" y="11969"/>
                    </a:cubicBezTo>
                    <a:cubicBezTo>
                      <a:pt x="1543" y="11950"/>
                      <a:pt x="1558" y="11936"/>
                      <a:pt x="1577" y="11936"/>
                    </a:cubicBezTo>
                    <a:lnTo>
                      <a:pt x="1581" y="11936"/>
                    </a:lnTo>
                    <a:cubicBezTo>
                      <a:pt x="1600" y="11936"/>
                      <a:pt x="1615" y="11950"/>
                      <a:pt x="1615" y="11969"/>
                    </a:cubicBezTo>
                    <a:cubicBezTo>
                      <a:pt x="1615" y="11987"/>
                      <a:pt x="1599" y="12003"/>
                      <a:pt x="1581" y="12003"/>
                    </a:cubicBezTo>
                    <a:close/>
                    <a:moveTo>
                      <a:pt x="1409" y="12003"/>
                    </a:moveTo>
                    <a:lnTo>
                      <a:pt x="1405" y="12003"/>
                    </a:lnTo>
                    <a:cubicBezTo>
                      <a:pt x="1386" y="12003"/>
                      <a:pt x="1371" y="11988"/>
                      <a:pt x="1371" y="11969"/>
                    </a:cubicBezTo>
                    <a:cubicBezTo>
                      <a:pt x="1371" y="11950"/>
                      <a:pt x="1386" y="11936"/>
                      <a:pt x="1405" y="11936"/>
                    </a:cubicBezTo>
                    <a:lnTo>
                      <a:pt x="1409" y="11936"/>
                    </a:lnTo>
                    <a:cubicBezTo>
                      <a:pt x="1428" y="11936"/>
                      <a:pt x="1443" y="11950"/>
                      <a:pt x="1443" y="11969"/>
                    </a:cubicBezTo>
                    <a:cubicBezTo>
                      <a:pt x="1443" y="11987"/>
                      <a:pt x="1428" y="12003"/>
                      <a:pt x="1409" y="12003"/>
                    </a:cubicBezTo>
                    <a:close/>
                    <a:moveTo>
                      <a:pt x="1237" y="12003"/>
                    </a:moveTo>
                    <a:cubicBezTo>
                      <a:pt x="1218" y="12003"/>
                      <a:pt x="1202" y="11988"/>
                      <a:pt x="1202" y="11969"/>
                    </a:cubicBezTo>
                    <a:cubicBezTo>
                      <a:pt x="1202" y="11950"/>
                      <a:pt x="1215" y="11936"/>
                      <a:pt x="1234" y="11936"/>
                    </a:cubicBezTo>
                    <a:lnTo>
                      <a:pt x="1239" y="11936"/>
                    </a:lnTo>
                    <a:cubicBezTo>
                      <a:pt x="1258" y="11936"/>
                      <a:pt x="1272" y="11950"/>
                      <a:pt x="1272" y="11969"/>
                    </a:cubicBezTo>
                    <a:cubicBezTo>
                      <a:pt x="1271" y="11987"/>
                      <a:pt x="1256" y="12003"/>
                      <a:pt x="1237" y="12003"/>
                    </a:cubicBezTo>
                    <a:close/>
                    <a:moveTo>
                      <a:pt x="1067" y="12003"/>
                    </a:moveTo>
                    <a:lnTo>
                      <a:pt x="1062" y="12003"/>
                    </a:lnTo>
                    <a:cubicBezTo>
                      <a:pt x="1043" y="12003"/>
                      <a:pt x="1029" y="11988"/>
                      <a:pt x="1029" y="11969"/>
                    </a:cubicBezTo>
                    <a:cubicBezTo>
                      <a:pt x="1029" y="11950"/>
                      <a:pt x="1043" y="11936"/>
                      <a:pt x="1062" y="11936"/>
                    </a:cubicBezTo>
                    <a:lnTo>
                      <a:pt x="1067" y="11936"/>
                    </a:lnTo>
                    <a:cubicBezTo>
                      <a:pt x="1086" y="11936"/>
                      <a:pt x="1100" y="11950"/>
                      <a:pt x="1100" y="11969"/>
                    </a:cubicBezTo>
                    <a:cubicBezTo>
                      <a:pt x="1100" y="11987"/>
                      <a:pt x="1084" y="12003"/>
                      <a:pt x="1067" y="12003"/>
                    </a:cubicBezTo>
                    <a:close/>
                    <a:moveTo>
                      <a:pt x="895" y="12003"/>
                    </a:moveTo>
                    <a:lnTo>
                      <a:pt x="890" y="12003"/>
                    </a:lnTo>
                    <a:cubicBezTo>
                      <a:pt x="871" y="12003"/>
                      <a:pt x="857" y="11988"/>
                      <a:pt x="857" y="11969"/>
                    </a:cubicBezTo>
                    <a:cubicBezTo>
                      <a:pt x="857" y="11950"/>
                      <a:pt x="871" y="11936"/>
                      <a:pt x="890" y="11936"/>
                    </a:cubicBezTo>
                    <a:lnTo>
                      <a:pt x="895" y="11936"/>
                    </a:lnTo>
                    <a:cubicBezTo>
                      <a:pt x="914" y="11936"/>
                      <a:pt x="928" y="11950"/>
                      <a:pt x="928" y="11969"/>
                    </a:cubicBezTo>
                    <a:cubicBezTo>
                      <a:pt x="928" y="11987"/>
                      <a:pt x="914" y="12003"/>
                      <a:pt x="895" y="12003"/>
                    </a:cubicBezTo>
                    <a:close/>
                    <a:moveTo>
                      <a:pt x="723" y="12003"/>
                    </a:moveTo>
                    <a:lnTo>
                      <a:pt x="718" y="12003"/>
                    </a:lnTo>
                    <a:cubicBezTo>
                      <a:pt x="699" y="12003"/>
                      <a:pt x="685" y="11988"/>
                      <a:pt x="685" y="11969"/>
                    </a:cubicBezTo>
                    <a:cubicBezTo>
                      <a:pt x="685" y="11950"/>
                      <a:pt x="699" y="11936"/>
                      <a:pt x="718" y="11936"/>
                    </a:cubicBezTo>
                    <a:lnTo>
                      <a:pt x="723" y="11936"/>
                    </a:lnTo>
                    <a:cubicBezTo>
                      <a:pt x="742" y="11936"/>
                      <a:pt x="756" y="11950"/>
                      <a:pt x="756" y="11969"/>
                    </a:cubicBezTo>
                    <a:cubicBezTo>
                      <a:pt x="756" y="11987"/>
                      <a:pt x="742" y="12003"/>
                      <a:pt x="723" y="12003"/>
                    </a:cubicBezTo>
                    <a:close/>
                    <a:moveTo>
                      <a:pt x="552" y="12003"/>
                    </a:moveTo>
                    <a:lnTo>
                      <a:pt x="548" y="12003"/>
                    </a:lnTo>
                    <a:cubicBezTo>
                      <a:pt x="529" y="12003"/>
                      <a:pt x="514" y="11988"/>
                      <a:pt x="514" y="11969"/>
                    </a:cubicBezTo>
                    <a:cubicBezTo>
                      <a:pt x="514" y="11950"/>
                      <a:pt x="529" y="11936"/>
                      <a:pt x="548" y="11936"/>
                    </a:cubicBezTo>
                    <a:lnTo>
                      <a:pt x="552" y="11936"/>
                    </a:lnTo>
                    <a:cubicBezTo>
                      <a:pt x="571" y="11936"/>
                      <a:pt x="586" y="11950"/>
                      <a:pt x="586" y="11969"/>
                    </a:cubicBezTo>
                    <a:cubicBezTo>
                      <a:pt x="586" y="11987"/>
                      <a:pt x="570" y="12003"/>
                      <a:pt x="552" y="12003"/>
                    </a:cubicBezTo>
                    <a:close/>
                    <a:moveTo>
                      <a:pt x="380" y="12003"/>
                    </a:moveTo>
                    <a:cubicBezTo>
                      <a:pt x="361" y="12003"/>
                      <a:pt x="345" y="11988"/>
                      <a:pt x="345" y="11969"/>
                    </a:cubicBezTo>
                    <a:cubicBezTo>
                      <a:pt x="345" y="11950"/>
                      <a:pt x="358" y="11936"/>
                      <a:pt x="377" y="11936"/>
                    </a:cubicBezTo>
                    <a:lnTo>
                      <a:pt x="382" y="11936"/>
                    </a:lnTo>
                    <a:cubicBezTo>
                      <a:pt x="401" y="11936"/>
                      <a:pt x="415" y="11950"/>
                      <a:pt x="415" y="11969"/>
                    </a:cubicBezTo>
                    <a:cubicBezTo>
                      <a:pt x="414" y="11987"/>
                      <a:pt x="399" y="12003"/>
                      <a:pt x="380" y="12003"/>
                    </a:cubicBezTo>
                    <a:close/>
                    <a:moveTo>
                      <a:pt x="208" y="12003"/>
                    </a:moveTo>
                    <a:lnTo>
                      <a:pt x="204" y="12003"/>
                    </a:lnTo>
                    <a:cubicBezTo>
                      <a:pt x="185" y="12003"/>
                      <a:pt x="170" y="11988"/>
                      <a:pt x="170" y="11969"/>
                    </a:cubicBezTo>
                    <a:cubicBezTo>
                      <a:pt x="170" y="11950"/>
                      <a:pt x="185" y="11936"/>
                      <a:pt x="204" y="11936"/>
                    </a:cubicBezTo>
                    <a:lnTo>
                      <a:pt x="208" y="11936"/>
                    </a:lnTo>
                    <a:cubicBezTo>
                      <a:pt x="227" y="11936"/>
                      <a:pt x="242" y="11950"/>
                      <a:pt x="242" y="11969"/>
                    </a:cubicBezTo>
                    <a:cubicBezTo>
                      <a:pt x="242" y="11987"/>
                      <a:pt x="227" y="12003"/>
                      <a:pt x="208" y="12003"/>
                    </a:cubicBezTo>
                    <a:close/>
                    <a:moveTo>
                      <a:pt x="38" y="12003"/>
                    </a:moveTo>
                    <a:lnTo>
                      <a:pt x="33" y="12003"/>
                    </a:lnTo>
                    <a:cubicBezTo>
                      <a:pt x="14" y="12003"/>
                      <a:pt x="0" y="11988"/>
                      <a:pt x="0" y="11969"/>
                    </a:cubicBezTo>
                    <a:cubicBezTo>
                      <a:pt x="0" y="11950"/>
                      <a:pt x="14" y="11936"/>
                      <a:pt x="33" y="11936"/>
                    </a:cubicBezTo>
                    <a:lnTo>
                      <a:pt x="38" y="11936"/>
                    </a:lnTo>
                    <a:cubicBezTo>
                      <a:pt x="57" y="11936"/>
                      <a:pt x="71" y="11950"/>
                      <a:pt x="71" y="11969"/>
                    </a:cubicBezTo>
                    <a:cubicBezTo>
                      <a:pt x="70" y="11987"/>
                      <a:pt x="55" y="12003"/>
                      <a:pt x="38" y="12003"/>
                    </a:cubicBezTo>
                    <a:close/>
                    <a:moveTo>
                      <a:pt x="4368" y="11879"/>
                    </a:moveTo>
                    <a:cubicBezTo>
                      <a:pt x="4349" y="11879"/>
                      <a:pt x="4335" y="11865"/>
                      <a:pt x="4335" y="11846"/>
                    </a:cubicBezTo>
                    <a:lnTo>
                      <a:pt x="4335" y="11841"/>
                    </a:lnTo>
                    <a:cubicBezTo>
                      <a:pt x="4335" y="11822"/>
                      <a:pt x="4349" y="11808"/>
                      <a:pt x="4368" y="11808"/>
                    </a:cubicBezTo>
                    <a:cubicBezTo>
                      <a:pt x="4387" y="11808"/>
                      <a:pt x="4402" y="11822"/>
                      <a:pt x="4402" y="11841"/>
                    </a:cubicBezTo>
                    <a:lnTo>
                      <a:pt x="4402" y="11846"/>
                    </a:lnTo>
                    <a:cubicBezTo>
                      <a:pt x="4402" y="11863"/>
                      <a:pt x="4387" y="11879"/>
                      <a:pt x="4368" y="11879"/>
                    </a:cubicBezTo>
                    <a:close/>
                    <a:moveTo>
                      <a:pt x="4368" y="11706"/>
                    </a:moveTo>
                    <a:cubicBezTo>
                      <a:pt x="4349" y="11706"/>
                      <a:pt x="4335" y="11693"/>
                      <a:pt x="4335" y="11674"/>
                    </a:cubicBezTo>
                    <a:lnTo>
                      <a:pt x="4335" y="11669"/>
                    </a:lnTo>
                    <a:cubicBezTo>
                      <a:pt x="4335" y="11650"/>
                      <a:pt x="4349" y="11636"/>
                      <a:pt x="4368" y="11636"/>
                    </a:cubicBezTo>
                    <a:cubicBezTo>
                      <a:pt x="4387" y="11636"/>
                      <a:pt x="4402" y="11650"/>
                      <a:pt x="4402" y="11669"/>
                    </a:cubicBezTo>
                    <a:cubicBezTo>
                      <a:pt x="4402" y="11688"/>
                      <a:pt x="4387" y="11706"/>
                      <a:pt x="4368" y="11706"/>
                    </a:cubicBezTo>
                    <a:close/>
                    <a:moveTo>
                      <a:pt x="4368" y="11535"/>
                    </a:moveTo>
                    <a:cubicBezTo>
                      <a:pt x="4349" y="11535"/>
                      <a:pt x="4335" y="11521"/>
                      <a:pt x="4335" y="11502"/>
                    </a:cubicBezTo>
                    <a:lnTo>
                      <a:pt x="4335" y="11497"/>
                    </a:lnTo>
                    <a:cubicBezTo>
                      <a:pt x="4335" y="11478"/>
                      <a:pt x="4349" y="11464"/>
                      <a:pt x="4368" y="11464"/>
                    </a:cubicBezTo>
                    <a:cubicBezTo>
                      <a:pt x="4387" y="11464"/>
                      <a:pt x="4402" y="11478"/>
                      <a:pt x="4402" y="11497"/>
                    </a:cubicBezTo>
                    <a:lnTo>
                      <a:pt x="4402" y="11502"/>
                    </a:lnTo>
                    <a:cubicBezTo>
                      <a:pt x="4402" y="11521"/>
                      <a:pt x="4387" y="11535"/>
                      <a:pt x="4368" y="11535"/>
                    </a:cubicBezTo>
                    <a:close/>
                    <a:moveTo>
                      <a:pt x="4368" y="11362"/>
                    </a:moveTo>
                    <a:cubicBezTo>
                      <a:pt x="4349" y="11362"/>
                      <a:pt x="4335" y="11349"/>
                      <a:pt x="4335" y="11330"/>
                    </a:cubicBezTo>
                    <a:lnTo>
                      <a:pt x="4335" y="11325"/>
                    </a:lnTo>
                    <a:cubicBezTo>
                      <a:pt x="4335" y="11306"/>
                      <a:pt x="4349" y="11292"/>
                      <a:pt x="4368" y="11292"/>
                    </a:cubicBezTo>
                    <a:cubicBezTo>
                      <a:pt x="4387" y="11292"/>
                      <a:pt x="4402" y="11306"/>
                      <a:pt x="4402" y="11325"/>
                    </a:cubicBezTo>
                    <a:cubicBezTo>
                      <a:pt x="4402" y="11346"/>
                      <a:pt x="4387" y="11362"/>
                      <a:pt x="4368" y="11362"/>
                    </a:cubicBezTo>
                    <a:close/>
                    <a:moveTo>
                      <a:pt x="4368" y="11191"/>
                    </a:moveTo>
                    <a:cubicBezTo>
                      <a:pt x="4349" y="11191"/>
                      <a:pt x="4335" y="11178"/>
                      <a:pt x="4335" y="11159"/>
                    </a:cubicBezTo>
                    <a:lnTo>
                      <a:pt x="4335" y="11155"/>
                    </a:lnTo>
                    <a:cubicBezTo>
                      <a:pt x="4335" y="11136"/>
                      <a:pt x="4349" y="11121"/>
                      <a:pt x="4368" y="11121"/>
                    </a:cubicBezTo>
                    <a:cubicBezTo>
                      <a:pt x="4387" y="11121"/>
                      <a:pt x="4402" y="11136"/>
                      <a:pt x="4402" y="11155"/>
                    </a:cubicBezTo>
                    <a:cubicBezTo>
                      <a:pt x="4402" y="11174"/>
                      <a:pt x="4387" y="11191"/>
                      <a:pt x="4368" y="11191"/>
                    </a:cubicBezTo>
                    <a:close/>
                    <a:moveTo>
                      <a:pt x="4368" y="11021"/>
                    </a:moveTo>
                    <a:cubicBezTo>
                      <a:pt x="4349" y="11021"/>
                      <a:pt x="4335" y="11006"/>
                      <a:pt x="4335" y="10987"/>
                    </a:cubicBezTo>
                    <a:lnTo>
                      <a:pt x="4335" y="10983"/>
                    </a:lnTo>
                    <a:cubicBezTo>
                      <a:pt x="4335" y="10964"/>
                      <a:pt x="4349" y="10949"/>
                      <a:pt x="4368" y="10949"/>
                    </a:cubicBezTo>
                    <a:cubicBezTo>
                      <a:pt x="4387" y="10949"/>
                      <a:pt x="4402" y="10964"/>
                      <a:pt x="4402" y="10983"/>
                    </a:cubicBezTo>
                    <a:lnTo>
                      <a:pt x="4402" y="10987"/>
                    </a:lnTo>
                    <a:cubicBezTo>
                      <a:pt x="4402" y="11006"/>
                      <a:pt x="4387" y="11021"/>
                      <a:pt x="4368" y="11021"/>
                    </a:cubicBezTo>
                    <a:close/>
                    <a:moveTo>
                      <a:pt x="4368" y="10847"/>
                    </a:moveTo>
                    <a:cubicBezTo>
                      <a:pt x="4349" y="10847"/>
                      <a:pt x="4335" y="10834"/>
                      <a:pt x="4335" y="10815"/>
                    </a:cubicBezTo>
                    <a:lnTo>
                      <a:pt x="4335" y="10811"/>
                    </a:lnTo>
                    <a:cubicBezTo>
                      <a:pt x="4335" y="10792"/>
                      <a:pt x="4349" y="10777"/>
                      <a:pt x="4368" y="10777"/>
                    </a:cubicBezTo>
                    <a:cubicBezTo>
                      <a:pt x="4387" y="10777"/>
                      <a:pt x="4402" y="10792"/>
                      <a:pt x="4402" y="10811"/>
                    </a:cubicBezTo>
                    <a:cubicBezTo>
                      <a:pt x="4402" y="10831"/>
                      <a:pt x="4387" y="10847"/>
                      <a:pt x="4368" y="10847"/>
                    </a:cubicBezTo>
                    <a:close/>
                    <a:moveTo>
                      <a:pt x="4368" y="10678"/>
                    </a:moveTo>
                    <a:cubicBezTo>
                      <a:pt x="4349" y="10678"/>
                      <a:pt x="4335" y="10664"/>
                      <a:pt x="4335" y="10645"/>
                    </a:cubicBezTo>
                    <a:lnTo>
                      <a:pt x="4335" y="10640"/>
                    </a:lnTo>
                    <a:cubicBezTo>
                      <a:pt x="4335" y="10621"/>
                      <a:pt x="4349" y="10607"/>
                      <a:pt x="4368" y="10607"/>
                    </a:cubicBezTo>
                    <a:cubicBezTo>
                      <a:pt x="4387" y="10607"/>
                      <a:pt x="4402" y="10621"/>
                      <a:pt x="4402" y="10640"/>
                    </a:cubicBezTo>
                    <a:lnTo>
                      <a:pt x="4402" y="10645"/>
                    </a:lnTo>
                    <a:cubicBezTo>
                      <a:pt x="4402" y="10664"/>
                      <a:pt x="4387" y="10678"/>
                      <a:pt x="4368" y="10678"/>
                    </a:cubicBezTo>
                    <a:close/>
                    <a:moveTo>
                      <a:pt x="4368" y="10505"/>
                    </a:moveTo>
                    <a:cubicBezTo>
                      <a:pt x="4349" y="10505"/>
                      <a:pt x="4335" y="10492"/>
                      <a:pt x="4335" y="10473"/>
                    </a:cubicBezTo>
                    <a:lnTo>
                      <a:pt x="4335" y="10468"/>
                    </a:lnTo>
                    <a:cubicBezTo>
                      <a:pt x="4335" y="10449"/>
                      <a:pt x="4349" y="10435"/>
                      <a:pt x="4368" y="10435"/>
                    </a:cubicBezTo>
                    <a:cubicBezTo>
                      <a:pt x="4387" y="10435"/>
                      <a:pt x="4402" y="10449"/>
                      <a:pt x="4402" y="10468"/>
                    </a:cubicBezTo>
                    <a:cubicBezTo>
                      <a:pt x="4402" y="10487"/>
                      <a:pt x="4387" y="10505"/>
                      <a:pt x="4368" y="10505"/>
                    </a:cubicBezTo>
                    <a:close/>
                    <a:moveTo>
                      <a:pt x="4368" y="10333"/>
                    </a:moveTo>
                    <a:cubicBezTo>
                      <a:pt x="4349" y="10333"/>
                      <a:pt x="4335" y="10320"/>
                      <a:pt x="4335" y="10301"/>
                    </a:cubicBezTo>
                    <a:lnTo>
                      <a:pt x="4335" y="10296"/>
                    </a:lnTo>
                    <a:cubicBezTo>
                      <a:pt x="4335" y="10277"/>
                      <a:pt x="4349" y="10263"/>
                      <a:pt x="4368" y="10263"/>
                    </a:cubicBezTo>
                    <a:cubicBezTo>
                      <a:pt x="4387" y="10263"/>
                      <a:pt x="4402" y="10277"/>
                      <a:pt x="4402" y="10296"/>
                    </a:cubicBezTo>
                    <a:cubicBezTo>
                      <a:pt x="4402" y="10317"/>
                      <a:pt x="4387" y="10333"/>
                      <a:pt x="4368" y="10333"/>
                    </a:cubicBezTo>
                    <a:close/>
                    <a:moveTo>
                      <a:pt x="4368" y="10164"/>
                    </a:moveTo>
                    <a:cubicBezTo>
                      <a:pt x="4349" y="10164"/>
                      <a:pt x="4335" y="10149"/>
                      <a:pt x="4335" y="10130"/>
                    </a:cubicBezTo>
                    <a:lnTo>
                      <a:pt x="4335" y="10126"/>
                    </a:lnTo>
                    <a:cubicBezTo>
                      <a:pt x="4335" y="10107"/>
                      <a:pt x="4349" y="10092"/>
                      <a:pt x="4368" y="10092"/>
                    </a:cubicBezTo>
                    <a:cubicBezTo>
                      <a:pt x="4387" y="10092"/>
                      <a:pt x="4402" y="10107"/>
                      <a:pt x="4402" y="10126"/>
                    </a:cubicBezTo>
                    <a:lnTo>
                      <a:pt x="4402" y="10130"/>
                    </a:lnTo>
                    <a:cubicBezTo>
                      <a:pt x="4402" y="10149"/>
                      <a:pt x="4387" y="10164"/>
                      <a:pt x="4368" y="10164"/>
                    </a:cubicBezTo>
                    <a:close/>
                    <a:moveTo>
                      <a:pt x="4368" y="9990"/>
                    </a:moveTo>
                    <a:cubicBezTo>
                      <a:pt x="4349" y="9990"/>
                      <a:pt x="4335" y="9977"/>
                      <a:pt x="4335" y="9958"/>
                    </a:cubicBezTo>
                    <a:lnTo>
                      <a:pt x="4335" y="9954"/>
                    </a:lnTo>
                    <a:cubicBezTo>
                      <a:pt x="4335" y="9935"/>
                      <a:pt x="4349" y="9920"/>
                      <a:pt x="4368" y="9920"/>
                    </a:cubicBezTo>
                    <a:cubicBezTo>
                      <a:pt x="4387" y="9920"/>
                      <a:pt x="4402" y="9935"/>
                      <a:pt x="4402" y="9954"/>
                    </a:cubicBezTo>
                    <a:cubicBezTo>
                      <a:pt x="4402" y="9973"/>
                      <a:pt x="4387" y="9990"/>
                      <a:pt x="4368" y="9990"/>
                    </a:cubicBezTo>
                    <a:close/>
                    <a:moveTo>
                      <a:pt x="4368" y="9821"/>
                    </a:moveTo>
                    <a:cubicBezTo>
                      <a:pt x="4349" y="9821"/>
                      <a:pt x="4335" y="9807"/>
                      <a:pt x="4335" y="9788"/>
                    </a:cubicBezTo>
                    <a:lnTo>
                      <a:pt x="4335" y="9783"/>
                    </a:lnTo>
                    <a:cubicBezTo>
                      <a:pt x="4335" y="9764"/>
                      <a:pt x="4349" y="9750"/>
                      <a:pt x="4368" y="9750"/>
                    </a:cubicBezTo>
                    <a:cubicBezTo>
                      <a:pt x="4387" y="9750"/>
                      <a:pt x="4402" y="9764"/>
                      <a:pt x="4402" y="9783"/>
                    </a:cubicBezTo>
                    <a:lnTo>
                      <a:pt x="4402" y="9788"/>
                    </a:lnTo>
                    <a:cubicBezTo>
                      <a:pt x="4402" y="9805"/>
                      <a:pt x="4387" y="9821"/>
                      <a:pt x="4368" y="9821"/>
                    </a:cubicBezTo>
                    <a:close/>
                    <a:moveTo>
                      <a:pt x="4368" y="9648"/>
                    </a:moveTo>
                    <a:cubicBezTo>
                      <a:pt x="4349" y="9648"/>
                      <a:pt x="4335" y="9635"/>
                      <a:pt x="4335" y="9616"/>
                    </a:cubicBezTo>
                    <a:lnTo>
                      <a:pt x="4335" y="9611"/>
                    </a:lnTo>
                    <a:cubicBezTo>
                      <a:pt x="4335" y="9592"/>
                      <a:pt x="4349" y="9578"/>
                      <a:pt x="4368" y="9578"/>
                    </a:cubicBezTo>
                    <a:cubicBezTo>
                      <a:pt x="4387" y="9578"/>
                      <a:pt x="4402" y="9592"/>
                      <a:pt x="4402" y="9611"/>
                    </a:cubicBezTo>
                    <a:cubicBezTo>
                      <a:pt x="4402" y="9630"/>
                      <a:pt x="4387" y="9648"/>
                      <a:pt x="4368" y="9648"/>
                    </a:cubicBezTo>
                    <a:close/>
                    <a:moveTo>
                      <a:pt x="4368" y="9476"/>
                    </a:moveTo>
                    <a:cubicBezTo>
                      <a:pt x="4349" y="9476"/>
                      <a:pt x="4335" y="9463"/>
                      <a:pt x="4335" y="9444"/>
                    </a:cubicBezTo>
                    <a:lnTo>
                      <a:pt x="4335" y="9439"/>
                    </a:lnTo>
                    <a:cubicBezTo>
                      <a:pt x="4335" y="9420"/>
                      <a:pt x="4349" y="9406"/>
                      <a:pt x="4368" y="9406"/>
                    </a:cubicBezTo>
                    <a:cubicBezTo>
                      <a:pt x="4387" y="9406"/>
                      <a:pt x="4402" y="9420"/>
                      <a:pt x="4402" y="9439"/>
                    </a:cubicBezTo>
                    <a:cubicBezTo>
                      <a:pt x="4402" y="9458"/>
                      <a:pt x="4387" y="9476"/>
                      <a:pt x="4368" y="9476"/>
                    </a:cubicBezTo>
                    <a:close/>
                    <a:moveTo>
                      <a:pt x="4368" y="9307"/>
                    </a:moveTo>
                    <a:cubicBezTo>
                      <a:pt x="4349" y="9307"/>
                      <a:pt x="4335" y="9292"/>
                      <a:pt x="4335" y="9273"/>
                    </a:cubicBezTo>
                    <a:lnTo>
                      <a:pt x="4335" y="9269"/>
                    </a:lnTo>
                    <a:cubicBezTo>
                      <a:pt x="4335" y="9250"/>
                      <a:pt x="4349" y="9235"/>
                      <a:pt x="4368" y="9235"/>
                    </a:cubicBezTo>
                    <a:cubicBezTo>
                      <a:pt x="4387" y="9235"/>
                      <a:pt x="4402" y="9250"/>
                      <a:pt x="4402" y="9269"/>
                    </a:cubicBezTo>
                    <a:lnTo>
                      <a:pt x="4402" y="9273"/>
                    </a:lnTo>
                    <a:cubicBezTo>
                      <a:pt x="4402" y="9291"/>
                      <a:pt x="4387" y="9307"/>
                      <a:pt x="4368" y="9307"/>
                    </a:cubicBezTo>
                    <a:close/>
                    <a:moveTo>
                      <a:pt x="4368" y="9133"/>
                    </a:moveTo>
                    <a:cubicBezTo>
                      <a:pt x="4349" y="9133"/>
                      <a:pt x="4335" y="9120"/>
                      <a:pt x="4335" y="9101"/>
                    </a:cubicBezTo>
                    <a:lnTo>
                      <a:pt x="4335" y="9097"/>
                    </a:lnTo>
                    <a:cubicBezTo>
                      <a:pt x="4335" y="9078"/>
                      <a:pt x="4349" y="9063"/>
                      <a:pt x="4368" y="9063"/>
                    </a:cubicBezTo>
                    <a:cubicBezTo>
                      <a:pt x="4387" y="9063"/>
                      <a:pt x="4402" y="9078"/>
                      <a:pt x="4402" y="9097"/>
                    </a:cubicBezTo>
                    <a:cubicBezTo>
                      <a:pt x="4402" y="9116"/>
                      <a:pt x="4387" y="9133"/>
                      <a:pt x="4368" y="9133"/>
                    </a:cubicBezTo>
                    <a:close/>
                    <a:moveTo>
                      <a:pt x="4368" y="8963"/>
                    </a:moveTo>
                    <a:cubicBezTo>
                      <a:pt x="4349" y="8963"/>
                      <a:pt x="4335" y="8948"/>
                      <a:pt x="4335" y="8929"/>
                    </a:cubicBezTo>
                    <a:lnTo>
                      <a:pt x="4335" y="8925"/>
                    </a:lnTo>
                    <a:cubicBezTo>
                      <a:pt x="4335" y="8906"/>
                      <a:pt x="4349" y="8891"/>
                      <a:pt x="4368" y="8891"/>
                    </a:cubicBezTo>
                    <a:cubicBezTo>
                      <a:pt x="4387" y="8891"/>
                      <a:pt x="4402" y="8906"/>
                      <a:pt x="4402" y="8925"/>
                    </a:cubicBezTo>
                    <a:lnTo>
                      <a:pt x="4402" y="8929"/>
                    </a:lnTo>
                    <a:cubicBezTo>
                      <a:pt x="4402" y="8948"/>
                      <a:pt x="4387" y="8963"/>
                      <a:pt x="4368" y="8963"/>
                    </a:cubicBezTo>
                    <a:close/>
                    <a:moveTo>
                      <a:pt x="4368" y="8789"/>
                    </a:moveTo>
                    <a:cubicBezTo>
                      <a:pt x="4349" y="8789"/>
                      <a:pt x="4335" y="8776"/>
                      <a:pt x="4335" y="8757"/>
                    </a:cubicBezTo>
                    <a:lnTo>
                      <a:pt x="4335" y="8753"/>
                    </a:lnTo>
                    <a:cubicBezTo>
                      <a:pt x="4335" y="8734"/>
                      <a:pt x="4349" y="8719"/>
                      <a:pt x="4368" y="8719"/>
                    </a:cubicBezTo>
                    <a:cubicBezTo>
                      <a:pt x="4387" y="8719"/>
                      <a:pt x="4402" y="8734"/>
                      <a:pt x="4402" y="8753"/>
                    </a:cubicBezTo>
                    <a:cubicBezTo>
                      <a:pt x="4402" y="8772"/>
                      <a:pt x="4387" y="8789"/>
                      <a:pt x="4368" y="8789"/>
                    </a:cubicBezTo>
                    <a:close/>
                    <a:moveTo>
                      <a:pt x="4368" y="8617"/>
                    </a:moveTo>
                    <a:cubicBezTo>
                      <a:pt x="4349" y="8617"/>
                      <a:pt x="4335" y="8604"/>
                      <a:pt x="4335" y="8585"/>
                    </a:cubicBezTo>
                    <a:lnTo>
                      <a:pt x="4335" y="8581"/>
                    </a:lnTo>
                    <a:cubicBezTo>
                      <a:pt x="4335" y="8562"/>
                      <a:pt x="4349" y="8547"/>
                      <a:pt x="4368" y="8547"/>
                    </a:cubicBezTo>
                    <a:cubicBezTo>
                      <a:pt x="4387" y="8547"/>
                      <a:pt x="4402" y="8562"/>
                      <a:pt x="4402" y="8581"/>
                    </a:cubicBezTo>
                    <a:cubicBezTo>
                      <a:pt x="4402" y="8601"/>
                      <a:pt x="4387" y="8617"/>
                      <a:pt x="4368" y="8617"/>
                    </a:cubicBezTo>
                    <a:close/>
                    <a:moveTo>
                      <a:pt x="4368" y="8448"/>
                    </a:moveTo>
                    <a:cubicBezTo>
                      <a:pt x="4349" y="8448"/>
                      <a:pt x="4335" y="8434"/>
                      <a:pt x="4335" y="8415"/>
                    </a:cubicBezTo>
                    <a:lnTo>
                      <a:pt x="4335" y="8410"/>
                    </a:lnTo>
                    <a:cubicBezTo>
                      <a:pt x="4335" y="8391"/>
                      <a:pt x="4349" y="8377"/>
                      <a:pt x="4368" y="8377"/>
                    </a:cubicBezTo>
                    <a:cubicBezTo>
                      <a:pt x="4387" y="8377"/>
                      <a:pt x="4402" y="8391"/>
                      <a:pt x="4402" y="8410"/>
                    </a:cubicBezTo>
                    <a:lnTo>
                      <a:pt x="4402" y="8415"/>
                    </a:lnTo>
                    <a:cubicBezTo>
                      <a:pt x="4402" y="8434"/>
                      <a:pt x="4387" y="8448"/>
                      <a:pt x="4368" y="8448"/>
                    </a:cubicBezTo>
                    <a:close/>
                    <a:moveTo>
                      <a:pt x="4368" y="8275"/>
                    </a:moveTo>
                    <a:cubicBezTo>
                      <a:pt x="4349" y="8275"/>
                      <a:pt x="4335" y="8262"/>
                      <a:pt x="4335" y="8243"/>
                    </a:cubicBezTo>
                    <a:lnTo>
                      <a:pt x="4335" y="8238"/>
                    </a:lnTo>
                    <a:cubicBezTo>
                      <a:pt x="4335" y="8219"/>
                      <a:pt x="4349" y="8205"/>
                      <a:pt x="4368" y="8205"/>
                    </a:cubicBezTo>
                    <a:cubicBezTo>
                      <a:pt x="4387" y="8205"/>
                      <a:pt x="4402" y="8219"/>
                      <a:pt x="4402" y="8238"/>
                    </a:cubicBezTo>
                    <a:cubicBezTo>
                      <a:pt x="4402" y="8257"/>
                      <a:pt x="4387" y="8275"/>
                      <a:pt x="4368" y="8275"/>
                    </a:cubicBezTo>
                    <a:close/>
                    <a:moveTo>
                      <a:pt x="4368" y="8106"/>
                    </a:moveTo>
                    <a:cubicBezTo>
                      <a:pt x="4349" y="8106"/>
                      <a:pt x="4335" y="8091"/>
                      <a:pt x="4335" y="8072"/>
                    </a:cubicBezTo>
                    <a:lnTo>
                      <a:pt x="4335" y="8068"/>
                    </a:lnTo>
                    <a:cubicBezTo>
                      <a:pt x="4335" y="8049"/>
                      <a:pt x="4349" y="8034"/>
                      <a:pt x="4368" y="8034"/>
                    </a:cubicBezTo>
                    <a:cubicBezTo>
                      <a:pt x="4387" y="8034"/>
                      <a:pt x="4402" y="8049"/>
                      <a:pt x="4402" y="8068"/>
                    </a:cubicBezTo>
                    <a:lnTo>
                      <a:pt x="4402" y="8072"/>
                    </a:lnTo>
                    <a:cubicBezTo>
                      <a:pt x="4402" y="8091"/>
                      <a:pt x="4387" y="8106"/>
                      <a:pt x="4368" y="8106"/>
                    </a:cubicBezTo>
                    <a:close/>
                    <a:moveTo>
                      <a:pt x="4368" y="7932"/>
                    </a:moveTo>
                    <a:cubicBezTo>
                      <a:pt x="4349" y="7932"/>
                      <a:pt x="4335" y="7919"/>
                      <a:pt x="4335" y="7900"/>
                    </a:cubicBezTo>
                    <a:lnTo>
                      <a:pt x="4335" y="7896"/>
                    </a:lnTo>
                    <a:cubicBezTo>
                      <a:pt x="4335" y="7878"/>
                      <a:pt x="4349" y="7863"/>
                      <a:pt x="4368" y="7863"/>
                    </a:cubicBezTo>
                    <a:cubicBezTo>
                      <a:pt x="4387" y="7863"/>
                      <a:pt x="4402" y="7878"/>
                      <a:pt x="4402" y="7896"/>
                    </a:cubicBezTo>
                    <a:cubicBezTo>
                      <a:pt x="4402" y="7915"/>
                      <a:pt x="4387" y="7932"/>
                      <a:pt x="4368" y="7932"/>
                    </a:cubicBezTo>
                    <a:close/>
                    <a:moveTo>
                      <a:pt x="4368" y="7761"/>
                    </a:moveTo>
                    <a:cubicBezTo>
                      <a:pt x="4349" y="7761"/>
                      <a:pt x="4335" y="7748"/>
                      <a:pt x="4335" y="7729"/>
                    </a:cubicBezTo>
                    <a:lnTo>
                      <a:pt x="4335" y="7726"/>
                    </a:lnTo>
                    <a:cubicBezTo>
                      <a:pt x="4335" y="7707"/>
                      <a:pt x="4349" y="7693"/>
                      <a:pt x="4368" y="7693"/>
                    </a:cubicBezTo>
                    <a:cubicBezTo>
                      <a:pt x="4387" y="7693"/>
                      <a:pt x="4402" y="7707"/>
                      <a:pt x="4402" y="7726"/>
                    </a:cubicBezTo>
                    <a:cubicBezTo>
                      <a:pt x="4402" y="7744"/>
                      <a:pt x="4387" y="7761"/>
                      <a:pt x="4368" y="7761"/>
                    </a:cubicBezTo>
                    <a:close/>
                    <a:moveTo>
                      <a:pt x="4368" y="7592"/>
                    </a:moveTo>
                    <a:cubicBezTo>
                      <a:pt x="4349" y="7592"/>
                      <a:pt x="4335" y="7578"/>
                      <a:pt x="4335" y="7559"/>
                    </a:cubicBezTo>
                    <a:lnTo>
                      <a:pt x="4335" y="7554"/>
                    </a:lnTo>
                    <a:cubicBezTo>
                      <a:pt x="4335" y="7535"/>
                      <a:pt x="4349" y="7521"/>
                      <a:pt x="4368" y="7521"/>
                    </a:cubicBezTo>
                    <a:cubicBezTo>
                      <a:pt x="4387" y="7521"/>
                      <a:pt x="4402" y="7535"/>
                      <a:pt x="4402" y="7554"/>
                    </a:cubicBezTo>
                    <a:lnTo>
                      <a:pt x="4402" y="7559"/>
                    </a:lnTo>
                    <a:cubicBezTo>
                      <a:pt x="4402" y="7578"/>
                      <a:pt x="4387" y="7592"/>
                      <a:pt x="4368" y="7592"/>
                    </a:cubicBezTo>
                    <a:close/>
                    <a:moveTo>
                      <a:pt x="4368" y="7419"/>
                    </a:moveTo>
                    <a:cubicBezTo>
                      <a:pt x="4349" y="7419"/>
                      <a:pt x="4335" y="7406"/>
                      <a:pt x="4335" y="7387"/>
                    </a:cubicBezTo>
                    <a:lnTo>
                      <a:pt x="4335" y="7382"/>
                    </a:lnTo>
                    <a:cubicBezTo>
                      <a:pt x="4335" y="7363"/>
                      <a:pt x="4349" y="7349"/>
                      <a:pt x="4368" y="7349"/>
                    </a:cubicBezTo>
                    <a:cubicBezTo>
                      <a:pt x="4387" y="7349"/>
                      <a:pt x="4402" y="7363"/>
                      <a:pt x="4402" y="7382"/>
                    </a:cubicBezTo>
                    <a:cubicBezTo>
                      <a:pt x="4402" y="7401"/>
                      <a:pt x="4387" y="7419"/>
                      <a:pt x="4368" y="7419"/>
                    </a:cubicBezTo>
                    <a:close/>
                    <a:moveTo>
                      <a:pt x="4368" y="7250"/>
                    </a:moveTo>
                    <a:cubicBezTo>
                      <a:pt x="4349" y="7250"/>
                      <a:pt x="4335" y="7235"/>
                      <a:pt x="4335" y="7216"/>
                    </a:cubicBezTo>
                    <a:lnTo>
                      <a:pt x="4335" y="7212"/>
                    </a:lnTo>
                    <a:cubicBezTo>
                      <a:pt x="4335" y="7193"/>
                      <a:pt x="4349" y="7178"/>
                      <a:pt x="4368" y="7178"/>
                    </a:cubicBezTo>
                    <a:cubicBezTo>
                      <a:pt x="4387" y="7178"/>
                      <a:pt x="4402" y="7193"/>
                      <a:pt x="4402" y="7212"/>
                    </a:cubicBezTo>
                    <a:lnTo>
                      <a:pt x="4402" y="7216"/>
                    </a:lnTo>
                    <a:cubicBezTo>
                      <a:pt x="4402" y="7234"/>
                      <a:pt x="4387" y="7250"/>
                      <a:pt x="4368" y="7250"/>
                    </a:cubicBezTo>
                    <a:close/>
                    <a:moveTo>
                      <a:pt x="4368" y="7075"/>
                    </a:moveTo>
                    <a:cubicBezTo>
                      <a:pt x="4349" y="7075"/>
                      <a:pt x="4335" y="7062"/>
                      <a:pt x="4335" y="7043"/>
                    </a:cubicBezTo>
                    <a:lnTo>
                      <a:pt x="4335" y="7038"/>
                    </a:lnTo>
                    <a:cubicBezTo>
                      <a:pt x="4335" y="7019"/>
                      <a:pt x="4349" y="7005"/>
                      <a:pt x="4368" y="7005"/>
                    </a:cubicBezTo>
                    <a:cubicBezTo>
                      <a:pt x="4387" y="7005"/>
                      <a:pt x="4402" y="7019"/>
                      <a:pt x="4402" y="7038"/>
                    </a:cubicBezTo>
                    <a:cubicBezTo>
                      <a:pt x="4402" y="7059"/>
                      <a:pt x="4387" y="7075"/>
                      <a:pt x="4368" y="7075"/>
                    </a:cubicBezTo>
                    <a:close/>
                    <a:moveTo>
                      <a:pt x="4368" y="6904"/>
                    </a:moveTo>
                    <a:cubicBezTo>
                      <a:pt x="4349" y="6904"/>
                      <a:pt x="4335" y="6891"/>
                      <a:pt x="4335" y="6872"/>
                    </a:cubicBezTo>
                    <a:lnTo>
                      <a:pt x="4335" y="6868"/>
                    </a:lnTo>
                    <a:cubicBezTo>
                      <a:pt x="4335" y="6849"/>
                      <a:pt x="4349" y="6834"/>
                      <a:pt x="4368" y="6834"/>
                    </a:cubicBezTo>
                    <a:cubicBezTo>
                      <a:pt x="4387" y="6834"/>
                      <a:pt x="4402" y="6849"/>
                      <a:pt x="4402" y="6868"/>
                    </a:cubicBezTo>
                    <a:cubicBezTo>
                      <a:pt x="4402" y="6887"/>
                      <a:pt x="4387" y="6904"/>
                      <a:pt x="4368" y="6904"/>
                    </a:cubicBezTo>
                    <a:close/>
                    <a:moveTo>
                      <a:pt x="4368" y="6735"/>
                    </a:moveTo>
                    <a:cubicBezTo>
                      <a:pt x="4349" y="6735"/>
                      <a:pt x="4335" y="6721"/>
                      <a:pt x="4335" y="6702"/>
                    </a:cubicBezTo>
                    <a:lnTo>
                      <a:pt x="4335" y="6697"/>
                    </a:lnTo>
                    <a:cubicBezTo>
                      <a:pt x="4335" y="6678"/>
                      <a:pt x="4349" y="6664"/>
                      <a:pt x="4368" y="6664"/>
                    </a:cubicBezTo>
                    <a:cubicBezTo>
                      <a:pt x="4387" y="6664"/>
                      <a:pt x="4402" y="6678"/>
                      <a:pt x="4402" y="6697"/>
                    </a:cubicBezTo>
                    <a:lnTo>
                      <a:pt x="4402" y="6702"/>
                    </a:lnTo>
                    <a:cubicBezTo>
                      <a:pt x="4402" y="6719"/>
                      <a:pt x="4387" y="6735"/>
                      <a:pt x="4368" y="6735"/>
                    </a:cubicBezTo>
                    <a:close/>
                    <a:moveTo>
                      <a:pt x="4368" y="6560"/>
                    </a:moveTo>
                    <a:cubicBezTo>
                      <a:pt x="4349" y="6560"/>
                      <a:pt x="4335" y="6547"/>
                      <a:pt x="4335" y="6528"/>
                    </a:cubicBezTo>
                    <a:lnTo>
                      <a:pt x="4335" y="6524"/>
                    </a:lnTo>
                    <a:cubicBezTo>
                      <a:pt x="4335" y="6505"/>
                      <a:pt x="4349" y="6490"/>
                      <a:pt x="4368" y="6490"/>
                    </a:cubicBezTo>
                    <a:cubicBezTo>
                      <a:pt x="4387" y="6490"/>
                      <a:pt x="4402" y="6505"/>
                      <a:pt x="4402" y="6524"/>
                    </a:cubicBezTo>
                    <a:cubicBezTo>
                      <a:pt x="4402" y="6544"/>
                      <a:pt x="4387" y="6560"/>
                      <a:pt x="4368" y="6560"/>
                    </a:cubicBezTo>
                    <a:close/>
                    <a:moveTo>
                      <a:pt x="4368" y="6391"/>
                    </a:moveTo>
                    <a:cubicBezTo>
                      <a:pt x="4349" y="6391"/>
                      <a:pt x="4335" y="6377"/>
                      <a:pt x="4335" y="6358"/>
                    </a:cubicBezTo>
                    <a:lnTo>
                      <a:pt x="4335" y="6353"/>
                    </a:lnTo>
                    <a:cubicBezTo>
                      <a:pt x="4335" y="6334"/>
                      <a:pt x="4349" y="6320"/>
                      <a:pt x="4368" y="6320"/>
                    </a:cubicBezTo>
                    <a:cubicBezTo>
                      <a:pt x="4387" y="6320"/>
                      <a:pt x="4402" y="6334"/>
                      <a:pt x="4402" y="6353"/>
                    </a:cubicBezTo>
                    <a:lnTo>
                      <a:pt x="4402" y="6358"/>
                    </a:lnTo>
                    <a:cubicBezTo>
                      <a:pt x="4402" y="6377"/>
                      <a:pt x="4387" y="6391"/>
                      <a:pt x="4368" y="6391"/>
                    </a:cubicBezTo>
                    <a:close/>
                    <a:moveTo>
                      <a:pt x="4368" y="6219"/>
                    </a:moveTo>
                    <a:cubicBezTo>
                      <a:pt x="4349" y="6219"/>
                      <a:pt x="4335" y="6205"/>
                      <a:pt x="4335" y="6186"/>
                    </a:cubicBezTo>
                    <a:lnTo>
                      <a:pt x="4335" y="6181"/>
                    </a:lnTo>
                    <a:cubicBezTo>
                      <a:pt x="4335" y="6163"/>
                      <a:pt x="4349" y="6148"/>
                      <a:pt x="4368" y="6148"/>
                    </a:cubicBezTo>
                    <a:cubicBezTo>
                      <a:pt x="4387" y="6148"/>
                      <a:pt x="4402" y="6163"/>
                      <a:pt x="4402" y="6181"/>
                    </a:cubicBezTo>
                    <a:lnTo>
                      <a:pt x="4402" y="6186"/>
                    </a:lnTo>
                    <a:cubicBezTo>
                      <a:pt x="4402" y="6205"/>
                      <a:pt x="4387" y="6219"/>
                      <a:pt x="4368" y="6219"/>
                    </a:cubicBezTo>
                    <a:close/>
                    <a:moveTo>
                      <a:pt x="4368" y="6049"/>
                    </a:moveTo>
                    <a:cubicBezTo>
                      <a:pt x="4349" y="6049"/>
                      <a:pt x="4335" y="6034"/>
                      <a:pt x="4335" y="6015"/>
                    </a:cubicBezTo>
                    <a:lnTo>
                      <a:pt x="4335" y="6011"/>
                    </a:lnTo>
                    <a:cubicBezTo>
                      <a:pt x="4335" y="5992"/>
                      <a:pt x="4349" y="5977"/>
                      <a:pt x="4368" y="5977"/>
                    </a:cubicBezTo>
                    <a:cubicBezTo>
                      <a:pt x="4387" y="5977"/>
                      <a:pt x="4402" y="5992"/>
                      <a:pt x="4402" y="6011"/>
                    </a:cubicBezTo>
                    <a:lnTo>
                      <a:pt x="4402" y="6015"/>
                    </a:lnTo>
                    <a:cubicBezTo>
                      <a:pt x="4402" y="6034"/>
                      <a:pt x="4387" y="6049"/>
                      <a:pt x="4368" y="6049"/>
                    </a:cubicBezTo>
                    <a:close/>
                    <a:moveTo>
                      <a:pt x="4368" y="5877"/>
                    </a:moveTo>
                    <a:cubicBezTo>
                      <a:pt x="4349" y="5877"/>
                      <a:pt x="4335" y="5862"/>
                      <a:pt x="4335" y="5843"/>
                    </a:cubicBezTo>
                    <a:lnTo>
                      <a:pt x="4335" y="5839"/>
                    </a:lnTo>
                    <a:cubicBezTo>
                      <a:pt x="4335" y="5820"/>
                      <a:pt x="4349" y="5805"/>
                      <a:pt x="4368" y="5805"/>
                    </a:cubicBezTo>
                    <a:cubicBezTo>
                      <a:pt x="4387" y="5805"/>
                      <a:pt x="4402" y="5820"/>
                      <a:pt x="4402" y="5839"/>
                    </a:cubicBezTo>
                    <a:lnTo>
                      <a:pt x="4402" y="5843"/>
                    </a:lnTo>
                    <a:cubicBezTo>
                      <a:pt x="4402" y="5862"/>
                      <a:pt x="4387" y="5877"/>
                      <a:pt x="4368" y="5877"/>
                    </a:cubicBezTo>
                    <a:close/>
                    <a:moveTo>
                      <a:pt x="4368" y="5703"/>
                    </a:moveTo>
                    <a:cubicBezTo>
                      <a:pt x="4349" y="5703"/>
                      <a:pt x="4335" y="5690"/>
                      <a:pt x="4335" y="5671"/>
                    </a:cubicBezTo>
                    <a:lnTo>
                      <a:pt x="4335" y="5667"/>
                    </a:lnTo>
                    <a:cubicBezTo>
                      <a:pt x="4335" y="5648"/>
                      <a:pt x="4349" y="5633"/>
                      <a:pt x="4368" y="5633"/>
                    </a:cubicBezTo>
                    <a:cubicBezTo>
                      <a:pt x="4387" y="5633"/>
                      <a:pt x="4402" y="5648"/>
                      <a:pt x="4402" y="5667"/>
                    </a:cubicBezTo>
                    <a:cubicBezTo>
                      <a:pt x="4402" y="5686"/>
                      <a:pt x="4387" y="5703"/>
                      <a:pt x="4368" y="5703"/>
                    </a:cubicBezTo>
                    <a:close/>
                    <a:moveTo>
                      <a:pt x="4368" y="5534"/>
                    </a:moveTo>
                    <a:cubicBezTo>
                      <a:pt x="4349" y="5534"/>
                      <a:pt x="4335" y="5520"/>
                      <a:pt x="4335" y="5501"/>
                    </a:cubicBezTo>
                    <a:lnTo>
                      <a:pt x="4335" y="5496"/>
                    </a:lnTo>
                    <a:cubicBezTo>
                      <a:pt x="4335" y="5478"/>
                      <a:pt x="4349" y="5463"/>
                      <a:pt x="4368" y="5463"/>
                    </a:cubicBezTo>
                    <a:cubicBezTo>
                      <a:pt x="4387" y="5463"/>
                      <a:pt x="4402" y="5478"/>
                      <a:pt x="4402" y="5496"/>
                    </a:cubicBezTo>
                    <a:lnTo>
                      <a:pt x="4402" y="5501"/>
                    </a:lnTo>
                    <a:cubicBezTo>
                      <a:pt x="4402" y="5520"/>
                      <a:pt x="4387" y="5534"/>
                      <a:pt x="4368" y="5534"/>
                    </a:cubicBezTo>
                    <a:close/>
                    <a:moveTo>
                      <a:pt x="4368" y="5362"/>
                    </a:moveTo>
                    <a:cubicBezTo>
                      <a:pt x="4349" y="5362"/>
                      <a:pt x="4335" y="5348"/>
                      <a:pt x="4335" y="5329"/>
                    </a:cubicBezTo>
                    <a:lnTo>
                      <a:pt x="4335" y="5324"/>
                    </a:lnTo>
                    <a:cubicBezTo>
                      <a:pt x="4335" y="5306"/>
                      <a:pt x="4349" y="5291"/>
                      <a:pt x="4368" y="5291"/>
                    </a:cubicBezTo>
                    <a:cubicBezTo>
                      <a:pt x="4387" y="5291"/>
                      <a:pt x="4402" y="5306"/>
                      <a:pt x="4402" y="5324"/>
                    </a:cubicBezTo>
                    <a:lnTo>
                      <a:pt x="4402" y="5329"/>
                    </a:lnTo>
                    <a:cubicBezTo>
                      <a:pt x="4402" y="5348"/>
                      <a:pt x="4387" y="5362"/>
                      <a:pt x="4368" y="5362"/>
                    </a:cubicBezTo>
                    <a:close/>
                    <a:moveTo>
                      <a:pt x="4368" y="5190"/>
                    </a:moveTo>
                    <a:cubicBezTo>
                      <a:pt x="4349" y="5190"/>
                      <a:pt x="4335" y="5176"/>
                      <a:pt x="4335" y="5157"/>
                    </a:cubicBezTo>
                    <a:lnTo>
                      <a:pt x="4335" y="5153"/>
                    </a:lnTo>
                    <a:cubicBezTo>
                      <a:pt x="4335" y="5134"/>
                      <a:pt x="4349" y="5119"/>
                      <a:pt x="4368" y="5119"/>
                    </a:cubicBezTo>
                    <a:cubicBezTo>
                      <a:pt x="4387" y="5119"/>
                      <a:pt x="4402" y="5134"/>
                      <a:pt x="4402" y="5153"/>
                    </a:cubicBezTo>
                    <a:lnTo>
                      <a:pt x="4402" y="5157"/>
                    </a:lnTo>
                    <a:cubicBezTo>
                      <a:pt x="4402" y="5176"/>
                      <a:pt x="4387" y="5190"/>
                      <a:pt x="4368" y="5190"/>
                    </a:cubicBezTo>
                    <a:close/>
                    <a:moveTo>
                      <a:pt x="4368" y="5020"/>
                    </a:moveTo>
                    <a:cubicBezTo>
                      <a:pt x="4349" y="5020"/>
                      <a:pt x="4335" y="5005"/>
                      <a:pt x="4335" y="4986"/>
                    </a:cubicBezTo>
                    <a:lnTo>
                      <a:pt x="4335" y="4982"/>
                    </a:lnTo>
                    <a:cubicBezTo>
                      <a:pt x="4335" y="4963"/>
                      <a:pt x="4349" y="4948"/>
                      <a:pt x="4368" y="4948"/>
                    </a:cubicBezTo>
                    <a:cubicBezTo>
                      <a:pt x="4387" y="4948"/>
                      <a:pt x="4402" y="4963"/>
                      <a:pt x="4402" y="4982"/>
                    </a:cubicBezTo>
                    <a:lnTo>
                      <a:pt x="4402" y="4986"/>
                    </a:lnTo>
                    <a:cubicBezTo>
                      <a:pt x="4402" y="5004"/>
                      <a:pt x="4387" y="5020"/>
                      <a:pt x="4368" y="5020"/>
                    </a:cubicBezTo>
                    <a:close/>
                    <a:moveTo>
                      <a:pt x="4368" y="4846"/>
                    </a:moveTo>
                    <a:cubicBezTo>
                      <a:pt x="4349" y="4846"/>
                      <a:pt x="4335" y="4833"/>
                      <a:pt x="4335" y="4814"/>
                    </a:cubicBezTo>
                    <a:lnTo>
                      <a:pt x="4335" y="4810"/>
                    </a:lnTo>
                    <a:cubicBezTo>
                      <a:pt x="4335" y="4791"/>
                      <a:pt x="4349" y="4776"/>
                      <a:pt x="4368" y="4776"/>
                    </a:cubicBezTo>
                    <a:cubicBezTo>
                      <a:pt x="4387" y="4776"/>
                      <a:pt x="4402" y="4791"/>
                      <a:pt x="4402" y="4810"/>
                    </a:cubicBezTo>
                    <a:cubicBezTo>
                      <a:pt x="4402" y="4829"/>
                      <a:pt x="4387" y="4846"/>
                      <a:pt x="4368" y="4846"/>
                    </a:cubicBezTo>
                    <a:close/>
                    <a:moveTo>
                      <a:pt x="4368" y="4676"/>
                    </a:moveTo>
                    <a:cubicBezTo>
                      <a:pt x="4349" y="4676"/>
                      <a:pt x="4335" y="4661"/>
                      <a:pt x="4335" y="4642"/>
                    </a:cubicBezTo>
                    <a:lnTo>
                      <a:pt x="4335" y="4638"/>
                    </a:lnTo>
                    <a:cubicBezTo>
                      <a:pt x="4335" y="4619"/>
                      <a:pt x="4349" y="4604"/>
                      <a:pt x="4368" y="4604"/>
                    </a:cubicBezTo>
                    <a:cubicBezTo>
                      <a:pt x="4387" y="4604"/>
                      <a:pt x="4402" y="4619"/>
                      <a:pt x="4402" y="4638"/>
                    </a:cubicBezTo>
                    <a:lnTo>
                      <a:pt x="4402" y="4642"/>
                    </a:lnTo>
                    <a:cubicBezTo>
                      <a:pt x="4402" y="4661"/>
                      <a:pt x="4387" y="4676"/>
                      <a:pt x="4368" y="4676"/>
                    </a:cubicBezTo>
                    <a:close/>
                    <a:moveTo>
                      <a:pt x="4368" y="4505"/>
                    </a:moveTo>
                    <a:cubicBezTo>
                      <a:pt x="4349" y="4505"/>
                      <a:pt x="4335" y="4491"/>
                      <a:pt x="4335" y="4472"/>
                    </a:cubicBezTo>
                    <a:lnTo>
                      <a:pt x="4335" y="4468"/>
                    </a:lnTo>
                    <a:cubicBezTo>
                      <a:pt x="4335" y="4449"/>
                      <a:pt x="4349" y="4434"/>
                      <a:pt x="4368" y="4434"/>
                    </a:cubicBezTo>
                    <a:cubicBezTo>
                      <a:pt x="4387" y="4434"/>
                      <a:pt x="4402" y="4449"/>
                      <a:pt x="4402" y="4468"/>
                    </a:cubicBezTo>
                    <a:lnTo>
                      <a:pt x="4402" y="4472"/>
                    </a:lnTo>
                    <a:cubicBezTo>
                      <a:pt x="4402" y="4489"/>
                      <a:pt x="4387" y="4505"/>
                      <a:pt x="4368" y="4505"/>
                    </a:cubicBezTo>
                    <a:close/>
                    <a:moveTo>
                      <a:pt x="4368" y="4333"/>
                    </a:moveTo>
                    <a:cubicBezTo>
                      <a:pt x="4349" y="4333"/>
                      <a:pt x="4335" y="4319"/>
                      <a:pt x="4335" y="4300"/>
                    </a:cubicBezTo>
                    <a:lnTo>
                      <a:pt x="4335" y="4296"/>
                    </a:lnTo>
                    <a:cubicBezTo>
                      <a:pt x="4335" y="4277"/>
                      <a:pt x="4349" y="4262"/>
                      <a:pt x="4368" y="4262"/>
                    </a:cubicBezTo>
                    <a:cubicBezTo>
                      <a:pt x="4387" y="4262"/>
                      <a:pt x="4402" y="4277"/>
                      <a:pt x="4402" y="4296"/>
                    </a:cubicBezTo>
                    <a:lnTo>
                      <a:pt x="4402" y="4300"/>
                    </a:lnTo>
                    <a:cubicBezTo>
                      <a:pt x="4402" y="4319"/>
                      <a:pt x="4387" y="4333"/>
                      <a:pt x="4368" y="4333"/>
                    </a:cubicBezTo>
                    <a:close/>
                    <a:moveTo>
                      <a:pt x="4368" y="4161"/>
                    </a:moveTo>
                    <a:cubicBezTo>
                      <a:pt x="4349" y="4161"/>
                      <a:pt x="4335" y="4147"/>
                      <a:pt x="4335" y="4128"/>
                    </a:cubicBezTo>
                    <a:lnTo>
                      <a:pt x="4335" y="4124"/>
                    </a:lnTo>
                    <a:cubicBezTo>
                      <a:pt x="4335" y="4105"/>
                      <a:pt x="4349" y="4090"/>
                      <a:pt x="4368" y="4090"/>
                    </a:cubicBezTo>
                    <a:cubicBezTo>
                      <a:pt x="4387" y="4090"/>
                      <a:pt x="4402" y="4105"/>
                      <a:pt x="4402" y="4124"/>
                    </a:cubicBezTo>
                    <a:lnTo>
                      <a:pt x="4402" y="4128"/>
                    </a:lnTo>
                    <a:cubicBezTo>
                      <a:pt x="4402" y="4147"/>
                      <a:pt x="4387" y="4161"/>
                      <a:pt x="4368" y="4161"/>
                    </a:cubicBezTo>
                    <a:close/>
                    <a:moveTo>
                      <a:pt x="4368" y="3988"/>
                    </a:moveTo>
                    <a:cubicBezTo>
                      <a:pt x="4349" y="3988"/>
                      <a:pt x="4335" y="3975"/>
                      <a:pt x="4335" y="3956"/>
                    </a:cubicBezTo>
                    <a:lnTo>
                      <a:pt x="4335" y="3952"/>
                    </a:lnTo>
                    <a:cubicBezTo>
                      <a:pt x="4335" y="3933"/>
                      <a:pt x="4349" y="3918"/>
                      <a:pt x="4368" y="3918"/>
                    </a:cubicBezTo>
                    <a:cubicBezTo>
                      <a:pt x="4387" y="3918"/>
                      <a:pt x="4402" y="3933"/>
                      <a:pt x="4402" y="3952"/>
                    </a:cubicBezTo>
                    <a:cubicBezTo>
                      <a:pt x="4402" y="3971"/>
                      <a:pt x="4387" y="3988"/>
                      <a:pt x="4368" y="3988"/>
                    </a:cubicBezTo>
                    <a:close/>
                    <a:moveTo>
                      <a:pt x="4368" y="3819"/>
                    </a:moveTo>
                    <a:cubicBezTo>
                      <a:pt x="4349" y="3819"/>
                      <a:pt x="4335" y="3804"/>
                      <a:pt x="4335" y="3785"/>
                    </a:cubicBezTo>
                    <a:lnTo>
                      <a:pt x="4335" y="3781"/>
                    </a:lnTo>
                    <a:cubicBezTo>
                      <a:pt x="4335" y="3762"/>
                      <a:pt x="4349" y="3748"/>
                      <a:pt x="4368" y="3748"/>
                    </a:cubicBezTo>
                    <a:cubicBezTo>
                      <a:pt x="4387" y="3748"/>
                      <a:pt x="4402" y="3762"/>
                      <a:pt x="4402" y="3781"/>
                    </a:cubicBezTo>
                    <a:lnTo>
                      <a:pt x="4402" y="3785"/>
                    </a:lnTo>
                    <a:cubicBezTo>
                      <a:pt x="4402" y="3804"/>
                      <a:pt x="4387" y="3819"/>
                      <a:pt x="4368" y="3819"/>
                    </a:cubicBezTo>
                    <a:close/>
                    <a:moveTo>
                      <a:pt x="4368" y="3647"/>
                    </a:moveTo>
                    <a:cubicBezTo>
                      <a:pt x="4349" y="3647"/>
                      <a:pt x="4335" y="3632"/>
                      <a:pt x="4335" y="3613"/>
                    </a:cubicBezTo>
                    <a:lnTo>
                      <a:pt x="4335" y="3609"/>
                    </a:lnTo>
                    <a:cubicBezTo>
                      <a:pt x="4335" y="3590"/>
                      <a:pt x="4349" y="3576"/>
                      <a:pt x="4368" y="3576"/>
                    </a:cubicBezTo>
                    <a:cubicBezTo>
                      <a:pt x="4387" y="3576"/>
                      <a:pt x="4402" y="3590"/>
                      <a:pt x="4402" y="3609"/>
                    </a:cubicBezTo>
                    <a:lnTo>
                      <a:pt x="4402" y="3613"/>
                    </a:lnTo>
                    <a:cubicBezTo>
                      <a:pt x="4402" y="3632"/>
                      <a:pt x="4387" y="3647"/>
                      <a:pt x="4368" y="3647"/>
                    </a:cubicBezTo>
                    <a:close/>
                    <a:moveTo>
                      <a:pt x="4368" y="3476"/>
                    </a:moveTo>
                    <a:cubicBezTo>
                      <a:pt x="4349" y="3476"/>
                      <a:pt x="4335" y="3462"/>
                      <a:pt x="4335" y="3443"/>
                    </a:cubicBezTo>
                    <a:lnTo>
                      <a:pt x="4335" y="3439"/>
                    </a:lnTo>
                    <a:cubicBezTo>
                      <a:pt x="4335" y="3420"/>
                      <a:pt x="4349" y="3405"/>
                      <a:pt x="4368" y="3405"/>
                    </a:cubicBezTo>
                    <a:cubicBezTo>
                      <a:pt x="4387" y="3405"/>
                      <a:pt x="4402" y="3420"/>
                      <a:pt x="4402" y="3439"/>
                    </a:cubicBezTo>
                    <a:lnTo>
                      <a:pt x="4402" y="3443"/>
                    </a:lnTo>
                    <a:cubicBezTo>
                      <a:pt x="4402" y="3460"/>
                      <a:pt x="4387" y="3476"/>
                      <a:pt x="4368" y="3476"/>
                    </a:cubicBezTo>
                    <a:close/>
                    <a:moveTo>
                      <a:pt x="4368" y="3304"/>
                    </a:moveTo>
                    <a:cubicBezTo>
                      <a:pt x="4349" y="3304"/>
                      <a:pt x="4335" y="3290"/>
                      <a:pt x="4335" y="3271"/>
                    </a:cubicBezTo>
                    <a:lnTo>
                      <a:pt x="4335" y="3267"/>
                    </a:lnTo>
                    <a:cubicBezTo>
                      <a:pt x="4335" y="3248"/>
                      <a:pt x="4349" y="3233"/>
                      <a:pt x="4368" y="3233"/>
                    </a:cubicBezTo>
                    <a:cubicBezTo>
                      <a:pt x="4387" y="3233"/>
                      <a:pt x="4402" y="3248"/>
                      <a:pt x="4402" y="3267"/>
                    </a:cubicBezTo>
                    <a:lnTo>
                      <a:pt x="4402" y="3271"/>
                    </a:lnTo>
                    <a:cubicBezTo>
                      <a:pt x="4402" y="3290"/>
                      <a:pt x="4387" y="3304"/>
                      <a:pt x="4368" y="3304"/>
                    </a:cubicBezTo>
                    <a:close/>
                    <a:moveTo>
                      <a:pt x="4368" y="3131"/>
                    </a:moveTo>
                    <a:cubicBezTo>
                      <a:pt x="4349" y="3131"/>
                      <a:pt x="4335" y="3118"/>
                      <a:pt x="4335" y="3099"/>
                    </a:cubicBezTo>
                    <a:lnTo>
                      <a:pt x="4335" y="3095"/>
                    </a:lnTo>
                    <a:cubicBezTo>
                      <a:pt x="4335" y="3076"/>
                      <a:pt x="4349" y="3061"/>
                      <a:pt x="4368" y="3061"/>
                    </a:cubicBezTo>
                    <a:cubicBezTo>
                      <a:pt x="4387" y="3061"/>
                      <a:pt x="4402" y="3076"/>
                      <a:pt x="4402" y="3095"/>
                    </a:cubicBezTo>
                    <a:cubicBezTo>
                      <a:pt x="4402" y="3114"/>
                      <a:pt x="4387" y="3131"/>
                      <a:pt x="4368" y="3131"/>
                    </a:cubicBezTo>
                    <a:close/>
                    <a:moveTo>
                      <a:pt x="4368" y="2962"/>
                    </a:moveTo>
                    <a:cubicBezTo>
                      <a:pt x="4349" y="2962"/>
                      <a:pt x="4335" y="2947"/>
                      <a:pt x="4335" y="2928"/>
                    </a:cubicBezTo>
                    <a:lnTo>
                      <a:pt x="4335" y="2924"/>
                    </a:lnTo>
                    <a:cubicBezTo>
                      <a:pt x="4335" y="2905"/>
                      <a:pt x="4349" y="2891"/>
                      <a:pt x="4368" y="2891"/>
                    </a:cubicBezTo>
                    <a:cubicBezTo>
                      <a:pt x="4387" y="2891"/>
                      <a:pt x="4402" y="2905"/>
                      <a:pt x="4402" y="2924"/>
                    </a:cubicBezTo>
                    <a:lnTo>
                      <a:pt x="4402" y="2928"/>
                    </a:lnTo>
                    <a:cubicBezTo>
                      <a:pt x="4402" y="2946"/>
                      <a:pt x="4387" y="2962"/>
                      <a:pt x="4368" y="2962"/>
                    </a:cubicBezTo>
                    <a:close/>
                    <a:moveTo>
                      <a:pt x="4368" y="2790"/>
                    </a:moveTo>
                    <a:cubicBezTo>
                      <a:pt x="4349" y="2790"/>
                      <a:pt x="4335" y="2775"/>
                      <a:pt x="4335" y="2756"/>
                    </a:cubicBezTo>
                    <a:lnTo>
                      <a:pt x="4335" y="2752"/>
                    </a:lnTo>
                    <a:cubicBezTo>
                      <a:pt x="4335" y="2733"/>
                      <a:pt x="4349" y="2719"/>
                      <a:pt x="4368" y="2719"/>
                    </a:cubicBezTo>
                    <a:cubicBezTo>
                      <a:pt x="4387" y="2719"/>
                      <a:pt x="4402" y="2733"/>
                      <a:pt x="4402" y="2752"/>
                    </a:cubicBezTo>
                    <a:lnTo>
                      <a:pt x="4402" y="2756"/>
                    </a:lnTo>
                    <a:cubicBezTo>
                      <a:pt x="4402" y="2775"/>
                      <a:pt x="4387" y="2790"/>
                      <a:pt x="4368" y="2790"/>
                    </a:cubicBezTo>
                    <a:close/>
                    <a:moveTo>
                      <a:pt x="4368" y="2618"/>
                    </a:moveTo>
                    <a:cubicBezTo>
                      <a:pt x="4349" y="2618"/>
                      <a:pt x="4335" y="2603"/>
                      <a:pt x="4335" y="2584"/>
                    </a:cubicBezTo>
                    <a:lnTo>
                      <a:pt x="4335" y="2582"/>
                    </a:lnTo>
                    <a:cubicBezTo>
                      <a:pt x="4335" y="2563"/>
                      <a:pt x="4349" y="2548"/>
                      <a:pt x="4368" y="2548"/>
                    </a:cubicBezTo>
                    <a:cubicBezTo>
                      <a:pt x="4387" y="2548"/>
                      <a:pt x="4402" y="2563"/>
                      <a:pt x="4402" y="2582"/>
                    </a:cubicBezTo>
                    <a:lnTo>
                      <a:pt x="4402" y="2586"/>
                    </a:lnTo>
                    <a:cubicBezTo>
                      <a:pt x="4402" y="2603"/>
                      <a:pt x="4387" y="2618"/>
                      <a:pt x="4368" y="2618"/>
                    </a:cubicBezTo>
                    <a:close/>
                    <a:moveTo>
                      <a:pt x="4368" y="2447"/>
                    </a:moveTo>
                    <a:cubicBezTo>
                      <a:pt x="4349" y="2447"/>
                      <a:pt x="4335" y="2433"/>
                      <a:pt x="4335" y="2414"/>
                    </a:cubicBezTo>
                    <a:lnTo>
                      <a:pt x="4335" y="2410"/>
                    </a:lnTo>
                    <a:cubicBezTo>
                      <a:pt x="4335" y="2391"/>
                      <a:pt x="4349" y="2376"/>
                      <a:pt x="4368" y="2376"/>
                    </a:cubicBezTo>
                    <a:cubicBezTo>
                      <a:pt x="4387" y="2376"/>
                      <a:pt x="4402" y="2391"/>
                      <a:pt x="4402" y="2410"/>
                    </a:cubicBezTo>
                    <a:lnTo>
                      <a:pt x="4402" y="2414"/>
                    </a:lnTo>
                    <a:cubicBezTo>
                      <a:pt x="4402" y="2431"/>
                      <a:pt x="4387" y="2447"/>
                      <a:pt x="4368" y="2447"/>
                    </a:cubicBezTo>
                    <a:close/>
                    <a:moveTo>
                      <a:pt x="4368" y="2274"/>
                    </a:moveTo>
                    <a:cubicBezTo>
                      <a:pt x="4349" y="2274"/>
                      <a:pt x="4335" y="2261"/>
                      <a:pt x="4335" y="2242"/>
                    </a:cubicBezTo>
                    <a:lnTo>
                      <a:pt x="4335" y="2238"/>
                    </a:lnTo>
                    <a:cubicBezTo>
                      <a:pt x="4335" y="2219"/>
                      <a:pt x="4349" y="2204"/>
                      <a:pt x="4368" y="2204"/>
                    </a:cubicBezTo>
                    <a:cubicBezTo>
                      <a:pt x="4387" y="2204"/>
                      <a:pt x="4402" y="2219"/>
                      <a:pt x="4402" y="2238"/>
                    </a:cubicBezTo>
                    <a:cubicBezTo>
                      <a:pt x="4402" y="2257"/>
                      <a:pt x="4387" y="2274"/>
                      <a:pt x="4368" y="2274"/>
                    </a:cubicBezTo>
                    <a:close/>
                    <a:moveTo>
                      <a:pt x="4368" y="2104"/>
                    </a:moveTo>
                    <a:cubicBezTo>
                      <a:pt x="4349" y="2104"/>
                      <a:pt x="4335" y="2089"/>
                      <a:pt x="4335" y="2070"/>
                    </a:cubicBezTo>
                    <a:lnTo>
                      <a:pt x="4335" y="2066"/>
                    </a:lnTo>
                    <a:cubicBezTo>
                      <a:pt x="4335" y="2047"/>
                      <a:pt x="4349" y="2032"/>
                      <a:pt x="4368" y="2032"/>
                    </a:cubicBezTo>
                    <a:cubicBezTo>
                      <a:pt x="4387" y="2032"/>
                      <a:pt x="4402" y="2047"/>
                      <a:pt x="4402" y="2066"/>
                    </a:cubicBezTo>
                    <a:lnTo>
                      <a:pt x="4402" y="2070"/>
                    </a:lnTo>
                    <a:cubicBezTo>
                      <a:pt x="4402" y="2089"/>
                      <a:pt x="4387" y="2104"/>
                      <a:pt x="4368" y="2104"/>
                    </a:cubicBezTo>
                    <a:close/>
                    <a:moveTo>
                      <a:pt x="4368" y="1933"/>
                    </a:moveTo>
                    <a:cubicBezTo>
                      <a:pt x="4349" y="1933"/>
                      <a:pt x="4335" y="1918"/>
                      <a:pt x="4335" y="1899"/>
                    </a:cubicBezTo>
                    <a:lnTo>
                      <a:pt x="4335" y="1895"/>
                    </a:lnTo>
                    <a:cubicBezTo>
                      <a:pt x="4335" y="1876"/>
                      <a:pt x="4349" y="1862"/>
                      <a:pt x="4368" y="1862"/>
                    </a:cubicBezTo>
                    <a:cubicBezTo>
                      <a:pt x="4387" y="1862"/>
                      <a:pt x="4402" y="1876"/>
                      <a:pt x="4402" y="1895"/>
                    </a:cubicBezTo>
                    <a:lnTo>
                      <a:pt x="4402" y="1899"/>
                    </a:lnTo>
                    <a:cubicBezTo>
                      <a:pt x="4402" y="1917"/>
                      <a:pt x="4387" y="1933"/>
                      <a:pt x="4368" y="1933"/>
                    </a:cubicBezTo>
                    <a:close/>
                    <a:moveTo>
                      <a:pt x="4368" y="1761"/>
                    </a:moveTo>
                    <a:cubicBezTo>
                      <a:pt x="4349" y="1761"/>
                      <a:pt x="4335" y="1746"/>
                      <a:pt x="4335" y="1728"/>
                    </a:cubicBezTo>
                    <a:lnTo>
                      <a:pt x="4335" y="1723"/>
                    </a:lnTo>
                    <a:cubicBezTo>
                      <a:pt x="4335" y="1704"/>
                      <a:pt x="4349" y="1690"/>
                      <a:pt x="4368" y="1690"/>
                    </a:cubicBezTo>
                    <a:cubicBezTo>
                      <a:pt x="4387" y="1690"/>
                      <a:pt x="4402" y="1704"/>
                      <a:pt x="4402" y="1723"/>
                    </a:cubicBezTo>
                    <a:lnTo>
                      <a:pt x="4402" y="1728"/>
                    </a:lnTo>
                    <a:cubicBezTo>
                      <a:pt x="4402" y="1746"/>
                      <a:pt x="4387" y="1761"/>
                      <a:pt x="4368" y="1761"/>
                    </a:cubicBezTo>
                    <a:close/>
                    <a:moveTo>
                      <a:pt x="4368" y="1589"/>
                    </a:moveTo>
                    <a:cubicBezTo>
                      <a:pt x="4349" y="1589"/>
                      <a:pt x="4335" y="1574"/>
                      <a:pt x="4335" y="1556"/>
                    </a:cubicBezTo>
                    <a:lnTo>
                      <a:pt x="4335" y="1551"/>
                    </a:lnTo>
                    <a:cubicBezTo>
                      <a:pt x="4335" y="1532"/>
                      <a:pt x="4349" y="1518"/>
                      <a:pt x="4368" y="1518"/>
                    </a:cubicBezTo>
                    <a:cubicBezTo>
                      <a:pt x="4387" y="1518"/>
                      <a:pt x="4402" y="1532"/>
                      <a:pt x="4402" y="1551"/>
                    </a:cubicBezTo>
                    <a:lnTo>
                      <a:pt x="4402" y="1556"/>
                    </a:lnTo>
                    <a:cubicBezTo>
                      <a:pt x="4402" y="1574"/>
                      <a:pt x="4387" y="1589"/>
                      <a:pt x="4368" y="1589"/>
                    </a:cubicBezTo>
                    <a:close/>
                    <a:moveTo>
                      <a:pt x="4368" y="1416"/>
                    </a:moveTo>
                    <a:cubicBezTo>
                      <a:pt x="4349" y="1416"/>
                      <a:pt x="4335" y="1402"/>
                      <a:pt x="4335" y="1384"/>
                    </a:cubicBezTo>
                    <a:lnTo>
                      <a:pt x="4335" y="1379"/>
                    </a:lnTo>
                    <a:cubicBezTo>
                      <a:pt x="4335" y="1360"/>
                      <a:pt x="4349" y="1346"/>
                      <a:pt x="4368" y="1346"/>
                    </a:cubicBezTo>
                    <a:cubicBezTo>
                      <a:pt x="4387" y="1346"/>
                      <a:pt x="4402" y="1360"/>
                      <a:pt x="4402" y="1379"/>
                    </a:cubicBezTo>
                    <a:cubicBezTo>
                      <a:pt x="4402" y="1398"/>
                      <a:pt x="4387" y="1416"/>
                      <a:pt x="4368" y="1416"/>
                    </a:cubicBezTo>
                    <a:close/>
                    <a:moveTo>
                      <a:pt x="4368" y="1247"/>
                    </a:moveTo>
                    <a:cubicBezTo>
                      <a:pt x="4349" y="1247"/>
                      <a:pt x="4335" y="1232"/>
                      <a:pt x="4335" y="1213"/>
                    </a:cubicBezTo>
                    <a:lnTo>
                      <a:pt x="4335" y="1209"/>
                    </a:lnTo>
                    <a:cubicBezTo>
                      <a:pt x="4335" y="1190"/>
                      <a:pt x="4349" y="1175"/>
                      <a:pt x="4368" y="1175"/>
                    </a:cubicBezTo>
                    <a:cubicBezTo>
                      <a:pt x="4387" y="1175"/>
                      <a:pt x="4402" y="1190"/>
                      <a:pt x="4402" y="1209"/>
                    </a:cubicBezTo>
                    <a:lnTo>
                      <a:pt x="4402" y="1213"/>
                    </a:lnTo>
                    <a:cubicBezTo>
                      <a:pt x="4402" y="1232"/>
                      <a:pt x="4387" y="1247"/>
                      <a:pt x="4368" y="1247"/>
                    </a:cubicBezTo>
                    <a:close/>
                    <a:moveTo>
                      <a:pt x="4368" y="1075"/>
                    </a:moveTo>
                    <a:cubicBezTo>
                      <a:pt x="4349" y="1075"/>
                      <a:pt x="4335" y="1060"/>
                      <a:pt x="4335" y="1041"/>
                    </a:cubicBezTo>
                    <a:lnTo>
                      <a:pt x="4335" y="1037"/>
                    </a:lnTo>
                    <a:cubicBezTo>
                      <a:pt x="4335" y="1018"/>
                      <a:pt x="4349" y="1003"/>
                      <a:pt x="4368" y="1003"/>
                    </a:cubicBezTo>
                    <a:cubicBezTo>
                      <a:pt x="4387" y="1003"/>
                      <a:pt x="4402" y="1018"/>
                      <a:pt x="4402" y="1037"/>
                    </a:cubicBezTo>
                    <a:lnTo>
                      <a:pt x="4402" y="1041"/>
                    </a:lnTo>
                    <a:cubicBezTo>
                      <a:pt x="4402" y="1060"/>
                      <a:pt x="4387" y="1075"/>
                      <a:pt x="4368" y="1075"/>
                    </a:cubicBezTo>
                    <a:close/>
                    <a:moveTo>
                      <a:pt x="4368" y="904"/>
                    </a:moveTo>
                    <a:cubicBezTo>
                      <a:pt x="4349" y="904"/>
                      <a:pt x="4335" y="889"/>
                      <a:pt x="4335" y="871"/>
                    </a:cubicBezTo>
                    <a:lnTo>
                      <a:pt x="4335" y="866"/>
                    </a:lnTo>
                    <a:cubicBezTo>
                      <a:pt x="4335" y="847"/>
                      <a:pt x="4349" y="833"/>
                      <a:pt x="4368" y="833"/>
                    </a:cubicBezTo>
                    <a:cubicBezTo>
                      <a:pt x="4387" y="833"/>
                      <a:pt x="4402" y="847"/>
                      <a:pt x="4402" y="866"/>
                    </a:cubicBezTo>
                    <a:lnTo>
                      <a:pt x="4402" y="871"/>
                    </a:lnTo>
                    <a:cubicBezTo>
                      <a:pt x="4402" y="888"/>
                      <a:pt x="4387" y="904"/>
                      <a:pt x="4368" y="904"/>
                    </a:cubicBezTo>
                    <a:close/>
                    <a:moveTo>
                      <a:pt x="4368" y="732"/>
                    </a:moveTo>
                    <a:cubicBezTo>
                      <a:pt x="4349" y="732"/>
                      <a:pt x="4335" y="717"/>
                      <a:pt x="4335" y="699"/>
                    </a:cubicBezTo>
                    <a:lnTo>
                      <a:pt x="4335" y="694"/>
                    </a:lnTo>
                    <a:cubicBezTo>
                      <a:pt x="4335" y="675"/>
                      <a:pt x="4349" y="661"/>
                      <a:pt x="4368" y="661"/>
                    </a:cubicBezTo>
                    <a:cubicBezTo>
                      <a:pt x="4387" y="661"/>
                      <a:pt x="4402" y="675"/>
                      <a:pt x="4402" y="694"/>
                    </a:cubicBezTo>
                    <a:lnTo>
                      <a:pt x="4402" y="699"/>
                    </a:lnTo>
                    <a:cubicBezTo>
                      <a:pt x="4402" y="717"/>
                      <a:pt x="4387" y="732"/>
                      <a:pt x="4368" y="732"/>
                    </a:cubicBezTo>
                    <a:close/>
                    <a:moveTo>
                      <a:pt x="4368" y="559"/>
                    </a:moveTo>
                    <a:cubicBezTo>
                      <a:pt x="4349" y="559"/>
                      <a:pt x="4335" y="546"/>
                      <a:pt x="4335" y="527"/>
                    </a:cubicBezTo>
                    <a:lnTo>
                      <a:pt x="4335" y="522"/>
                    </a:lnTo>
                    <a:cubicBezTo>
                      <a:pt x="4335" y="503"/>
                      <a:pt x="4349" y="489"/>
                      <a:pt x="4368" y="489"/>
                    </a:cubicBezTo>
                    <a:cubicBezTo>
                      <a:pt x="4387" y="489"/>
                      <a:pt x="4402" y="503"/>
                      <a:pt x="4402" y="522"/>
                    </a:cubicBezTo>
                    <a:cubicBezTo>
                      <a:pt x="4402" y="541"/>
                      <a:pt x="4387" y="559"/>
                      <a:pt x="4368" y="559"/>
                    </a:cubicBezTo>
                    <a:close/>
                    <a:moveTo>
                      <a:pt x="4368" y="390"/>
                    </a:moveTo>
                    <a:cubicBezTo>
                      <a:pt x="4349" y="390"/>
                      <a:pt x="4335" y="375"/>
                      <a:pt x="4335" y="356"/>
                    </a:cubicBezTo>
                    <a:lnTo>
                      <a:pt x="4335" y="352"/>
                    </a:lnTo>
                    <a:cubicBezTo>
                      <a:pt x="4335" y="333"/>
                      <a:pt x="4349" y="318"/>
                      <a:pt x="4368" y="318"/>
                    </a:cubicBezTo>
                    <a:cubicBezTo>
                      <a:pt x="4387" y="318"/>
                      <a:pt x="4402" y="333"/>
                      <a:pt x="4402" y="352"/>
                    </a:cubicBezTo>
                    <a:lnTo>
                      <a:pt x="4402" y="356"/>
                    </a:lnTo>
                    <a:cubicBezTo>
                      <a:pt x="4402" y="374"/>
                      <a:pt x="4387" y="390"/>
                      <a:pt x="4368" y="390"/>
                    </a:cubicBezTo>
                    <a:close/>
                    <a:moveTo>
                      <a:pt x="4368" y="218"/>
                    </a:moveTo>
                    <a:cubicBezTo>
                      <a:pt x="4349" y="218"/>
                      <a:pt x="4335" y="203"/>
                      <a:pt x="4335" y="184"/>
                    </a:cubicBezTo>
                    <a:lnTo>
                      <a:pt x="4335" y="180"/>
                    </a:lnTo>
                    <a:cubicBezTo>
                      <a:pt x="4335" y="161"/>
                      <a:pt x="4349" y="146"/>
                      <a:pt x="4368" y="146"/>
                    </a:cubicBezTo>
                    <a:cubicBezTo>
                      <a:pt x="4387" y="146"/>
                      <a:pt x="4402" y="161"/>
                      <a:pt x="4402" y="180"/>
                    </a:cubicBezTo>
                    <a:lnTo>
                      <a:pt x="4402" y="184"/>
                    </a:lnTo>
                    <a:cubicBezTo>
                      <a:pt x="4402" y="203"/>
                      <a:pt x="4387" y="218"/>
                      <a:pt x="4368" y="218"/>
                    </a:cubicBezTo>
                    <a:close/>
                    <a:moveTo>
                      <a:pt x="7481" y="67"/>
                    </a:moveTo>
                    <a:lnTo>
                      <a:pt x="7477" y="67"/>
                    </a:lnTo>
                    <a:cubicBezTo>
                      <a:pt x="7458" y="67"/>
                      <a:pt x="7443" y="53"/>
                      <a:pt x="7443" y="34"/>
                    </a:cubicBezTo>
                    <a:cubicBezTo>
                      <a:pt x="7443" y="15"/>
                      <a:pt x="7458" y="0"/>
                      <a:pt x="7477" y="0"/>
                    </a:cubicBezTo>
                    <a:lnTo>
                      <a:pt x="7481" y="0"/>
                    </a:lnTo>
                    <a:cubicBezTo>
                      <a:pt x="7500" y="0"/>
                      <a:pt x="7515" y="15"/>
                      <a:pt x="7515" y="34"/>
                    </a:cubicBezTo>
                    <a:cubicBezTo>
                      <a:pt x="7515" y="51"/>
                      <a:pt x="7499" y="67"/>
                      <a:pt x="7481" y="67"/>
                    </a:cubicBezTo>
                    <a:close/>
                    <a:moveTo>
                      <a:pt x="7309" y="67"/>
                    </a:moveTo>
                    <a:lnTo>
                      <a:pt x="7305" y="67"/>
                    </a:lnTo>
                    <a:cubicBezTo>
                      <a:pt x="7286" y="67"/>
                      <a:pt x="7271" y="53"/>
                      <a:pt x="7271" y="34"/>
                    </a:cubicBezTo>
                    <a:cubicBezTo>
                      <a:pt x="7271" y="15"/>
                      <a:pt x="7286" y="0"/>
                      <a:pt x="7305" y="0"/>
                    </a:cubicBezTo>
                    <a:lnTo>
                      <a:pt x="7309" y="0"/>
                    </a:lnTo>
                    <a:cubicBezTo>
                      <a:pt x="7328" y="0"/>
                      <a:pt x="7343" y="15"/>
                      <a:pt x="7343" y="34"/>
                    </a:cubicBezTo>
                    <a:cubicBezTo>
                      <a:pt x="7343" y="51"/>
                      <a:pt x="7328" y="67"/>
                      <a:pt x="7309" y="67"/>
                    </a:cubicBezTo>
                    <a:close/>
                    <a:moveTo>
                      <a:pt x="7137" y="67"/>
                    </a:moveTo>
                    <a:cubicBezTo>
                      <a:pt x="7118" y="67"/>
                      <a:pt x="7102" y="53"/>
                      <a:pt x="7102" y="34"/>
                    </a:cubicBezTo>
                    <a:cubicBezTo>
                      <a:pt x="7102" y="15"/>
                      <a:pt x="7115" y="0"/>
                      <a:pt x="7134" y="0"/>
                    </a:cubicBezTo>
                    <a:lnTo>
                      <a:pt x="7139" y="0"/>
                    </a:lnTo>
                    <a:cubicBezTo>
                      <a:pt x="7158" y="0"/>
                      <a:pt x="7172" y="15"/>
                      <a:pt x="7172" y="34"/>
                    </a:cubicBezTo>
                    <a:cubicBezTo>
                      <a:pt x="7171" y="51"/>
                      <a:pt x="7156" y="67"/>
                      <a:pt x="7137" y="67"/>
                    </a:cubicBezTo>
                    <a:close/>
                    <a:moveTo>
                      <a:pt x="6967" y="67"/>
                    </a:moveTo>
                    <a:lnTo>
                      <a:pt x="6962" y="67"/>
                    </a:lnTo>
                    <a:cubicBezTo>
                      <a:pt x="6943" y="67"/>
                      <a:pt x="6929" y="53"/>
                      <a:pt x="6929" y="34"/>
                    </a:cubicBezTo>
                    <a:cubicBezTo>
                      <a:pt x="6929" y="15"/>
                      <a:pt x="6943" y="0"/>
                      <a:pt x="6962" y="0"/>
                    </a:cubicBezTo>
                    <a:lnTo>
                      <a:pt x="6967" y="0"/>
                    </a:lnTo>
                    <a:cubicBezTo>
                      <a:pt x="6986" y="0"/>
                      <a:pt x="7000" y="15"/>
                      <a:pt x="7000" y="34"/>
                    </a:cubicBezTo>
                    <a:cubicBezTo>
                      <a:pt x="7000" y="51"/>
                      <a:pt x="6984" y="67"/>
                      <a:pt x="6967" y="67"/>
                    </a:cubicBezTo>
                    <a:close/>
                    <a:moveTo>
                      <a:pt x="6795" y="67"/>
                    </a:moveTo>
                    <a:lnTo>
                      <a:pt x="6790" y="67"/>
                    </a:lnTo>
                    <a:cubicBezTo>
                      <a:pt x="6771" y="67"/>
                      <a:pt x="6757" y="53"/>
                      <a:pt x="6757" y="34"/>
                    </a:cubicBezTo>
                    <a:cubicBezTo>
                      <a:pt x="6757" y="15"/>
                      <a:pt x="6771" y="0"/>
                      <a:pt x="6790" y="0"/>
                    </a:cubicBezTo>
                    <a:lnTo>
                      <a:pt x="6795" y="0"/>
                    </a:lnTo>
                    <a:cubicBezTo>
                      <a:pt x="6814" y="0"/>
                      <a:pt x="6828" y="15"/>
                      <a:pt x="6828" y="34"/>
                    </a:cubicBezTo>
                    <a:cubicBezTo>
                      <a:pt x="6828" y="51"/>
                      <a:pt x="6814" y="67"/>
                      <a:pt x="6795" y="67"/>
                    </a:cubicBezTo>
                    <a:close/>
                    <a:moveTo>
                      <a:pt x="6623" y="67"/>
                    </a:moveTo>
                    <a:lnTo>
                      <a:pt x="6618" y="67"/>
                    </a:lnTo>
                    <a:cubicBezTo>
                      <a:pt x="6599" y="67"/>
                      <a:pt x="6585" y="53"/>
                      <a:pt x="6585" y="34"/>
                    </a:cubicBezTo>
                    <a:cubicBezTo>
                      <a:pt x="6585" y="15"/>
                      <a:pt x="6599" y="0"/>
                      <a:pt x="6618" y="0"/>
                    </a:cubicBezTo>
                    <a:lnTo>
                      <a:pt x="6623" y="0"/>
                    </a:lnTo>
                    <a:cubicBezTo>
                      <a:pt x="6642" y="0"/>
                      <a:pt x="6656" y="15"/>
                      <a:pt x="6656" y="34"/>
                    </a:cubicBezTo>
                    <a:cubicBezTo>
                      <a:pt x="6656" y="51"/>
                      <a:pt x="6642" y="67"/>
                      <a:pt x="6623" y="67"/>
                    </a:cubicBezTo>
                    <a:close/>
                    <a:moveTo>
                      <a:pt x="6452" y="67"/>
                    </a:moveTo>
                    <a:lnTo>
                      <a:pt x="6448" y="67"/>
                    </a:lnTo>
                    <a:cubicBezTo>
                      <a:pt x="6429" y="67"/>
                      <a:pt x="6414" y="53"/>
                      <a:pt x="6414" y="34"/>
                    </a:cubicBezTo>
                    <a:cubicBezTo>
                      <a:pt x="6414" y="15"/>
                      <a:pt x="6429" y="0"/>
                      <a:pt x="6448" y="0"/>
                    </a:cubicBezTo>
                    <a:lnTo>
                      <a:pt x="6452" y="0"/>
                    </a:lnTo>
                    <a:cubicBezTo>
                      <a:pt x="6471" y="0"/>
                      <a:pt x="6486" y="15"/>
                      <a:pt x="6486" y="34"/>
                    </a:cubicBezTo>
                    <a:cubicBezTo>
                      <a:pt x="6484" y="51"/>
                      <a:pt x="6470" y="67"/>
                      <a:pt x="6452" y="67"/>
                    </a:cubicBezTo>
                    <a:close/>
                    <a:moveTo>
                      <a:pt x="6280" y="67"/>
                    </a:moveTo>
                    <a:cubicBezTo>
                      <a:pt x="6261" y="67"/>
                      <a:pt x="6245" y="53"/>
                      <a:pt x="6245" y="34"/>
                    </a:cubicBezTo>
                    <a:cubicBezTo>
                      <a:pt x="6245" y="15"/>
                      <a:pt x="6258" y="0"/>
                      <a:pt x="6277" y="0"/>
                    </a:cubicBezTo>
                    <a:lnTo>
                      <a:pt x="6282" y="0"/>
                    </a:lnTo>
                    <a:cubicBezTo>
                      <a:pt x="6301" y="0"/>
                      <a:pt x="6315" y="15"/>
                      <a:pt x="6315" y="34"/>
                    </a:cubicBezTo>
                    <a:cubicBezTo>
                      <a:pt x="6314" y="51"/>
                      <a:pt x="6299" y="67"/>
                      <a:pt x="6280" y="67"/>
                    </a:cubicBezTo>
                    <a:close/>
                    <a:moveTo>
                      <a:pt x="6108" y="67"/>
                    </a:moveTo>
                    <a:lnTo>
                      <a:pt x="6104" y="67"/>
                    </a:lnTo>
                    <a:cubicBezTo>
                      <a:pt x="6085" y="67"/>
                      <a:pt x="6070" y="53"/>
                      <a:pt x="6070" y="34"/>
                    </a:cubicBezTo>
                    <a:cubicBezTo>
                      <a:pt x="6070" y="15"/>
                      <a:pt x="6085" y="0"/>
                      <a:pt x="6104" y="0"/>
                    </a:cubicBezTo>
                    <a:lnTo>
                      <a:pt x="6108" y="0"/>
                    </a:lnTo>
                    <a:cubicBezTo>
                      <a:pt x="6127" y="0"/>
                      <a:pt x="6142" y="15"/>
                      <a:pt x="6142" y="34"/>
                    </a:cubicBezTo>
                    <a:cubicBezTo>
                      <a:pt x="6142" y="51"/>
                      <a:pt x="6127" y="67"/>
                      <a:pt x="6108" y="67"/>
                    </a:cubicBezTo>
                    <a:close/>
                    <a:moveTo>
                      <a:pt x="5938" y="67"/>
                    </a:moveTo>
                    <a:lnTo>
                      <a:pt x="5933" y="67"/>
                    </a:lnTo>
                    <a:cubicBezTo>
                      <a:pt x="5914" y="67"/>
                      <a:pt x="5900" y="53"/>
                      <a:pt x="5900" y="34"/>
                    </a:cubicBezTo>
                    <a:cubicBezTo>
                      <a:pt x="5900" y="15"/>
                      <a:pt x="5914" y="0"/>
                      <a:pt x="5933" y="0"/>
                    </a:cubicBezTo>
                    <a:lnTo>
                      <a:pt x="5938" y="0"/>
                    </a:lnTo>
                    <a:cubicBezTo>
                      <a:pt x="5957" y="0"/>
                      <a:pt x="5971" y="15"/>
                      <a:pt x="5971" y="34"/>
                    </a:cubicBezTo>
                    <a:cubicBezTo>
                      <a:pt x="5970" y="51"/>
                      <a:pt x="5955" y="67"/>
                      <a:pt x="5938" y="67"/>
                    </a:cubicBezTo>
                    <a:close/>
                    <a:moveTo>
                      <a:pt x="5766" y="67"/>
                    </a:moveTo>
                    <a:lnTo>
                      <a:pt x="5761" y="67"/>
                    </a:lnTo>
                    <a:cubicBezTo>
                      <a:pt x="5742" y="67"/>
                      <a:pt x="5728" y="53"/>
                      <a:pt x="5728" y="34"/>
                    </a:cubicBezTo>
                    <a:cubicBezTo>
                      <a:pt x="5728" y="15"/>
                      <a:pt x="5742" y="0"/>
                      <a:pt x="5761" y="0"/>
                    </a:cubicBezTo>
                    <a:lnTo>
                      <a:pt x="5766" y="0"/>
                    </a:lnTo>
                    <a:cubicBezTo>
                      <a:pt x="5785" y="0"/>
                      <a:pt x="5799" y="15"/>
                      <a:pt x="5799" y="34"/>
                    </a:cubicBezTo>
                    <a:cubicBezTo>
                      <a:pt x="5799" y="51"/>
                      <a:pt x="5785" y="67"/>
                      <a:pt x="5766" y="67"/>
                    </a:cubicBezTo>
                    <a:close/>
                    <a:moveTo>
                      <a:pt x="5594" y="67"/>
                    </a:moveTo>
                    <a:lnTo>
                      <a:pt x="5589" y="67"/>
                    </a:lnTo>
                    <a:cubicBezTo>
                      <a:pt x="5570" y="67"/>
                      <a:pt x="5556" y="53"/>
                      <a:pt x="5556" y="34"/>
                    </a:cubicBezTo>
                    <a:cubicBezTo>
                      <a:pt x="5556" y="15"/>
                      <a:pt x="5570" y="0"/>
                      <a:pt x="5589" y="0"/>
                    </a:cubicBezTo>
                    <a:lnTo>
                      <a:pt x="5594" y="0"/>
                    </a:lnTo>
                    <a:cubicBezTo>
                      <a:pt x="5613" y="0"/>
                      <a:pt x="5627" y="15"/>
                      <a:pt x="5627" y="34"/>
                    </a:cubicBezTo>
                    <a:cubicBezTo>
                      <a:pt x="5627" y="51"/>
                      <a:pt x="5613" y="67"/>
                      <a:pt x="5594" y="67"/>
                    </a:cubicBezTo>
                    <a:close/>
                    <a:moveTo>
                      <a:pt x="5422" y="67"/>
                    </a:moveTo>
                    <a:cubicBezTo>
                      <a:pt x="5403" y="67"/>
                      <a:pt x="5387" y="53"/>
                      <a:pt x="5387" y="34"/>
                    </a:cubicBezTo>
                    <a:cubicBezTo>
                      <a:pt x="5387" y="15"/>
                      <a:pt x="5400" y="0"/>
                      <a:pt x="5419" y="0"/>
                    </a:cubicBezTo>
                    <a:lnTo>
                      <a:pt x="5423" y="0"/>
                    </a:lnTo>
                    <a:cubicBezTo>
                      <a:pt x="5442" y="0"/>
                      <a:pt x="5457" y="15"/>
                      <a:pt x="5457" y="34"/>
                    </a:cubicBezTo>
                    <a:cubicBezTo>
                      <a:pt x="5455" y="51"/>
                      <a:pt x="5441" y="67"/>
                      <a:pt x="5422" y="67"/>
                    </a:cubicBezTo>
                    <a:close/>
                    <a:moveTo>
                      <a:pt x="5251" y="67"/>
                    </a:moveTo>
                    <a:lnTo>
                      <a:pt x="5247" y="67"/>
                    </a:lnTo>
                    <a:cubicBezTo>
                      <a:pt x="5228" y="67"/>
                      <a:pt x="5213" y="53"/>
                      <a:pt x="5213" y="34"/>
                    </a:cubicBezTo>
                    <a:cubicBezTo>
                      <a:pt x="5213" y="15"/>
                      <a:pt x="5228" y="0"/>
                      <a:pt x="5247" y="0"/>
                    </a:cubicBezTo>
                    <a:lnTo>
                      <a:pt x="5251" y="0"/>
                    </a:lnTo>
                    <a:cubicBezTo>
                      <a:pt x="5270" y="0"/>
                      <a:pt x="5285" y="15"/>
                      <a:pt x="5285" y="34"/>
                    </a:cubicBezTo>
                    <a:cubicBezTo>
                      <a:pt x="5285" y="51"/>
                      <a:pt x="5270" y="67"/>
                      <a:pt x="5251" y="67"/>
                    </a:cubicBezTo>
                    <a:close/>
                    <a:moveTo>
                      <a:pt x="5079" y="67"/>
                    </a:moveTo>
                    <a:lnTo>
                      <a:pt x="5075" y="67"/>
                    </a:lnTo>
                    <a:cubicBezTo>
                      <a:pt x="5056" y="67"/>
                      <a:pt x="5041" y="53"/>
                      <a:pt x="5041" y="34"/>
                    </a:cubicBezTo>
                    <a:cubicBezTo>
                      <a:pt x="5041" y="15"/>
                      <a:pt x="5056" y="0"/>
                      <a:pt x="5075" y="0"/>
                    </a:cubicBezTo>
                    <a:lnTo>
                      <a:pt x="5079" y="0"/>
                    </a:lnTo>
                    <a:cubicBezTo>
                      <a:pt x="5098" y="0"/>
                      <a:pt x="5113" y="15"/>
                      <a:pt x="5113" y="34"/>
                    </a:cubicBezTo>
                    <a:cubicBezTo>
                      <a:pt x="5113" y="51"/>
                      <a:pt x="5098" y="67"/>
                      <a:pt x="5079" y="67"/>
                    </a:cubicBezTo>
                    <a:close/>
                    <a:moveTo>
                      <a:pt x="4907" y="67"/>
                    </a:moveTo>
                    <a:lnTo>
                      <a:pt x="4903" y="67"/>
                    </a:lnTo>
                    <a:cubicBezTo>
                      <a:pt x="4884" y="67"/>
                      <a:pt x="4869" y="53"/>
                      <a:pt x="4869" y="34"/>
                    </a:cubicBezTo>
                    <a:cubicBezTo>
                      <a:pt x="4869" y="15"/>
                      <a:pt x="4884" y="0"/>
                      <a:pt x="4903" y="0"/>
                    </a:cubicBezTo>
                    <a:lnTo>
                      <a:pt x="4907" y="0"/>
                    </a:lnTo>
                    <a:cubicBezTo>
                      <a:pt x="4926" y="0"/>
                      <a:pt x="4941" y="15"/>
                      <a:pt x="4941" y="34"/>
                    </a:cubicBezTo>
                    <a:cubicBezTo>
                      <a:pt x="4941" y="51"/>
                      <a:pt x="4926" y="67"/>
                      <a:pt x="4907" y="67"/>
                    </a:cubicBezTo>
                    <a:close/>
                    <a:moveTo>
                      <a:pt x="4737" y="67"/>
                    </a:moveTo>
                    <a:lnTo>
                      <a:pt x="4732" y="67"/>
                    </a:lnTo>
                    <a:cubicBezTo>
                      <a:pt x="4713" y="67"/>
                      <a:pt x="4699" y="53"/>
                      <a:pt x="4699" y="34"/>
                    </a:cubicBezTo>
                    <a:cubicBezTo>
                      <a:pt x="4699" y="15"/>
                      <a:pt x="4713" y="0"/>
                      <a:pt x="4732" y="0"/>
                    </a:cubicBezTo>
                    <a:lnTo>
                      <a:pt x="4737" y="0"/>
                    </a:lnTo>
                    <a:cubicBezTo>
                      <a:pt x="4756" y="0"/>
                      <a:pt x="4770" y="15"/>
                      <a:pt x="4770" y="34"/>
                    </a:cubicBezTo>
                    <a:cubicBezTo>
                      <a:pt x="4770" y="51"/>
                      <a:pt x="4754" y="67"/>
                      <a:pt x="4737" y="67"/>
                    </a:cubicBezTo>
                    <a:close/>
                    <a:moveTo>
                      <a:pt x="4565" y="67"/>
                    </a:moveTo>
                    <a:cubicBezTo>
                      <a:pt x="4546" y="67"/>
                      <a:pt x="4530" y="53"/>
                      <a:pt x="4530" y="34"/>
                    </a:cubicBezTo>
                    <a:cubicBezTo>
                      <a:pt x="4530" y="15"/>
                      <a:pt x="4543" y="0"/>
                      <a:pt x="4562" y="0"/>
                    </a:cubicBezTo>
                    <a:lnTo>
                      <a:pt x="4566" y="0"/>
                    </a:lnTo>
                    <a:cubicBezTo>
                      <a:pt x="4585" y="0"/>
                      <a:pt x="4600" y="15"/>
                      <a:pt x="4600" y="34"/>
                    </a:cubicBezTo>
                    <a:cubicBezTo>
                      <a:pt x="4598" y="51"/>
                      <a:pt x="4584" y="67"/>
                      <a:pt x="4565" y="67"/>
                    </a:cubicBezTo>
                    <a:close/>
                    <a:moveTo>
                      <a:pt x="4393" y="67"/>
                    </a:moveTo>
                    <a:lnTo>
                      <a:pt x="4388" y="67"/>
                    </a:lnTo>
                    <a:cubicBezTo>
                      <a:pt x="4369" y="67"/>
                      <a:pt x="4355" y="53"/>
                      <a:pt x="4355" y="34"/>
                    </a:cubicBezTo>
                    <a:cubicBezTo>
                      <a:pt x="4355" y="15"/>
                      <a:pt x="4369" y="0"/>
                      <a:pt x="4388" y="0"/>
                    </a:cubicBezTo>
                    <a:lnTo>
                      <a:pt x="4393" y="0"/>
                    </a:lnTo>
                    <a:cubicBezTo>
                      <a:pt x="4412" y="0"/>
                      <a:pt x="4426" y="15"/>
                      <a:pt x="4426" y="34"/>
                    </a:cubicBezTo>
                    <a:cubicBezTo>
                      <a:pt x="4426" y="51"/>
                      <a:pt x="4412" y="67"/>
                      <a:pt x="4393" y="6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4F3DB5D6-15F2-C94E-B205-CBED3C144429}"/>
                  </a:ext>
                </a:extLst>
              </p:cNvPr>
              <p:cNvSpPr/>
              <p:nvPr/>
            </p:nvSpPr>
            <p:spPr>
              <a:xfrm>
                <a:off x="4472148" y="2149406"/>
                <a:ext cx="361155" cy="360652"/>
              </a:xfrm>
              <a:custGeom>
                <a:avLst/>
                <a:gdLst/>
                <a:ahLst/>
                <a:cxnLst>
                  <a:cxn ang="3cd4">
                    <a:pos x="hc" y="t"/>
                  </a:cxn>
                  <a:cxn ang="cd2">
                    <a:pos x="l" y="vc"/>
                  </a:cxn>
                  <a:cxn ang="cd4">
                    <a:pos x="hc" y="b"/>
                  </a:cxn>
                  <a:cxn ang="0">
                    <a:pos x="r" y="vc"/>
                  </a:cxn>
                </a:cxnLst>
                <a:rect l="l" t="t" r="r" b="b"/>
                <a:pathLst>
                  <a:path w="1437" h="1435">
                    <a:moveTo>
                      <a:pt x="1394" y="1435"/>
                    </a:moveTo>
                    <a:lnTo>
                      <a:pt x="42" y="1435"/>
                    </a:lnTo>
                    <a:cubicBezTo>
                      <a:pt x="18" y="1435"/>
                      <a:pt x="0" y="1416"/>
                      <a:pt x="0" y="1393"/>
                    </a:cubicBezTo>
                    <a:lnTo>
                      <a:pt x="0" y="42"/>
                    </a:lnTo>
                    <a:cubicBezTo>
                      <a:pt x="0" y="19"/>
                      <a:pt x="18" y="0"/>
                      <a:pt x="42" y="0"/>
                    </a:cubicBezTo>
                    <a:lnTo>
                      <a:pt x="1394" y="0"/>
                    </a:lnTo>
                    <a:cubicBezTo>
                      <a:pt x="1418" y="0"/>
                      <a:pt x="1437" y="19"/>
                      <a:pt x="1437" y="42"/>
                    </a:cubicBezTo>
                    <a:lnTo>
                      <a:pt x="1437" y="1394"/>
                    </a:lnTo>
                    <a:cubicBezTo>
                      <a:pt x="1437" y="1418"/>
                      <a:pt x="1418" y="1435"/>
                      <a:pt x="1394" y="1435"/>
                    </a:cubicBezTo>
                    <a:close/>
                    <a:moveTo>
                      <a:pt x="84" y="1352"/>
                    </a:moveTo>
                    <a:lnTo>
                      <a:pt x="1354" y="1352"/>
                    </a:lnTo>
                    <a:lnTo>
                      <a:pt x="1354" y="83"/>
                    </a:lnTo>
                    <a:lnTo>
                      <a:pt x="84" y="83"/>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1" name="Freeform 130">
                <a:extLst>
                  <a:ext uri="{FF2B5EF4-FFF2-40B4-BE49-F238E27FC236}">
                    <a16:creationId xmlns:a16="http://schemas.microsoft.com/office/drawing/2014/main" id="{C4C39FB5-F2E9-284D-8B60-AD5E7AC64882}"/>
                  </a:ext>
                </a:extLst>
              </p:cNvPr>
              <p:cNvSpPr/>
              <p:nvPr/>
            </p:nvSpPr>
            <p:spPr>
              <a:xfrm>
                <a:off x="4568724" y="2258809"/>
                <a:ext cx="168505" cy="168505"/>
              </a:xfrm>
              <a:custGeom>
                <a:avLst/>
                <a:gdLst/>
                <a:ahLst/>
                <a:cxnLst>
                  <a:cxn ang="3cd4">
                    <a:pos x="hc" y="t"/>
                  </a:cxn>
                  <a:cxn ang="cd2">
                    <a:pos x="l" y="vc"/>
                  </a:cxn>
                  <a:cxn ang="cd4">
                    <a:pos x="hc" y="b"/>
                  </a:cxn>
                  <a:cxn ang="0">
                    <a:pos x="r" y="vc"/>
                  </a:cxn>
                </a:cxnLst>
                <a:rect l="l" t="t" r="r" b="b"/>
                <a:pathLst>
                  <a:path w="671" h="671">
                    <a:moveTo>
                      <a:pt x="629" y="671"/>
                    </a:moveTo>
                    <a:cubicBezTo>
                      <a:pt x="618" y="671"/>
                      <a:pt x="607" y="666"/>
                      <a:pt x="599" y="659"/>
                    </a:cubicBezTo>
                    <a:lnTo>
                      <a:pt x="12" y="72"/>
                    </a:lnTo>
                    <a:cubicBezTo>
                      <a:pt x="-4" y="56"/>
                      <a:pt x="-4" y="30"/>
                      <a:pt x="12" y="12"/>
                    </a:cubicBezTo>
                    <a:cubicBezTo>
                      <a:pt x="28" y="-4"/>
                      <a:pt x="54" y="-4"/>
                      <a:pt x="72" y="12"/>
                    </a:cubicBezTo>
                    <a:lnTo>
                      <a:pt x="659" y="599"/>
                    </a:lnTo>
                    <a:cubicBezTo>
                      <a:pt x="675" y="615"/>
                      <a:pt x="675" y="642"/>
                      <a:pt x="659" y="659"/>
                    </a:cubicBezTo>
                    <a:cubicBezTo>
                      <a:pt x="650" y="666"/>
                      <a:pt x="639" y="671"/>
                      <a:pt x="629" y="67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2" name="Freeform 131">
                <a:extLst>
                  <a:ext uri="{FF2B5EF4-FFF2-40B4-BE49-F238E27FC236}">
                    <a16:creationId xmlns:a16="http://schemas.microsoft.com/office/drawing/2014/main" id="{3DC055E0-4527-1647-8747-3D8C4FEE7D75}"/>
                  </a:ext>
                </a:extLst>
              </p:cNvPr>
              <p:cNvSpPr/>
              <p:nvPr/>
            </p:nvSpPr>
            <p:spPr>
              <a:xfrm>
                <a:off x="4568724" y="2258809"/>
                <a:ext cx="168505" cy="168505"/>
              </a:xfrm>
              <a:custGeom>
                <a:avLst/>
                <a:gdLst/>
                <a:ahLst/>
                <a:cxnLst>
                  <a:cxn ang="3cd4">
                    <a:pos x="hc" y="t"/>
                  </a:cxn>
                  <a:cxn ang="cd2">
                    <a:pos x="l" y="vc"/>
                  </a:cxn>
                  <a:cxn ang="cd4">
                    <a:pos x="hc" y="b"/>
                  </a:cxn>
                  <a:cxn ang="0">
                    <a:pos x="r" y="vc"/>
                  </a:cxn>
                </a:cxnLst>
                <a:rect l="l" t="t" r="r" b="b"/>
                <a:pathLst>
                  <a:path w="671" h="671">
                    <a:moveTo>
                      <a:pt x="41" y="671"/>
                    </a:moveTo>
                    <a:cubicBezTo>
                      <a:pt x="31" y="671"/>
                      <a:pt x="19" y="666"/>
                      <a:pt x="12" y="659"/>
                    </a:cubicBezTo>
                    <a:cubicBezTo>
                      <a:pt x="-4" y="643"/>
                      <a:pt x="-4" y="617"/>
                      <a:pt x="12" y="599"/>
                    </a:cubicBezTo>
                    <a:lnTo>
                      <a:pt x="599" y="12"/>
                    </a:lnTo>
                    <a:cubicBezTo>
                      <a:pt x="615" y="-4"/>
                      <a:pt x="642" y="-4"/>
                      <a:pt x="659" y="12"/>
                    </a:cubicBezTo>
                    <a:cubicBezTo>
                      <a:pt x="675" y="28"/>
                      <a:pt x="675" y="54"/>
                      <a:pt x="659" y="72"/>
                    </a:cubicBezTo>
                    <a:lnTo>
                      <a:pt x="72" y="659"/>
                    </a:lnTo>
                    <a:cubicBezTo>
                      <a:pt x="62" y="666"/>
                      <a:pt x="51" y="671"/>
                      <a:pt x="41" y="67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3" name="Freeform 132">
                <a:extLst>
                  <a:ext uri="{FF2B5EF4-FFF2-40B4-BE49-F238E27FC236}">
                    <a16:creationId xmlns:a16="http://schemas.microsoft.com/office/drawing/2014/main" id="{7012BED9-764D-DC4D-AAB3-EDBD662A3C34}"/>
                  </a:ext>
                </a:extLst>
              </p:cNvPr>
              <p:cNvSpPr/>
              <p:nvPr/>
            </p:nvSpPr>
            <p:spPr>
              <a:xfrm>
                <a:off x="5238973" y="2510813"/>
                <a:ext cx="361155" cy="361155"/>
              </a:xfrm>
              <a:custGeom>
                <a:avLst/>
                <a:gdLst/>
                <a:ahLst/>
                <a:cxnLst>
                  <a:cxn ang="3cd4">
                    <a:pos x="hc" y="t"/>
                  </a:cxn>
                  <a:cxn ang="cd2">
                    <a:pos x="l" y="vc"/>
                  </a:cxn>
                  <a:cxn ang="cd4">
                    <a:pos x="hc" y="b"/>
                  </a:cxn>
                  <a:cxn ang="0">
                    <a:pos x="r" y="vc"/>
                  </a:cxn>
                </a:cxnLst>
                <a:rect l="l" t="t" r="r" b="b"/>
                <a:pathLst>
                  <a:path w="1437" h="1437">
                    <a:moveTo>
                      <a:pt x="1395" y="1437"/>
                    </a:moveTo>
                    <a:lnTo>
                      <a:pt x="42" y="1437"/>
                    </a:lnTo>
                    <a:cubicBezTo>
                      <a:pt x="19" y="1437"/>
                      <a:pt x="0" y="1418"/>
                      <a:pt x="0" y="1394"/>
                    </a:cubicBezTo>
                    <a:lnTo>
                      <a:pt x="0" y="42"/>
                    </a:lnTo>
                    <a:cubicBezTo>
                      <a:pt x="0" y="19"/>
                      <a:pt x="19" y="0"/>
                      <a:pt x="42" y="0"/>
                    </a:cubicBezTo>
                    <a:lnTo>
                      <a:pt x="1395" y="0"/>
                    </a:lnTo>
                    <a:cubicBezTo>
                      <a:pt x="1418" y="0"/>
                      <a:pt x="1437" y="19"/>
                      <a:pt x="1437" y="42"/>
                    </a:cubicBezTo>
                    <a:lnTo>
                      <a:pt x="1437" y="1394"/>
                    </a:lnTo>
                    <a:cubicBezTo>
                      <a:pt x="1437" y="1418"/>
                      <a:pt x="1418" y="1437"/>
                      <a:pt x="1395" y="1437"/>
                    </a:cubicBezTo>
                    <a:close/>
                    <a:moveTo>
                      <a:pt x="1354" y="1354"/>
                    </a:moveTo>
                    <a:lnTo>
                      <a:pt x="1354" y="84"/>
                    </a:lnTo>
                    <a:lnTo>
                      <a:pt x="85" y="84"/>
                    </a:lnTo>
                    <a:lnTo>
                      <a:pt x="85" y="1354"/>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4" name="Freeform 133">
                <a:extLst>
                  <a:ext uri="{FF2B5EF4-FFF2-40B4-BE49-F238E27FC236}">
                    <a16:creationId xmlns:a16="http://schemas.microsoft.com/office/drawing/2014/main" id="{3D1BC733-B44B-0E4E-A137-DDAC22A34119}"/>
                  </a:ext>
                </a:extLst>
              </p:cNvPr>
              <p:cNvSpPr/>
              <p:nvPr/>
            </p:nvSpPr>
            <p:spPr>
              <a:xfrm>
                <a:off x="5316436" y="2598084"/>
                <a:ext cx="218051" cy="186613"/>
              </a:xfrm>
              <a:custGeom>
                <a:avLst/>
                <a:gdLst/>
                <a:ahLst/>
                <a:cxnLst>
                  <a:cxn ang="3cd4">
                    <a:pos x="hc" y="t"/>
                  </a:cxn>
                  <a:cxn ang="cd2">
                    <a:pos x="l" y="vc"/>
                  </a:cxn>
                  <a:cxn ang="cd4">
                    <a:pos x="hc" y="b"/>
                  </a:cxn>
                  <a:cxn ang="0">
                    <a:pos x="r" y="vc"/>
                  </a:cxn>
                </a:cxnLst>
                <a:rect l="l" t="t" r="r" b="b"/>
                <a:pathLst>
                  <a:path w="868" h="743">
                    <a:moveTo>
                      <a:pt x="324" y="743"/>
                    </a:moveTo>
                    <a:cubicBezTo>
                      <a:pt x="314" y="743"/>
                      <a:pt x="304" y="739"/>
                      <a:pt x="297" y="732"/>
                    </a:cubicBezTo>
                    <a:lnTo>
                      <a:pt x="14" y="471"/>
                    </a:lnTo>
                    <a:cubicBezTo>
                      <a:pt x="-4" y="455"/>
                      <a:pt x="-4" y="428"/>
                      <a:pt x="11" y="411"/>
                    </a:cubicBezTo>
                    <a:cubicBezTo>
                      <a:pt x="27" y="393"/>
                      <a:pt x="53" y="393"/>
                      <a:pt x="71" y="408"/>
                    </a:cubicBezTo>
                    <a:lnTo>
                      <a:pt x="320" y="638"/>
                    </a:lnTo>
                    <a:lnTo>
                      <a:pt x="794" y="17"/>
                    </a:lnTo>
                    <a:cubicBezTo>
                      <a:pt x="808" y="-2"/>
                      <a:pt x="834" y="-5"/>
                      <a:pt x="852" y="10"/>
                    </a:cubicBezTo>
                    <a:cubicBezTo>
                      <a:pt x="871" y="24"/>
                      <a:pt x="874" y="51"/>
                      <a:pt x="859" y="68"/>
                    </a:cubicBezTo>
                    <a:lnTo>
                      <a:pt x="358" y="726"/>
                    </a:lnTo>
                    <a:cubicBezTo>
                      <a:pt x="350" y="735"/>
                      <a:pt x="340" y="742"/>
                      <a:pt x="329" y="742"/>
                    </a:cubicBezTo>
                    <a:cubicBezTo>
                      <a:pt x="327" y="743"/>
                      <a:pt x="326" y="743"/>
                      <a:pt x="324" y="74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5" name="Freeform 134">
                <a:extLst>
                  <a:ext uri="{FF2B5EF4-FFF2-40B4-BE49-F238E27FC236}">
                    <a16:creationId xmlns:a16="http://schemas.microsoft.com/office/drawing/2014/main" id="{DCDF8962-BE74-8E48-8085-EFD9A4812EBA}"/>
                  </a:ext>
                </a:extLst>
              </p:cNvPr>
              <p:cNvSpPr/>
              <p:nvPr/>
            </p:nvSpPr>
            <p:spPr>
              <a:xfrm>
                <a:off x="3941230" y="2640084"/>
                <a:ext cx="361155" cy="361155"/>
              </a:xfrm>
              <a:custGeom>
                <a:avLst/>
                <a:gdLst/>
                <a:ahLst/>
                <a:cxnLst>
                  <a:cxn ang="3cd4">
                    <a:pos x="hc" y="t"/>
                  </a:cxn>
                  <a:cxn ang="cd2">
                    <a:pos x="l" y="vc"/>
                  </a:cxn>
                  <a:cxn ang="cd4">
                    <a:pos x="hc" y="b"/>
                  </a:cxn>
                  <a:cxn ang="0">
                    <a:pos x="r" y="vc"/>
                  </a:cxn>
                </a:cxnLst>
                <a:rect l="l" t="t" r="r" b="b"/>
                <a:pathLst>
                  <a:path w="1437" h="1437">
                    <a:moveTo>
                      <a:pt x="1395" y="1437"/>
                    </a:moveTo>
                    <a:lnTo>
                      <a:pt x="42" y="1437"/>
                    </a:lnTo>
                    <a:cubicBezTo>
                      <a:pt x="19" y="1437"/>
                      <a:pt x="0" y="1418"/>
                      <a:pt x="0" y="1395"/>
                    </a:cubicBezTo>
                    <a:lnTo>
                      <a:pt x="0" y="42"/>
                    </a:lnTo>
                    <a:cubicBezTo>
                      <a:pt x="0" y="19"/>
                      <a:pt x="19" y="0"/>
                      <a:pt x="42" y="0"/>
                    </a:cubicBezTo>
                    <a:lnTo>
                      <a:pt x="1395" y="0"/>
                    </a:lnTo>
                    <a:cubicBezTo>
                      <a:pt x="1418" y="0"/>
                      <a:pt x="1437" y="19"/>
                      <a:pt x="1437" y="42"/>
                    </a:cubicBezTo>
                    <a:lnTo>
                      <a:pt x="1437" y="1395"/>
                    </a:lnTo>
                    <a:cubicBezTo>
                      <a:pt x="1436" y="1418"/>
                      <a:pt x="1418" y="1437"/>
                      <a:pt x="1395" y="1437"/>
                    </a:cubicBezTo>
                    <a:close/>
                    <a:moveTo>
                      <a:pt x="85" y="1353"/>
                    </a:moveTo>
                    <a:lnTo>
                      <a:pt x="1354" y="1353"/>
                    </a:lnTo>
                    <a:lnTo>
                      <a:pt x="1354" y="83"/>
                    </a:lnTo>
                    <a:lnTo>
                      <a:pt x="85" y="83"/>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6" name="Freeform 135">
                <a:extLst>
                  <a:ext uri="{FF2B5EF4-FFF2-40B4-BE49-F238E27FC236}">
                    <a16:creationId xmlns:a16="http://schemas.microsoft.com/office/drawing/2014/main" id="{A2F7F270-A188-0048-9914-58E6B75BC6E1}"/>
                  </a:ext>
                </a:extLst>
              </p:cNvPr>
              <p:cNvSpPr/>
              <p:nvPr/>
            </p:nvSpPr>
            <p:spPr>
              <a:xfrm>
                <a:off x="4018441" y="2727606"/>
                <a:ext cx="218051" cy="186865"/>
              </a:xfrm>
              <a:custGeom>
                <a:avLst/>
                <a:gdLst/>
                <a:ahLst/>
                <a:cxnLst>
                  <a:cxn ang="3cd4">
                    <a:pos x="hc" y="t"/>
                  </a:cxn>
                  <a:cxn ang="cd2">
                    <a:pos x="l" y="vc"/>
                  </a:cxn>
                  <a:cxn ang="cd4">
                    <a:pos x="hc" y="b"/>
                  </a:cxn>
                  <a:cxn ang="0">
                    <a:pos x="r" y="vc"/>
                  </a:cxn>
                </a:cxnLst>
                <a:rect l="l" t="t" r="r" b="b"/>
                <a:pathLst>
                  <a:path w="868" h="744">
                    <a:moveTo>
                      <a:pt x="324" y="744"/>
                    </a:moveTo>
                    <a:cubicBezTo>
                      <a:pt x="314" y="744"/>
                      <a:pt x="304" y="739"/>
                      <a:pt x="296" y="732"/>
                    </a:cubicBezTo>
                    <a:lnTo>
                      <a:pt x="14" y="471"/>
                    </a:lnTo>
                    <a:cubicBezTo>
                      <a:pt x="-4" y="455"/>
                      <a:pt x="-4" y="429"/>
                      <a:pt x="11" y="411"/>
                    </a:cubicBezTo>
                    <a:cubicBezTo>
                      <a:pt x="27" y="394"/>
                      <a:pt x="53" y="394"/>
                      <a:pt x="71" y="409"/>
                    </a:cubicBezTo>
                    <a:lnTo>
                      <a:pt x="320" y="639"/>
                    </a:lnTo>
                    <a:lnTo>
                      <a:pt x="793" y="16"/>
                    </a:lnTo>
                    <a:cubicBezTo>
                      <a:pt x="808" y="-2"/>
                      <a:pt x="834" y="-5"/>
                      <a:pt x="852" y="9"/>
                    </a:cubicBezTo>
                    <a:cubicBezTo>
                      <a:pt x="871" y="24"/>
                      <a:pt x="874" y="50"/>
                      <a:pt x="859" y="68"/>
                    </a:cubicBezTo>
                    <a:lnTo>
                      <a:pt x="358" y="726"/>
                    </a:lnTo>
                    <a:cubicBezTo>
                      <a:pt x="350" y="735"/>
                      <a:pt x="340" y="742"/>
                      <a:pt x="329" y="742"/>
                    </a:cubicBezTo>
                    <a:cubicBezTo>
                      <a:pt x="327" y="744"/>
                      <a:pt x="326" y="744"/>
                      <a:pt x="324" y="7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54B9C83A-EDB1-9A45-A6D4-5C2AA1F55171}"/>
                  </a:ext>
                </a:extLst>
              </p:cNvPr>
              <p:cNvSpPr/>
              <p:nvPr/>
            </p:nvSpPr>
            <p:spPr>
              <a:xfrm>
                <a:off x="4768667" y="3899096"/>
                <a:ext cx="361155" cy="361406"/>
              </a:xfrm>
              <a:custGeom>
                <a:avLst/>
                <a:gdLst/>
                <a:ahLst/>
                <a:cxnLst>
                  <a:cxn ang="3cd4">
                    <a:pos x="hc" y="t"/>
                  </a:cxn>
                  <a:cxn ang="cd2">
                    <a:pos x="l" y="vc"/>
                  </a:cxn>
                  <a:cxn ang="cd4">
                    <a:pos x="hc" y="b"/>
                  </a:cxn>
                  <a:cxn ang="0">
                    <a:pos x="r" y="vc"/>
                  </a:cxn>
                </a:cxnLst>
                <a:rect l="l" t="t" r="r" b="b"/>
                <a:pathLst>
                  <a:path w="1437" h="1438">
                    <a:moveTo>
                      <a:pt x="1395" y="1438"/>
                    </a:moveTo>
                    <a:lnTo>
                      <a:pt x="42" y="1438"/>
                    </a:lnTo>
                    <a:cubicBezTo>
                      <a:pt x="19" y="1438"/>
                      <a:pt x="0" y="1419"/>
                      <a:pt x="0" y="1395"/>
                    </a:cubicBezTo>
                    <a:lnTo>
                      <a:pt x="0" y="43"/>
                    </a:lnTo>
                    <a:cubicBezTo>
                      <a:pt x="0" y="19"/>
                      <a:pt x="19" y="0"/>
                      <a:pt x="42" y="0"/>
                    </a:cubicBezTo>
                    <a:lnTo>
                      <a:pt x="1395" y="0"/>
                    </a:lnTo>
                    <a:cubicBezTo>
                      <a:pt x="1418" y="0"/>
                      <a:pt x="1437" y="19"/>
                      <a:pt x="1437" y="43"/>
                    </a:cubicBezTo>
                    <a:lnTo>
                      <a:pt x="1437" y="1395"/>
                    </a:lnTo>
                    <a:cubicBezTo>
                      <a:pt x="1435" y="1419"/>
                      <a:pt x="1418" y="1438"/>
                      <a:pt x="1395" y="1438"/>
                    </a:cubicBezTo>
                    <a:close/>
                    <a:moveTo>
                      <a:pt x="83" y="1354"/>
                    </a:moveTo>
                    <a:lnTo>
                      <a:pt x="1352" y="1354"/>
                    </a:lnTo>
                    <a:lnTo>
                      <a:pt x="1352" y="85"/>
                    </a:lnTo>
                    <a:lnTo>
                      <a:pt x="83" y="85"/>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922547D2-9738-DA4E-96CB-5F656E26554D}"/>
                  </a:ext>
                </a:extLst>
              </p:cNvPr>
              <p:cNvSpPr/>
              <p:nvPr/>
            </p:nvSpPr>
            <p:spPr>
              <a:xfrm>
                <a:off x="4845627" y="3986618"/>
                <a:ext cx="218051" cy="186613"/>
              </a:xfrm>
              <a:custGeom>
                <a:avLst/>
                <a:gdLst/>
                <a:ahLst/>
                <a:cxnLst>
                  <a:cxn ang="3cd4">
                    <a:pos x="hc" y="t"/>
                  </a:cxn>
                  <a:cxn ang="cd2">
                    <a:pos x="l" y="vc"/>
                  </a:cxn>
                  <a:cxn ang="cd4">
                    <a:pos x="hc" y="b"/>
                  </a:cxn>
                  <a:cxn ang="0">
                    <a:pos x="r" y="vc"/>
                  </a:cxn>
                </a:cxnLst>
                <a:rect l="l" t="t" r="r" b="b"/>
                <a:pathLst>
                  <a:path w="868" h="743">
                    <a:moveTo>
                      <a:pt x="324" y="743"/>
                    </a:moveTo>
                    <a:cubicBezTo>
                      <a:pt x="314" y="743"/>
                      <a:pt x="303" y="739"/>
                      <a:pt x="296" y="731"/>
                    </a:cubicBezTo>
                    <a:lnTo>
                      <a:pt x="13" y="471"/>
                    </a:lnTo>
                    <a:cubicBezTo>
                      <a:pt x="-4" y="455"/>
                      <a:pt x="-4" y="428"/>
                      <a:pt x="10" y="411"/>
                    </a:cubicBezTo>
                    <a:cubicBezTo>
                      <a:pt x="26" y="393"/>
                      <a:pt x="53" y="393"/>
                      <a:pt x="70" y="408"/>
                    </a:cubicBezTo>
                    <a:lnTo>
                      <a:pt x="319" y="638"/>
                    </a:lnTo>
                    <a:lnTo>
                      <a:pt x="793" y="17"/>
                    </a:lnTo>
                    <a:cubicBezTo>
                      <a:pt x="808" y="-2"/>
                      <a:pt x="834" y="-5"/>
                      <a:pt x="851" y="10"/>
                    </a:cubicBezTo>
                    <a:cubicBezTo>
                      <a:pt x="870" y="24"/>
                      <a:pt x="873" y="50"/>
                      <a:pt x="859" y="68"/>
                    </a:cubicBezTo>
                    <a:lnTo>
                      <a:pt x="357" y="726"/>
                    </a:lnTo>
                    <a:cubicBezTo>
                      <a:pt x="350" y="734"/>
                      <a:pt x="340" y="740"/>
                      <a:pt x="328" y="742"/>
                    </a:cubicBezTo>
                    <a:cubicBezTo>
                      <a:pt x="327" y="743"/>
                      <a:pt x="325" y="743"/>
                      <a:pt x="324" y="74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50D6CF54-7949-BA43-9160-3E6865F58B73}"/>
                  </a:ext>
                </a:extLst>
              </p:cNvPr>
              <p:cNvSpPr/>
              <p:nvPr/>
            </p:nvSpPr>
            <p:spPr>
              <a:xfrm>
                <a:off x="5388616" y="4405114"/>
                <a:ext cx="361155" cy="361155"/>
              </a:xfrm>
              <a:custGeom>
                <a:avLst/>
                <a:gdLst/>
                <a:ahLst/>
                <a:cxnLst>
                  <a:cxn ang="3cd4">
                    <a:pos x="hc" y="t"/>
                  </a:cxn>
                  <a:cxn ang="cd2">
                    <a:pos x="l" y="vc"/>
                  </a:cxn>
                  <a:cxn ang="cd4">
                    <a:pos x="hc" y="b"/>
                  </a:cxn>
                  <a:cxn ang="0">
                    <a:pos x="r" y="vc"/>
                  </a:cxn>
                </a:cxnLst>
                <a:rect l="l" t="t" r="r" b="b"/>
                <a:pathLst>
                  <a:path w="1437" h="1437">
                    <a:moveTo>
                      <a:pt x="1395" y="1437"/>
                    </a:moveTo>
                    <a:lnTo>
                      <a:pt x="42" y="1437"/>
                    </a:lnTo>
                    <a:cubicBezTo>
                      <a:pt x="19" y="1437"/>
                      <a:pt x="0" y="1418"/>
                      <a:pt x="0" y="1395"/>
                    </a:cubicBezTo>
                    <a:lnTo>
                      <a:pt x="0" y="42"/>
                    </a:lnTo>
                    <a:cubicBezTo>
                      <a:pt x="0" y="19"/>
                      <a:pt x="19" y="0"/>
                      <a:pt x="42" y="0"/>
                    </a:cubicBezTo>
                    <a:lnTo>
                      <a:pt x="1395" y="0"/>
                    </a:lnTo>
                    <a:cubicBezTo>
                      <a:pt x="1418" y="0"/>
                      <a:pt x="1437" y="19"/>
                      <a:pt x="1437" y="42"/>
                    </a:cubicBezTo>
                    <a:lnTo>
                      <a:pt x="1437" y="1395"/>
                    </a:lnTo>
                    <a:cubicBezTo>
                      <a:pt x="1437" y="1418"/>
                      <a:pt x="1418" y="1437"/>
                      <a:pt x="1395" y="1437"/>
                    </a:cubicBezTo>
                    <a:close/>
                    <a:moveTo>
                      <a:pt x="84" y="1353"/>
                    </a:moveTo>
                    <a:lnTo>
                      <a:pt x="1354" y="1353"/>
                    </a:lnTo>
                    <a:lnTo>
                      <a:pt x="1354" y="83"/>
                    </a:lnTo>
                    <a:lnTo>
                      <a:pt x="84" y="83"/>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0" name="Freeform 139">
                <a:extLst>
                  <a:ext uri="{FF2B5EF4-FFF2-40B4-BE49-F238E27FC236}">
                    <a16:creationId xmlns:a16="http://schemas.microsoft.com/office/drawing/2014/main" id="{E4AEF9D0-EBC4-BB42-BB2E-464FD5C4167B}"/>
                  </a:ext>
                </a:extLst>
              </p:cNvPr>
              <p:cNvSpPr/>
              <p:nvPr/>
            </p:nvSpPr>
            <p:spPr>
              <a:xfrm>
                <a:off x="5465827" y="4492888"/>
                <a:ext cx="218051" cy="186865"/>
              </a:xfrm>
              <a:custGeom>
                <a:avLst/>
                <a:gdLst/>
                <a:ahLst/>
                <a:cxnLst>
                  <a:cxn ang="3cd4">
                    <a:pos x="hc" y="t"/>
                  </a:cxn>
                  <a:cxn ang="cd2">
                    <a:pos x="l" y="vc"/>
                  </a:cxn>
                  <a:cxn ang="cd4">
                    <a:pos x="hc" y="b"/>
                  </a:cxn>
                  <a:cxn ang="0">
                    <a:pos x="r" y="vc"/>
                  </a:cxn>
                </a:cxnLst>
                <a:rect l="l" t="t" r="r" b="b"/>
                <a:pathLst>
                  <a:path w="868" h="744">
                    <a:moveTo>
                      <a:pt x="324" y="744"/>
                    </a:moveTo>
                    <a:cubicBezTo>
                      <a:pt x="314" y="744"/>
                      <a:pt x="304" y="739"/>
                      <a:pt x="296" y="732"/>
                    </a:cubicBezTo>
                    <a:lnTo>
                      <a:pt x="13" y="471"/>
                    </a:lnTo>
                    <a:cubicBezTo>
                      <a:pt x="-4" y="455"/>
                      <a:pt x="-4" y="429"/>
                      <a:pt x="11" y="412"/>
                    </a:cubicBezTo>
                    <a:cubicBezTo>
                      <a:pt x="27" y="394"/>
                      <a:pt x="53" y="394"/>
                      <a:pt x="70" y="409"/>
                    </a:cubicBezTo>
                    <a:lnTo>
                      <a:pt x="320" y="639"/>
                    </a:lnTo>
                    <a:lnTo>
                      <a:pt x="793" y="17"/>
                    </a:lnTo>
                    <a:cubicBezTo>
                      <a:pt x="808" y="-2"/>
                      <a:pt x="834" y="-5"/>
                      <a:pt x="852" y="9"/>
                    </a:cubicBezTo>
                    <a:cubicBezTo>
                      <a:pt x="870" y="24"/>
                      <a:pt x="873" y="50"/>
                      <a:pt x="859" y="68"/>
                    </a:cubicBezTo>
                    <a:lnTo>
                      <a:pt x="357" y="726"/>
                    </a:lnTo>
                    <a:cubicBezTo>
                      <a:pt x="350" y="735"/>
                      <a:pt x="340" y="741"/>
                      <a:pt x="328" y="742"/>
                    </a:cubicBezTo>
                    <a:cubicBezTo>
                      <a:pt x="327" y="744"/>
                      <a:pt x="325" y="744"/>
                      <a:pt x="324" y="7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A509696F-0F1A-FB43-8A88-EA296FE43C50}"/>
                  </a:ext>
                </a:extLst>
              </p:cNvPr>
              <p:cNvSpPr/>
              <p:nvPr/>
            </p:nvSpPr>
            <p:spPr>
              <a:xfrm>
                <a:off x="4021961" y="4405114"/>
                <a:ext cx="361155" cy="361155"/>
              </a:xfrm>
              <a:custGeom>
                <a:avLst/>
                <a:gdLst/>
                <a:ahLst/>
                <a:cxnLst>
                  <a:cxn ang="3cd4">
                    <a:pos x="hc" y="t"/>
                  </a:cxn>
                  <a:cxn ang="cd2">
                    <a:pos x="l" y="vc"/>
                  </a:cxn>
                  <a:cxn ang="cd4">
                    <a:pos x="hc" y="b"/>
                  </a:cxn>
                  <a:cxn ang="0">
                    <a:pos x="r" y="vc"/>
                  </a:cxn>
                </a:cxnLst>
                <a:rect l="l" t="t" r="r" b="b"/>
                <a:pathLst>
                  <a:path w="1437" h="1437">
                    <a:moveTo>
                      <a:pt x="1395" y="1437"/>
                    </a:moveTo>
                    <a:lnTo>
                      <a:pt x="42" y="1437"/>
                    </a:lnTo>
                    <a:cubicBezTo>
                      <a:pt x="19" y="1437"/>
                      <a:pt x="0" y="1418"/>
                      <a:pt x="0" y="1395"/>
                    </a:cubicBezTo>
                    <a:lnTo>
                      <a:pt x="0" y="42"/>
                    </a:lnTo>
                    <a:cubicBezTo>
                      <a:pt x="0" y="19"/>
                      <a:pt x="19" y="0"/>
                      <a:pt x="42" y="0"/>
                    </a:cubicBezTo>
                    <a:lnTo>
                      <a:pt x="1395" y="0"/>
                    </a:lnTo>
                    <a:cubicBezTo>
                      <a:pt x="1418" y="0"/>
                      <a:pt x="1437" y="19"/>
                      <a:pt x="1437" y="42"/>
                    </a:cubicBezTo>
                    <a:lnTo>
                      <a:pt x="1437" y="1395"/>
                    </a:lnTo>
                    <a:cubicBezTo>
                      <a:pt x="1435" y="1418"/>
                      <a:pt x="1418" y="1437"/>
                      <a:pt x="1395" y="1437"/>
                    </a:cubicBezTo>
                    <a:close/>
                    <a:moveTo>
                      <a:pt x="83" y="1353"/>
                    </a:moveTo>
                    <a:lnTo>
                      <a:pt x="1352" y="1353"/>
                    </a:lnTo>
                    <a:lnTo>
                      <a:pt x="1352" y="83"/>
                    </a:lnTo>
                    <a:lnTo>
                      <a:pt x="83" y="83"/>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208649E1-110E-B446-9BB2-435EB88D895C}"/>
                  </a:ext>
                </a:extLst>
              </p:cNvPr>
              <p:cNvSpPr/>
              <p:nvPr/>
            </p:nvSpPr>
            <p:spPr>
              <a:xfrm>
                <a:off x="4098921" y="4492888"/>
                <a:ext cx="218051" cy="186865"/>
              </a:xfrm>
              <a:custGeom>
                <a:avLst/>
                <a:gdLst/>
                <a:ahLst/>
                <a:cxnLst>
                  <a:cxn ang="3cd4">
                    <a:pos x="hc" y="t"/>
                  </a:cxn>
                  <a:cxn ang="cd2">
                    <a:pos x="l" y="vc"/>
                  </a:cxn>
                  <a:cxn ang="cd4">
                    <a:pos x="hc" y="b"/>
                  </a:cxn>
                  <a:cxn ang="0">
                    <a:pos x="r" y="vc"/>
                  </a:cxn>
                </a:cxnLst>
                <a:rect l="l" t="t" r="r" b="b"/>
                <a:pathLst>
                  <a:path w="868" h="744">
                    <a:moveTo>
                      <a:pt x="324" y="744"/>
                    </a:moveTo>
                    <a:cubicBezTo>
                      <a:pt x="314" y="744"/>
                      <a:pt x="303" y="739"/>
                      <a:pt x="296" y="732"/>
                    </a:cubicBezTo>
                    <a:lnTo>
                      <a:pt x="13" y="471"/>
                    </a:lnTo>
                    <a:cubicBezTo>
                      <a:pt x="-4" y="455"/>
                      <a:pt x="-4" y="429"/>
                      <a:pt x="10" y="412"/>
                    </a:cubicBezTo>
                    <a:cubicBezTo>
                      <a:pt x="26" y="394"/>
                      <a:pt x="53" y="394"/>
                      <a:pt x="70" y="409"/>
                    </a:cubicBezTo>
                    <a:lnTo>
                      <a:pt x="319" y="639"/>
                    </a:lnTo>
                    <a:lnTo>
                      <a:pt x="793" y="17"/>
                    </a:lnTo>
                    <a:cubicBezTo>
                      <a:pt x="808" y="-2"/>
                      <a:pt x="834" y="-5"/>
                      <a:pt x="851" y="9"/>
                    </a:cubicBezTo>
                    <a:cubicBezTo>
                      <a:pt x="870" y="24"/>
                      <a:pt x="873" y="50"/>
                      <a:pt x="859" y="68"/>
                    </a:cubicBezTo>
                    <a:lnTo>
                      <a:pt x="357" y="726"/>
                    </a:lnTo>
                    <a:cubicBezTo>
                      <a:pt x="350" y="735"/>
                      <a:pt x="340" y="741"/>
                      <a:pt x="328" y="742"/>
                    </a:cubicBezTo>
                    <a:cubicBezTo>
                      <a:pt x="327" y="744"/>
                      <a:pt x="325" y="744"/>
                      <a:pt x="324" y="7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391A2DB2-2C93-1A46-B059-E6BDE9293A20}"/>
                  </a:ext>
                </a:extLst>
              </p:cNvPr>
              <p:cNvSpPr/>
              <p:nvPr/>
            </p:nvSpPr>
            <p:spPr>
              <a:xfrm>
                <a:off x="4869016" y="2310116"/>
                <a:ext cx="550283" cy="130780"/>
              </a:xfrm>
              <a:custGeom>
                <a:avLst/>
                <a:gdLst/>
                <a:ahLst/>
                <a:cxnLst>
                  <a:cxn ang="3cd4">
                    <a:pos x="hc" y="t"/>
                  </a:cxn>
                  <a:cxn ang="cd2">
                    <a:pos x="l" y="vc"/>
                  </a:cxn>
                  <a:cxn ang="cd4">
                    <a:pos x="hc" y="b"/>
                  </a:cxn>
                  <a:cxn ang="0">
                    <a:pos x="r" y="vc"/>
                  </a:cxn>
                </a:cxnLst>
                <a:rect l="l" t="t" r="r" b="b"/>
                <a:pathLst>
                  <a:path w="2189" h="521">
                    <a:moveTo>
                      <a:pt x="2156" y="521"/>
                    </a:moveTo>
                    <a:cubicBezTo>
                      <a:pt x="2137" y="521"/>
                      <a:pt x="2122" y="506"/>
                      <a:pt x="2122" y="487"/>
                    </a:cubicBezTo>
                    <a:lnTo>
                      <a:pt x="2122" y="483"/>
                    </a:lnTo>
                    <a:cubicBezTo>
                      <a:pt x="2122" y="464"/>
                      <a:pt x="2137" y="449"/>
                      <a:pt x="2156" y="449"/>
                    </a:cubicBezTo>
                    <a:cubicBezTo>
                      <a:pt x="2175" y="449"/>
                      <a:pt x="2189" y="464"/>
                      <a:pt x="2189" y="483"/>
                    </a:cubicBezTo>
                    <a:lnTo>
                      <a:pt x="2189" y="487"/>
                    </a:lnTo>
                    <a:cubicBezTo>
                      <a:pt x="2189" y="506"/>
                      <a:pt x="2175" y="521"/>
                      <a:pt x="2156" y="521"/>
                    </a:cubicBezTo>
                    <a:close/>
                    <a:moveTo>
                      <a:pt x="2156" y="349"/>
                    </a:moveTo>
                    <a:cubicBezTo>
                      <a:pt x="2137" y="349"/>
                      <a:pt x="2122" y="334"/>
                      <a:pt x="2122" y="315"/>
                    </a:cubicBezTo>
                    <a:lnTo>
                      <a:pt x="2122" y="311"/>
                    </a:lnTo>
                    <a:cubicBezTo>
                      <a:pt x="2122" y="292"/>
                      <a:pt x="2137" y="277"/>
                      <a:pt x="2156" y="277"/>
                    </a:cubicBezTo>
                    <a:cubicBezTo>
                      <a:pt x="2175" y="277"/>
                      <a:pt x="2189" y="292"/>
                      <a:pt x="2189" y="311"/>
                    </a:cubicBezTo>
                    <a:lnTo>
                      <a:pt x="2189" y="315"/>
                    </a:lnTo>
                    <a:cubicBezTo>
                      <a:pt x="2189" y="334"/>
                      <a:pt x="2175" y="349"/>
                      <a:pt x="2156" y="349"/>
                    </a:cubicBezTo>
                    <a:close/>
                    <a:moveTo>
                      <a:pt x="2156" y="178"/>
                    </a:moveTo>
                    <a:cubicBezTo>
                      <a:pt x="2137" y="178"/>
                      <a:pt x="2122" y="164"/>
                      <a:pt x="2122" y="145"/>
                    </a:cubicBezTo>
                    <a:lnTo>
                      <a:pt x="2122" y="140"/>
                    </a:lnTo>
                    <a:cubicBezTo>
                      <a:pt x="2122" y="121"/>
                      <a:pt x="2137" y="107"/>
                      <a:pt x="2156" y="107"/>
                    </a:cubicBezTo>
                    <a:cubicBezTo>
                      <a:pt x="2175" y="107"/>
                      <a:pt x="2189" y="121"/>
                      <a:pt x="2189" y="140"/>
                    </a:cubicBezTo>
                    <a:lnTo>
                      <a:pt x="2189" y="145"/>
                    </a:lnTo>
                    <a:cubicBezTo>
                      <a:pt x="2189" y="162"/>
                      <a:pt x="2175" y="178"/>
                      <a:pt x="2156" y="178"/>
                    </a:cubicBezTo>
                    <a:close/>
                    <a:moveTo>
                      <a:pt x="2094" y="67"/>
                    </a:moveTo>
                    <a:cubicBezTo>
                      <a:pt x="2076" y="67"/>
                      <a:pt x="2060" y="53"/>
                      <a:pt x="2060" y="34"/>
                    </a:cubicBezTo>
                    <a:cubicBezTo>
                      <a:pt x="2060" y="15"/>
                      <a:pt x="2073" y="0"/>
                      <a:pt x="2092" y="0"/>
                    </a:cubicBezTo>
                    <a:lnTo>
                      <a:pt x="2096" y="0"/>
                    </a:lnTo>
                    <a:cubicBezTo>
                      <a:pt x="2115" y="0"/>
                      <a:pt x="2129" y="15"/>
                      <a:pt x="2129" y="34"/>
                    </a:cubicBezTo>
                    <a:cubicBezTo>
                      <a:pt x="2128" y="51"/>
                      <a:pt x="2113" y="67"/>
                      <a:pt x="2094" y="67"/>
                    </a:cubicBezTo>
                    <a:close/>
                    <a:moveTo>
                      <a:pt x="1924" y="67"/>
                    </a:moveTo>
                    <a:lnTo>
                      <a:pt x="1920" y="67"/>
                    </a:lnTo>
                    <a:cubicBezTo>
                      <a:pt x="1901" y="67"/>
                      <a:pt x="1886" y="53"/>
                      <a:pt x="1886" y="34"/>
                    </a:cubicBezTo>
                    <a:cubicBezTo>
                      <a:pt x="1886" y="15"/>
                      <a:pt x="1901" y="0"/>
                      <a:pt x="1920" y="0"/>
                    </a:cubicBezTo>
                    <a:lnTo>
                      <a:pt x="1924" y="0"/>
                    </a:lnTo>
                    <a:cubicBezTo>
                      <a:pt x="1943" y="0"/>
                      <a:pt x="1957" y="15"/>
                      <a:pt x="1957" y="34"/>
                    </a:cubicBezTo>
                    <a:cubicBezTo>
                      <a:pt x="1957" y="51"/>
                      <a:pt x="1943" y="67"/>
                      <a:pt x="1924" y="67"/>
                    </a:cubicBezTo>
                    <a:close/>
                    <a:moveTo>
                      <a:pt x="1752" y="67"/>
                    </a:moveTo>
                    <a:lnTo>
                      <a:pt x="1748" y="67"/>
                    </a:lnTo>
                    <a:cubicBezTo>
                      <a:pt x="1729" y="67"/>
                      <a:pt x="1714" y="53"/>
                      <a:pt x="1714" y="34"/>
                    </a:cubicBezTo>
                    <a:cubicBezTo>
                      <a:pt x="1714" y="15"/>
                      <a:pt x="1729" y="0"/>
                      <a:pt x="1748" y="0"/>
                    </a:cubicBezTo>
                    <a:lnTo>
                      <a:pt x="1752" y="0"/>
                    </a:lnTo>
                    <a:cubicBezTo>
                      <a:pt x="1771" y="0"/>
                      <a:pt x="1786" y="15"/>
                      <a:pt x="1786" y="34"/>
                    </a:cubicBezTo>
                    <a:cubicBezTo>
                      <a:pt x="1786" y="51"/>
                      <a:pt x="1771" y="67"/>
                      <a:pt x="1752" y="67"/>
                    </a:cubicBezTo>
                    <a:close/>
                    <a:moveTo>
                      <a:pt x="1580" y="67"/>
                    </a:moveTo>
                    <a:lnTo>
                      <a:pt x="1576" y="67"/>
                    </a:lnTo>
                    <a:cubicBezTo>
                      <a:pt x="1557" y="67"/>
                      <a:pt x="1542" y="53"/>
                      <a:pt x="1542" y="34"/>
                    </a:cubicBezTo>
                    <a:cubicBezTo>
                      <a:pt x="1542" y="15"/>
                      <a:pt x="1557" y="0"/>
                      <a:pt x="1576" y="0"/>
                    </a:cubicBezTo>
                    <a:lnTo>
                      <a:pt x="1580" y="0"/>
                    </a:lnTo>
                    <a:cubicBezTo>
                      <a:pt x="1599" y="0"/>
                      <a:pt x="1614" y="15"/>
                      <a:pt x="1614" y="34"/>
                    </a:cubicBezTo>
                    <a:cubicBezTo>
                      <a:pt x="1614" y="51"/>
                      <a:pt x="1599" y="67"/>
                      <a:pt x="1580" y="67"/>
                    </a:cubicBezTo>
                    <a:close/>
                    <a:moveTo>
                      <a:pt x="1409" y="67"/>
                    </a:moveTo>
                    <a:lnTo>
                      <a:pt x="1405" y="67"/>
                    </a:lnTo>
                    <a:cubicBezTo>
                      <a:pt x="1386" y="67"/>
                      <a:pt x="1372" y="53"/>
                      <a:pt x="1372" y="34"/>
                    </a:cubicBezTo>
                    <a:cubicBezTo>
                      <a:pt x="1372" y="15"/>
                      <a:pt x="1386" y="0"/>
                      <a:pt x="1405" y="0"/>
                    </a:cubicBezTo>
                    <a:lnTo>
                      <a:pt x="1409" y="0"/>
                    </a:lnTo>
                    <a:cubicBezTo>
                      <a:pt x="1428" y="0"/>
                      <a:pt x="1443" y="15"/>
                      <a:pt x="1443" y="34"/>
                    </a:cubicBezTo>
                    <a:cubicBezTo>
                      <a:pt x="1443" y="51"/>
                      <a:pt x="1427" y="67"/>
                      <a:pt x="1409" y="67"/>
                    </a:cubicBezTo>
                    <a:close/>
                    <a:moveTo>
                      <a:pt x="1237" y="67"/>
                    </a:moveTo>
                    <a:cubicBezTo>
                      <a:pt x="1219" y="67"/>
                      <a:pt x="1202" y="53"/>
                      <a:pt x="1202" y="34"/>
                    </a:cubicBezTo>
                    <a:cubicBezTo>
                      <a:pt x="1202" y="15"/>
                      <a:pt x="1216" y="0"/>
                      <a:pt x="1235" y="0"/>
                    </a:cubicBezTo>
                    <a:lnTo>
                      <a:pt x="1239" y="0"/>
                    </a:lnTo>
                    <a:cubicBezTo>
                      <a:pt x="1258" y="0"/>
                      <a:pt x="1272" y="15"/>
                      <a:pt x="1272" y="34"/>
                    </a:cubicBezTo>
                    <a:cubicBezTo>
                      <a:pt x="1271" y="51"/>
                      <a:pt x="1256" y="67"/>
                      <a:pt x="1237" y="67"/>
                    </a:cubicBezTo>
                    <a:close/>
                    <a:moveTo>
                      <a:pt x="1065" y="67"/>
                    </a:moveTo>
                    <a:lnTo>
                      <a:pt x="1061" y="67"/>
                    </a:lnTo>
                    <a:cubicBezTo>
                      <a:pt x="1042" y="67"/>
                      <a:pt x="1028" y="53"/>
                      <a:pt x="1028" y="34"/>
                    </a:cubicBezTo>
                    <a:cubicBezTo>
                      <a:pt x="1028" y="15"/>
                      <a:pt x="1042" y="0"/>
                      <a:pt x="1061" y="0"/>
                    </a:cubicBezTo>
                    <a:lnTo>
                      <a:pt x="1065" y="0"/>
                    </a:lnTo>
                    <a:cubicBezTo>
                      <a:pt x="1084" y="0"/>
                      <a:pt x="1099" y="15"/>
                      <a:pt x="1099" y="34"/>
                    </a:cubicBezTo>
                    <a:cubicBezTo>
                      <a:pt x="1099" y="51"/>
                      <a:pt x="1084" y="67"/>
                      <a:pt x="1065" y="67"/>
                    </a:cubicBezTo>
                    <a:close/>
                    <a:moveTo>
                      <a:pt x="895" y="67"/>
                    </a:moveTo>
                    <a:lnTo>
                      <a:pt x="891" y="67"/>
                    </a:lnTo>
                    <a:cubicBezTo>
                      <a:pt x="872" y="67"/>
                      <a:pt x="857" y="53"/>
                      <a:pt x="857" y="34"/>
                    </a:cubicBezTo>
                    <a:cubicBezTo>
                      <a:pt x="857" y="15"/>
                      <a:pt x="872" y="0"/>
                      <a:pt x="891" y="0"/>
                    </a:cubicBezTo>
                    <a:lnTo>
                      <a:pt x="895" y="0"/>
                    </a:lnTo>
                    <a:cubicBezTo>
                      <a:pt x="914" y="0"/>
                      <a:pt x="928" y="15"/>
                      <a:pt x="928" y="34"/>
                    </a:cubicBezTo>
                    <a:cubicBezTo>
                      <a:pt x="928" y="51"/>
                      <a:pt x="912" y="67"/>
                      <a:pt x="895" y="67"/>
                    </a:cubicBezTo>
                    <a:close/>
                    <a:moveTo>
                      <a:pt x="723" y="67"/>
                    </a:moveTo>
                    <a:lnTo>
                      <a:pt x="719" y="67"/>
                    </a:lnTo>
                    <a:cubicBezTo>
                      <a:pt x="700" y="67"/>
                      <a:pt x="685" y="53"/>
                      <a:pt x="685" y="34"/>
                    </a:cubicBezTo>
                    <a:cubicBezTo>
                      <a:pt x="685" y="15"/>
                      <a:pt x="700" y="0"/>
                      <a:pt x="719" y="0"/>
                    </a:cubicBezTo>
                    <a:lnTo>
                      <a:pt x="723" y="0"/>
                    </a:lnTo>
                    <a:cubicBezTo>
                      <a:pt x="742" y="0"/>
                      <a:pt x="756" y="15"/>
                      <a:pt x="756" y="34"/>
                    </a:cubicBezTo>
                    <a:cubicBezTo>
                      <a:pt x="756" y="51"/>
                      <a:pt x="742" y="67"/>
                      <a:pt x="723" y="67"/>
                    </a:cubicBezTo>
                    <a:close/>
                    <a:moveTo>
                      <a:pt x="551" y="67"/>
                    </a:moveTo>
                    <a:lnTo>
                      <a:pt x="547" y="67"/>
                    </a:lnTo>
                    <a:cubicBezTo>
                      <a:pt x="528" y="67"/>
                      <a:pt x="513" y="53"/>
                      <a:pt x="513" y="34"/>
                    </a:cubicBezTo>
                    <a:cubicBezTo>
                      <a:pt x="513" y="15"/>
                      <a:pt x="528" y="0"/>
                      <a:pt x="547" y="0"/>
                    </a:cubicBezTo>
                    <a:lnTo>
                      <a:pt x="551" y="0"/>
                    </a:lnTo>
                    <a:cubicBezTo>
                      <a:pt x="570" y="0"/>
                      <a:pt x="585" y="15"/>
                      <a:pt x="585" y="34"/>
                    </a:cubicBezTo>
                    <a:cubicBezTo>
                      <a:pt x="585" y="51"/>
                      <a:pt x="570" y="67"/>
                      <a:pt x="551" y="67"/>
                    </a:cubicBezTo>
                    <a:close/>
                    <a:moveTo>
                      <a:pt x="380" y="67"/>
                    </a:moveTo>
                    <a:cubicBezTo>
                      <a:pt x="362" y="67"/>
                      <a:pt x="345" y="53"/>
                      <a:pt x="345" y="34"/>
                    </a:cubicBezTo>
                    <a:cubicBezTo>
                      <a:pt x="345" y="15"/>
                      <a:pt x="359" y="0"/>
                      <a:pt x="378" y="0"/>
                    </a:cubicBezTo>
                    <a:lnTo>
                      <a:pt x="382" y="0"/>
                    </a:lnTo>
                    <a:cubicBezTo>
                      <a:pt x="401" y="0"/>
                      <a:pt x="415" y="15"/>
                      <a:pt x="415" y="34"/>
                    </a:cubicBezTo>
                    <a:cubicBezTo>
                      <a:pt x="414" y="51"/>
                      <a:pt x="398" y="67"/>
                      <a:pt x="380" y="67"/>
                    </a:cubicBezTo>
                    <a:close/>
                    <a:moveTo>
                      <a:pt x="208" y="67"/>
                    </a:moveTo>
                    <a:lnTo>
                      <a:pt x="204" y="67"/>
                    </a:lnTo>
                    <a:cubicBezTo>
                      <a:pt x="185" y="67"/>
                      <a:pt x="171" y="53"/>
                      <a:pt x="171" y="34"/>
                    </a:cubicBezTo>
                    <a:cubicBezTo>
                      <a:pt x="171" y="15"/>
                      <a:pt x="185" y="0"/>
                      <a:pt x="204" y="0"/>
                    </a:cubicBezTo>
                    <a:lnTo>
                      <a:pt x="208" y="0"/>
                    </a:lnTo>
                    <a:cubicBezTo>
                      <a:pt x="227" y="0"/>
                      <a:pt x="242" y="15"/>
                      <a:pt x="242" y="34"/>
                    </a:cubicBezTo>
                    <a:cubicBezTo>
                      <a:pt x="242" y="51"/>
                      <a:pt x="227" y="67"/>
                      <a:pt x="208" y="67"/>
                    </a:cubicBezTo>
                    <a:close/>
                    <a:moveTo>
                      <a:pt x="36" y="67"/>
                    </a:moveTo>
                    <a:lnTo>
                      <a:pt x="34" y="67"/>
                    </a:lnTo>
                    <a:cubicBezTo>
                      <a:pt x="15" y="67"/>
                      <a:pt x="0" y="53"/>
                      <a:pt x="0" y="34"/>
                    </a:cubicBezTo>
                    <a:cubicBezTo>
                      <a:pt x="0" y="15"/>
                      <a:pt x="15" y="0"/>
                      <a:pt x="34" y="0"/>
                    </a:cubicBezTo>
                    <a:lnTo>
                      <a:pt x="38" y="0"/>
                    </a:lnTo>
                    <a:cubicBezTo>
                      <a:pt x="57" y="0"/>
                      <a:pt x="71" y="15"/>
                      <a:pt x="71" y="34"/>
                    </a:cubicBezTo>
                    <a:cubicBezTo>
                      <a:pt x="70" y="51"/>
                      <a:pt x="55" y="67"/>
                      <a:pt x="36" y="6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4" name="Freeform 143">
                <a:extLst>
                  <a:ext uri="{FF2B5EF4-FFF2-40B4-BE49-F238E27FC236}">
                    <a16:creationId xmlns:a16="http://schemas.microsoft.com/office/drawing/2014/main" id="{9BCA7AE3-850C-E649-85CE-C21A776B6B74}"/>
                  </a:ext>
                </a:extLst>
              </p:cNvPr>
              <p:cNvSpPr/>
              <p:nvPr/>
            </p:nvSpPr>
            <p:spPr>
              <a:xfrm>
                <a:off x="4660018" y="2704720"/>
                <a:ext cx="538211" cy="314626"/>
              </a:xfrm>
              <a:custGeom>
                <a:avLst/>
                <a:gdLst/>
                <a:ahLst/>
                <a:cxnLst>
                  <a:cxn ang="3cd4">
                    <a:pos x="hc" y="t"/>
                  </a:cxn>
                  <a:cxn ang="cd2">
                    <a:pos x="l" y="vc"/>
                  </a:cxn>
                  <a:cxn ang="cd4">
                    <a:pos x="hc" y="b"/>
                  </a:cxn>
                  <a:cxn ang="0">
                    <a:pos x="r" y="vc"/>
                  </a:cxn>
                </a:cxnLst>
                <a:rect l="l" t="t" r="r" b="b"/>
                <a:pathLst>
                  <a:path w="2141" h="1252">
                    <a:moveTo>
                      <a:pt x="34" y="1252"/>
                    </a:moveTo>
                    <a:cubicBezTo>
                      <a:pt x="15" y="1252"/>
                      <a:pt x="0" y="1237"/>
                      <a:pt x="0" y="1218"/>
                    </a:cubicBezTo>
                    <a:cubicBezTo>
                      <a:pt x="0" y="1199"/>
                      <a:pt x="15" y="1185"/>
                      <a:pt x="34" y="1185"/>
                    </a:cubicBezTo>
                    <a:cubicBezTo>
                      <a:pt x="53" y="1185"/>
                      <a:pt x="67" y="1199"/>
                      <a:pt x="67" y="1218"/>
                    </a:cubicBezTo>
                    <a:cubicBezTo>
                      <a:pt x="67" y="1237"/>
                      <a:pt x="53" y="1252"/>
                      <a:pt x="34" y="1252"/>
                    </a:cubicBezTo>
                    <a:close/>
                    <a:moveTo>
                      <a:pt x="34" y="1084"/>
                    </a:moveTo>
                    <a:cubicBezTo>
                      <a:pt x="15" y="1084"/>
                      <a:pt x="0" y="1069"/>
                      <a:pt x="0" y="1050"/>
                    </a:cubicBezTo>
                    <a:lnTo>
                      <a:pt x="0" y="1046"/>
                    </a:lnTo>
                    <a:cubicBezTo>
                      <a:pt x="0" y="1027"/>
                      <a:pt x="15" y="1013"/>
                      <a:pt x="34" y="1013"/>
                    </a:cubicBezTo>
                    <a:cubicBezTo>
                      <a:pt x="53" y="1013"/>
                      <a:pt x="67" y="1027"/>
                      <a:pt x="67" y="1046"/>
                    </a:cubicBezTo>
                    <a:lnTo>
                      <a:pt x="67" y="1050"/>
                    </a:lnTo>
                    <a:cubicBezTo>
                      <a:pt x="67" y="1068"/>
                      <a:pt x="53" y="1084"/>
                      <a:pt x="34" y="1084"/>
                    </a:cubicBezTo>
                    <a:close/>
                    <a:moveTo>
                      <a:pt x="34" y="912"/>
                    </a:moveTo>
                    <a:cubicBezTo>
                      <a:pt x="15" y="912"/>
                      <a:pt x="0" y="896"/>
                      <a:pt x="0" y="878"/>
                    </a:cubicBezTo>
                    <a:cubicBezTo>
                      <a:pt x="0" y="859"/>
                      <a:pt x="15" y="844"/>
                      <a:pt x="34" y="844"/>
                    </a:cubicBezTo>
                    <a:cubicBezTo>
                      <a:pt x="53" y="844"/>
                      <a:pt x="67" y="857"/>
                      <a:pt x="67" y="876"/>
                    </a:cubicBezTo>
                    <a:lnTo>
                      <a:pt x="67" y="880"/>
                    </a:lnTo>
                    <a:cubicBezTo>
                      <a:pt x="67" y="897"/>
                      <a:pt x="53" y="912"/>
                      <a:pt x="34" y="912"/>
                    </a:cubicBezTo>
                    <a:close/>
                    <a:moveTo>
                      <a:pt x="34" y="740"/>
                    </a:moveTo>
                    <a:cubicBezTo>
                      <a:pt x="15" y="740"/>
                      <a:pt x="0" y="725"/>
                      <a:pt x="0" y="707"/>
                    </a:cubicBezTo>
                    <a:lnTo>
                      <a:pt x="0" y="702"/>
                    </a:lnTo>
                    <a:cubicBezTo>
                      <a:pt x="0" y="683"/>
                      <a:pt x="15" y="669"/>
                      <a:pt x="34" y="669"/>
                    </a:cubicBezTo>
                    <a:cubicBezTo>
                      <a:pt x="53" y="669"/>
                      <a:pt x="67" y="683"/>
                      <a:pt x="67" y="702"/>
                    </a:cubicBezTo>
                    <a:lnTo>
                      <a:pt x="67" y="707"/>
                    </a:lnTo>
                    <a:cubicBezTo>
                      <a:pt x="67" y="725"/>
                      <a:pt x="53" y="740"/>
                      <a:pt x="34" y="740"/>
                    </a:cubicBezTo>
                    <a:close/>
                    <a:moveTo>
                      <a:pt x="34" y="570"/>
                    </a:moveTo>
                    <a:cubicBezTo>
                      <a:pt x="15" y="570"/>
                      <a:pt x="0" y="555"/>
                      <a:pt x="0" y="536"/>
                    </a:cubicBezTo>
                    <a:lnTo>
                      <a:pt x="0" y="532"/>
                    </a:lnTo>
                    <a:cubicBezTo>
                      <a:pt x="0" y="513"/>
                      <a:pt x="15" y="498"/>
                      <a:pt x="34" y="498"/>
                    </a:cubicBezTo>
                    <a:cubicBezTo>
                      <a:pt x="53" y="498"/>
                      <a:pt x="67" y="513"/>
                      <a:pt x="67" y="532"/>
                    </a:cubicBezTo>
                    <a:lnTo>
                      <a:pt x="67" y="536"/>
                    </a:lnTo>
                    <a:cubicBezTo>
                      <a:pt x="67" y="553"/>
                      <a:pt x="53" y="570"/>
                      <a:pt x="34" y="570"/>
                    </a:cubicBezTo>
                    <a:close/>
                    <a:moveTo>
                      <a:pt x="34" y="398"/>
                    </a:moveTo>
                    <a:cubicBezTo>
                      <a:pt x="15" y="398"/>
                      <a:pt x="0" y="383"/>
                      <a:pt x="0" y="364"/>
                    </a:cubicBezTo>
                    <a:lnTo>
                      <a:pt x="0" y="360"/>
                    </a:lnTo>
                    <a:cubicBezTo>
                      <a:pt x="0" y="341"/>
                      <a:pt x="15" y="326"/>
                      <a:pt x="34" y="326"/>
                    </a:cubicBezTo>
                    <a:cubicBezTo>
                      <a:pt x="53" y="326"/>
                      <a:pt x="67" y="341"/>
                      <a:pt x="67" y="360"/>
                    </a:cubicBezTo>
                    <a:lnTo>
                      <a:pt x="67" y="364"/>
                    </a:lnTo>
                    <a:cubicBezTo>
                      <a:pt x="67" y="383"/>
                      <a:pt x="53" y="398"/>
                      <a:pt x="34" y="398"/>
                    </a:cubicBezTo>
                    <a:close/>
                    <a:moveTo>
                      <a:pt x="34" y="226"/>
                    </a:moveTo>
                    <a:cubicBezTo>
                      <a:pt x="15" y="226"/>
                      <a:pt x="0" y="211"/>
                      <a:pt x="0" y="192"/>
                    </a:cubicBezTo>
                    <a:lnTo>
                      <a:pt x="0" y="188"/>
                    </a:lnTo>
                    <a:cubicBezTo>
                      <a:pt x="0" y="169"/>
                      <a:pt x="15" y="154"/>
                      <a:pt x="34" y="154"/>
                    </a:cubicBezTo>
                    <a:cubicBezTo>
                      <a:pt x="53" y="154"/>
                      <a:pt x="67" y="169"/>
                      <a:pt x="67" y="188"/>
                    </a:cubicBezTo>
                    <a:lnTo>
                      <a:pt x="67" y="192"/>
                    </a:lnTo>
                    <a:cubicBezTo>
                      <a:pt x="67" y="211"/>
                      <a:pt x="53" y="226"/>
                      <a:pt x="34" y="226"/>
                    </a:cubicBezTo>
                    <a:close/>
                    <a:moveTo>
                      <a:pt x="2108" y="67"/>
                    </a:moveTo>
                    <a:lnTo>
                      <a:pt x="2103" y="67"/>
                    </a:lnTo>
                    <a:cubicBezTo>
                      <a:pt x="2085" y="67"/>
                      <a:pt x="2070" y="52"/>
                      <a:pt x="2070" y="33"/>
                    </a:cubicBezTo>
                    <a:cubicBezTo>
                      <a:pt x="2070" y="14"/>
                      <a:pt x="2085" y="0"/>
                      <a:pt x="2103" y="0"/>
                    </a:cubicBezTo>
                    <a:lnTo>
                      <a:pt x="2108" y="0"/>
                    </a:lnTo>
                    <a:cubicBezTo>
                      <a:pt x="2127" y="0"/>
                      <a:pt x="2141" y="14"/>
                      <a:pt x="2141" y="33"/>
                    </a:cubicBezTo>
                    <a:cubicBezTo>
                      <a:pt x="2141" y="52"/>
                      <a:pt x="2127" y="67"/>
                      <a:pt x="2108" y="67"/>
                    </a:cubicBezTo>
                    <a:close/>
                    <a:moveTo>
                      <a:pt x="1937" y="67"/>
                    </a:moveTo>
                    <a:lnTo>
                      <a:pt x="1933" y="67"/>
                    </a:lnTo>
                    <a:cubicBezTo>
                      <a:pt x="1914" y="67"/>
                      <a:pt x="1899" y="52"/>
                      <a:pt x="1899" y="33"/>
                    </a:cubicBezTo>
                    <a:cubicBezTo>
                      <a:pt x="1899" y="14"/>
                      <a:pt x="1914" y="0"/>
                      <a:pt x="1933" y="0"/>
                    </a:cubicBezTo>
                    <a:lnTo>
                      <a:pt x="1937" y="0"/>
                    </a:lnTo>
                    <a:cubicBezTo>
                      <a:pt x="1956" y="0"/>
                      <a:pt x="1971" y="14"/>
                      <a:pt x="1971" y="33"/>
                    </a:cubicBezTo>
                    <a:cubicBezTo>
                      <a:pt x="1971" y="52"/>
                      <a:pt x="1955" y="67"/>
                      <a:pt x="1937" y="67"/>
                    </a:cubicBezTo>
                    <a:close/>
                    <a:moveTo>
                      <a:pt x="1765" y="67"/>
                    </a:moveTo>
                    <a:lnTo>
                      <a:pt x="1761" y="67"/>
                    </a:lnTo>
                    <a:cubicBezTo>
                      <a:pt x="1742" y="67"/>
                      <a:pt x="1727" y="52"/>
                      <a:pt x="1727" y="33"/>
                    </a:cubicBezTo>
                    <a:cubicBezTo>
                      <a:pt x="1727" y="14"/>
                      <a:pt x="1742" y="0"/>
                      <a:pt x="1761" y="0"/>
                    </a:cubicBezTo>
                    <a:cubicBezTo>
                      <a:pt x="1780" y="0"/>
                      <a:pt x="1796" y="14"/>
                      <a:pt x="1796" y="33"/>
                    </a:cubicBezTo>
                    <a:cubicBezTo>
                      <a:pt x="1796" y="52"/>
                      <a:pt x="1784" y="67"/>
                      <a:pt x="1765" y="67"/>
                    </a:cubicBezTo>
                    <a:close/>
                    <a:moveTo>
                      <a:pt x="1593" y="67"/>
                    </a:moveTo>
                    <a:lnTo>
                      <a:pt x="1589" y="67"/>
                    </a:lnTo>
                    <a:cubicBezTo>
                      <a:pt x="1570" y="67"/>
                      <a:pt x="1555" y="52"/>
                      <a:pt x="1555" y="33"/>
                    </a:cubicBezTo>
                    <a:cubicBezTo>
                      <a:pt x="1555" y="14"/>
                      <a:pt x="1570" y="0"/>
                      <a:pt x="1589" y="0"/>
                    </a:cubicBezTo>
                    <a:lnTo>
                      <a:pt x="1593" y="0"/>
                    </a:lnTo>
                    <a:cubicBezTo>
                      <a:pt x="1612" y="0"/>
                      <a:pt x="1627" y="14"/>
                      <a:pt x="1627" y="33"/>
                    </a:cubicBezTo>
                    <a:cubicBezTo>
                      <a:pt x="1627" y="52"/>
                      <a:pt x="1612" y="67"/>
                      <a:pt x="1593" y="67"/>
                    </a:cubicBezTo>
                    <a:close/>
                    <a:moveTo>
                      <a:pt x="1423" y="67"/>
                    </a:moveTo>
                    <a:lnTo>
                      <a:pt x="1418" y="67"/>
                    </a:lnTo>
                    <a:cubicBezTo>
                      <a:pt x="1399" y="67"/>
                      <a:pt x="1385" y="52"/>
                      <a:pt x="1385" y="33"/>
                    </a:cubicBezTo>
                    <a:cubicBezTo>
                      <a:pt x="1385" y="14"/>
                      <a:pt x="1399" y="0"/>
                      <a:pt x="1418" y="0"/>
                    </a:cubicBezTo>
                    <a:lnTo>
                      <a:pt x="1423" y="0"/>
                    </a:lnTo>
                    <a:cubicBezTo>
                      <a:pt x="1442" y="0"/>
                      <a:pt x="1456" y="14"/>
                      <a:pt x="1456" y="33"/>
                    </a:cubicBezTo>
                    <a:cubicBezTo>
                      <a:pt x="1456" y="52"/>
                      <a:pt x="1440" y="67"/>
                      <a:pt x="1423" y="67"/>
                    </a:cubicBezTo>
                    <a:close/>
                    <a:moveTo>
                      <a:pt x="1251" y="67"/>
                    </a:moveTo>
                    <a:lnTo>
                      <a:pt x="1246" y="67"/>
                    </a:lnTo>
                    <a:cubicBezTo>
                      <a:pt x="1227" y="67"/>
                      <a:pt x="1213" y="52"/>
                      <a:pt x="1213" y="33"/>
                    </a:cubicBezTo>
                    <a:cubicBezTo>
                      <a:pt x="1213" y="14"/>
                      <a:pt x="1227" y="0"/>
                      <a:pt x="1246" y="0"/>
                    </a:cubicBezTo>
                    <a:lnTo>
                      <a:pt x="1251" y="0"/>
                    </a:lnTo>
                    <a:cubicBezTo>
                      <a:pt x="1270" y="0"/>
                      <a:pt x="1284" y="14"/>
                      <a:pt x="1284" y="33"/>
                    </a:cubicBezTo>
                    <a:cubicBezTo>
                      <a:pt x="1284" y="52"/>
                      <a:pt x="1270" y="67"/>
                      <a:pt x="1251" y="67"/>
                    </a:cubicBezTo>
                    <a:close/>
                    <a:moveTo>
                      <a:pt x="1079" y="67"/>
                    </a:moveTo>
                    <a:lnTo>
                      <a:pt x="1074" y="67"/>
                    </a:lnTo>
                    <a:cubicBezTo>
                      <a:pt x="1055" y="67"/>
                      <a:pt x="1041" y="52"/>
                      <a:pt x="1041" y="33"/>
                    </a:cubicBezTo>
                    <a:cubicBezTo>
                      <a:pt x="1041" y="14"/>
                      <a:pt x="1055" y="0"/>
                      <a:pt x="1074" y="0"/>
                    </a:cubicBezTo>
                    <a:lnTo>
                      <a:pt x="1079" y="0"/>
                    </a:lnTo>
                    <a:cubicBezTo>
                      <a:pt x="1098" y="0"/>
                      <a:pt x="1112" y="14"/>
                      <a:pt x="1112" y="33"/>
                    </a:cubicBezTo>
                    <a:cubicBezTo>
                      <a:pt x="1112" y="52"/>
                      <a:pt x="1098" y="67"/>
                      <a:pt x="1079" y="67"/>
                    </a:cubicBezTo>
                    <a:close/>
                    <a:moveTo>
                      <a:pt x="908" y="67"/>
                    </a:moveTo>
                    <a:lnTo>
                      <a:pt x="904" y="67"/>
                    </a:lnTo>
                    <a:cubicBezTo>
                      <a:pt x="885" y="67"/>
                      <a:pt x="870" y="52"/>
                      <a:pt x="870" y="33"/>
                    </a:cubicBezTo>
                    <a:cubicBezTo>
                      <a:pt x="870" y="14"/>
                      <a:pt x="885" y="0"/>
                      <a:pt x="904" y="0"/>
                    </a:cubicBezTo>
                    <a:cubicBezTo>
                      <a:pt x="923" y="0"/>
                      <a:pt x="939" y="14"/>
                      <a:pt x="939" y="33"/>
                    </a:cubicBezTo>
                    <a:cubicBezTo>
                      <a:pt x="939" y="52"/>
                      <a:pt x="926" y="67"/>
                      <a:pt x="908" y="67"/>
                    </a:cubicBezTo>
                    <a:close/>
                    <a:moveTo>
                      <a:pt x="736" y="67"/>
                    </a:moveTo>
                    <a:lnTo>
                      <a:pt x="732" y="67"/>
                    </a:lnTo>
                    <a:cubicBezTo>
                      <a:pt x="713" y="67"/>
                      <a:pt x="698" y="52"/>
                      <a:pt x="698" y="33"/>
                    </a:cubicBezTo>
                    <a:cubicBezTo>
                      <a:pt x="698" y="14"/>
                      <a:pt x="713" y="0"/>
                      <a:pt x="732" y="0"/>
                    </a:cubicBezTo>
                    <a:lnTo>
                      <a:pt x="736" y="0"/>
                    </a:lnTo>
                    <a:cubicBezTo>
                      <a:pt x="755" y="0"/>
                      <a:pt x="770" y="14"/>
                      <a:pt x="770" y="33"/>
                    </a:cubicBezTo>
                    <a:cubicBezTo>
                      <a:pt x="770" y="52"/>
                      <a:pt x="755" y="67"/>
                      <a:pt x="736" y="67"/>
                    </a:cubicBezTo>
                    <a:close/>
                    <a:moveTo>
                      <a:pt x="564" y="67"/>
                    </a:moveTo>
                    <a:lnTo>
                      <a:pt x="560" y="67"/>
                    </a:lnTo>
                    <a:cubicBezTo>
                      <a:pt x="541" y="67"/>
                      <a:pt x="526" y="52"/>
                      <a:pt x="526" y="33"/>
                    </a:cubicBezTo>
                    <a:cubicBezTo>
                      <a:pt x="526" y="14"/>
                      <a:pt x="541" y="0"/>
                      <a:pt x="560" y="0"/>
                    </a:cubicBezTo>
                    <a:lnTo>
                      <a:pt x="564" y="0"/>
                    </a:lnTo>
                    <a:cubicBezTo>
                      <a:pt x="583" y="0"/>
                      <a:pt x="598" y="14"/>
                      <a:pt x="598" y="33"/>
                    </a:cubicBezTo>
                    <a:cubicBezTo>
                      <a:pt x="598" y="52"/>
                      <a:pt x="583" y="67"/>
                      <a:pt x="564" y="67"/>
                    </a:cubicBezTo>
                    <a:close/>
                    <a:moveTo>
                      <a:pt x="394" y="67"/>
                    </a:moveTo>
                    <a:lnTo>
                      <a:pt x="389" y="67"/>
                    </a:lnTo>
                    <a:cubicBezTo>
                      <a:pt x="370" y="67"/>
                      <a:pt x="356" y="52"/>
                      <a:pt x="356" y="33"/>
                    </a:cubicBezTo>
                    <a:cubicBezTo>
                      <a:pt x="356" y="14"/>
                      <a:pt x="370" y="0"/>
                      <a:pt x="389" y="0"/>
                    </a:cubicBezTo>
                    <a:lnTo>
                      <a:pt x="394" y="0"/>
                    </a:lnTo>
                    <a:cubicBezTo>
                      <a:pt x="413" y="0"/>
                      <a:pt x="427" y="14"/>
                      <a:pt x="427" y="33"/>
                    </a:cubicBezTo>
                    <a:cubicBezTo>
                      <a:pt x="427" y="52"/>
                      <a:pt x="411" y="67"/>
                      <a:pt x="394" y="67"/>
                    </a:cubicBezTo>
                    <a:close/>
                    <a:moveTo>
                      <a:pt x="222" y="67"/>
                    </a:moveTo>
                    <a:lnTo>
                      <a:pt x="217" y="67"/>
                    </a:lnTo>
                    <a:cubicBezTo>
                      <a:pt x="198" y="67"/>
                      <a:pt x="184" y="52"/>
                      <a:pt x="184" y="33"/>
                    </a:cubicBezTo>
                    <a:cubicBezTo>
                      <a:pt x="184" y="14"/>
                      <a:pt x="198" y="0"/>
                      <a:pt x="217" y="0"/>
                    </a:cubicBezTo>
                    <a:lnTo>
                      <a:pt x="222" y="0"/>
                    </a:lnTo>
                    <a:cubicBezTo>
                      <a:pt x="241" y="0"/>
                      <a:pt x="255" y="14"/>
                      <a:pt x="255" y="33"/>
                    </a:cubicBezTo>
                    <a:cubicBezTo>
                      <a:pt x="255" y="52"/>
                      <a:pt x="241" y="67"/>
                      <a:pt x="222" y="67"/>
                    </a:cubicBezTo>
                    <a:close/>
                    <a:moveTo>
                      <a:pt x="50" y="67"/>
                    </a:moveTo>
                    <a:lnTo>
                      <a:pt x="45" y="67"/>
                    </a:lnTo>
                    <a:cubicBezTo>
                      <a:pt x="26" y="67"/>
                      <a:pt x="12" y="52"/>
                      <a:pt x="12" y="33"/>
                    </a:cubicBezTo>
                    <a:cubicBezTo>
                      <a:pt x="12" y="14"/>
                      <a:pt x="26" y="0"/>
                      <a:pt x="45" y="0"/>
                    </a:cubicBezTo>
                    <a:cubicBezTo>
                      <a:pt x="64" y="0"/>
                      <a:pt x="80" y="14"/>
                      <a:pt x="80" y="33"/>
                    </a:cubicBezTo>
                    <a:cubicBezTo>
                      <a:pt x="80" y="52"/>
                      <a:pt x="69" y="67"/>
                      <a:pt x="50" y="6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5" name="Freeform 144">
                <a:extLst>
                  <a:ext uri="{FF2B5EF4-FFF2-40B4-BE49-F238E27FC236}">
                    <a16:creationId xmlns:a16="http://schemas.microsoft.com/office/drawing/2014/main" id="{68624E37-0926-0B47-8DC7-34DC85EFAC48}"/>
                  </a:ext>
                </a:extLst>
              </p:cNvPr>
              <p:cNvSpPr/>
              <p:nvPr/>
            </p:nvSpPr>
            <p:spPr>
              <a:xfrm>
                <a:off x="4869016" y="3261541"/>
                <a:ext cx="146876" cy="16599"/>
              </a:xfrm>
              <a:custGeom>
                <a:avLst/>
                <a:gdLst/>
                <a:ahLst/>
                <a:cxnLst>
                  <a:cxn ang="3cd4">
                    <a:pos x="hc" y="t"/>
                  </a:cxn>
                  <a:cxn ang="cd2">
                    <a:pos x="l" y="vc"/>
                  </a:cxn>
                  <a:cxn ang="cd4">
                    <a:pos x="hc" y="b"/>
                  </a:cxn>
                  <a:cxn ang="0">
                    <a:pos x="r" y="vc"/>
                  </a:cxn>
                </a:cxnLst>
                <a:rect l="l" t="t" r="r" b="b"/>
                <a:pathLst>
                  <a:path w="585" h="67">
                    <a:moveTo>
                      <a:pt x="551" y="67"/>
                    </a:moveTo>
                    <a:lnTo>
                      <a:pt x="547" y="67"/>
                    </a:lnTo>
                    <a:cubicBezTo>
                      <a:pt x="528" y="67"/>
                      <a:pt x="513" y="52"/>
                      <a:pt x="513" y="33"/>
                    </a:cubicBezTo>
                    <a:cubicBezTo>
                      <a:pt x="513" y="14"/>
                      <a:pt x="528" y="0"/>
                      <a:pt x="547" y="0"/>
                    </a:cubicBezTo>
                    <a:lnTo>
                      <a:pt x="551" y="0"/>
                    </a:lnTo>
                    <a:cubicBezTo>
                      <a:pt x="570" y="0"/>
                      <a:pt x="585" y="14"/>
                      <a:pt x="585" y="33"/>
                    </a:cubicBezTo>
                    <a:cubicBezTo>
                      <a:pt x="585" y="52"/>
                      <a:pt x="570" y="67"/>
                      <a:pt x="551" y="67"/>
                    </a:cubicBezTo>
                    <a:close/>
                    <a:moveTo>
                      <a:pt x="380" y="67"/>
                    </a:moveTo>
                    <a:cubicBezTo>
                      <a:pt x="362" y="67"/>
                      <a:pt x="345" y="52"/>
                      <a:pt x="345" y="33"/>
                    </a:cubicBezTo>
                    <a:cubicBezTo>
                      <a:pt x="345" y="14"/>
                      <a:pt x="359" y="0"/>
                      <a:pt x="378" y="0"/>
                    </a:cubicBezTo>
                    <a:lnTo>
                      <a:pt x="382" y="0"/>
                    </a:lnTo>
                    <a:cubicBezTo>
                      <a:pt x="401" y="0"/>
                      <a:pt x="415" y="14"/>
                      <a:pt x="415" y="33"/>
                    </a:cubicBezTo>
                    <a:cubicBezTo>
                      <a:pt x="414" y="52"/>
                      <a:pt x="398" y="67"/>
                      <a:pt x="380" y="67"/>
                    </a:cubicBezTo>
                    <a:close/>
                    <a:moveTo>
                      <a:pt x="208" y="67"/>
                    </a:moveTo>
                    <a:lnTo>
                      <a:pt x="204" y="67"/>
                    </a:lnTo>
                    <a:cubicBezTo>
                      <a:pt x="185" y="67"/>
                      <a:pt x="171" y="52"/>
                      <a:pt x="171" y="33"/>
                    </a:cubicBezTo>
                    <a:cubicBezTo>
                      <a:pt x="171" y="14"/>
                      <a:pt x="185" y="0"/>
                      <a:pt x="204" y="0"/>
                    </a:cubicBezTo>
                    <a:lnTo>
                      <a:pt x="208" y="0"/>
                    </a:lnTo>
                    <a:cubicBezTo>
                      <a:pt x="227" y="0"/>
                      <a:pt x="242" y="14"/>
                      <a:pt x="242" y="33"/>
                    </a:cubicBezTo>
                    <a:cubicBezTo>
                      <a:pt x="242" y="52"/>
                      <a:pt x="227" y="67"/>
                      <a:pt x="208" y="67"/>
                    </a:cubicBezTo>
                    <a:close/>
                    <a:moveTo>
                      <a:pt x="36" y="67"/>
                    </a:moveTo>
                    <a:lnTo>
                      <a:pt x="34" y="67"/>
                    </a:lnTo>
                    <a:cubicBezTo>
                      <a:pt x="15" y="67"/>
                      <a:pt x="0" y="52"/>
                      <a:pt x="0" y="33"/>
                    </a:cubicBezTo>
                    <a:cubicBezTo>
                      <a:pt x="0" y="14"/>
                      <a:pt x="15" y="0"/>
                      <a:pt x="34" y="0"/>
                    </a:cubicBezTo>
                    <a:lnTo>
                      <a:pt x="38" y="0"/>
                    </a:lnTo>
                    <a:cubicBezTo>
                      <a:pt x="57" y="0"/>
                      <a:pt x="71" y="14"/>
                      <a:pt x="71" y="33"/>
                    </a:cubicBezTo>
                    <a:cubicBezTo>
                      <a:pt x="70" y="52"/>
                      <a:pt x="55" y="67"/>
                      <a:pt x="36" y="6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6" name="Freeform 145">
                <a:extLst>
                  <a:ext uri="{FF2B5EF4-FFF2-40B4-BE49-F238E27FC236}">
                    <a16:creationId xmlns:a16="http://schemas.microsoft.com/office/drawing/2014/main" id="{5C78C3BF-1041-0649-8D08-F6CED48CCBD9}"/>
                  </a:ext>
                </a:extLst>
              </p:cNvPr>
              <p:cNvSpPr/>
              <p:nvPr/>
            </p:nvSpPr>
            <p:spPr>
              <a:xfrm>
                <a:off x="4101185" y="3058330"/>
                <a:ext cx="1711461" cy="739412"/>
              </a:xfrm>
              <a:custGeom>
                <a:avLst/>
                <a:gdLst/>
                <a:ahLst/>
                <a:cxnLst>
                  <a:cxn ang="3cd4">
                    <a:pos x="hc" y="t"/>
                  </a:cxn>
                  <a:cxn ang="cd2">
                    <a:pos x="l" y="vc"/>
                  </a:cxn>
                  <a:cxn ang="cd4">
                    <a:pos x="hc" y="b"/>
                  </a:cxn>
                  <a:cxn ang="0">
                    <a:pos x="r" y="vc"/>
                  </a:cxn>
                </a:cxnLst>
                <a:rect l="l" t="t" r="r" b="b"/>
                <a:pathLst>
                  <a:path w="6806" h="2941">
                    <a:moveTo>
                      <a:pt x="6768" y="2941"/>
                    </a:moveTo>
                    <a:lnTo>
                      <a:pt x="6764" y="2941"/>
                    </a:lnTo>
                    <a:cubicBezTo>
                      <a:pt x="6745" y="2941"/>
                      <a:pt x="6730" y="2927"/>
                      <a:pt x="6730" y="2908"/>
                    </a:cubicBezTo>
                    <a:cubicBezTo>
                      <a:pt x="6730" y="2889"/>
                      <a:pt x="6745" y="2874"/>
                      <a:pt x="6764" y="2874"/>
                    </a:cubicBezTo>
                    <a:cubicBezTo>
                      <a:pt x="6783" y="2874"/>
                      <a:pt x="6799" y="2889"/>
                      <a:pt x="6799" y="2908"/>
                    </a:cubicBezTo>
                    <a:cubicBezTo>
                      <a:pt x="6799" y="2927"/>
                      <a:pt x="6787" y="2941"/>
                      <a:pt x="6768" y="2941"/>
                    </a:cubicBezTo>
                    <a:close/>
                    <a:moveTo>
                      <a:pt x="6596" y="2941"/>
                    </a:moveTo>
                    <a:lnTo>
                      <a:pt x="6592" y="2941"/>
                    </a:lnTo>
                    <a:cubicBezTo>
                      <a:pt x="6573" y="2941"/>
                      <a:pt x="6558" y="2927"/>
                      <a:pt x="6558" y="2908"/>
                    </a:cubicBezTo>
                    <a:cubicBezTo>
                      <a:pt x="6558" y="2889"/>
                      <a:pt x="6573" y="2874"/>
                      <a:pt x="6592" y="2874"/>
                    </a:cubicBezTo>
                    <a:lnTo>
                      <a:pt x="6596" y="2874"/>
                    </a:lnTo>
                    <a:cubicBezTo>
                      <a:pt x="6615" y="2874"/>
                      <a:pt x="6630" y="2889"/>
                      <a:pt x="6630" y="2908"/>
                    </a:cubicBezTo>
                    <a:cubicBezTo>
                      <a:pt x="6630" y="2927"/>
                      <a:pt x="6615" y="2941"/>
                      <a:pt x="6596" y="2941"/>
                    </a:cubicBezTo>
                    <a:close/>
                    <a:moveTo>
                      <a:pt x="6426" y="2941"/>
                    </a:moveTo>
                    <a:lnTo>
                      <a:pt x="6421" y="2941"/>
                    </a:lnTo>
                    <a:cubicBezTo>
                      <a:pt x="6402" y="2941"/>
                      <a:pt x="6388" y="2927"/>
                      <a:pt x="6388" y="2908"/>
                    </a:cubicBezTo>
                    <a:cubicBezTo>
                      <a:pt x="6388" y="2889"/>
                      <a:pt x="6402" y="2874"/>
                      <a:pt x="6421" y="2874"/>
                    </a:cubicBezTo>
                    <a:lnTo>
                      <a:pt x="6426" y="2874"/>
                    </a:lnTo>
                    <a:cubicBezTo>
                      <a:pt x="6445" y="2874"/>
                      <a:pt x="6459" y="2889"/>
                      <a:pt x="6459" y="2908"/>
                    </a:cubicBezTo>
                    <a:cubicBezTo>
                      <a:pt x="6459" y="2927"/>
                      <a:pt x="6443" y="2941"/>
                      <a:pt x="6426" y="2941"/>
                    </a:cubicBezTo>
                    <a:close/>
                    <a:moveTo>
                      <a:pt x="6254" y="2941"/>
                    </a:moveTo>
                    <a:lnTo>
                      <a:pt x="6249" y="2941"/>
                    </a:lnTo>
                    <a:cubicBezTo>
                      <a:pt x="6230" y="2941"/>
                      <a:pt x="6216" y="2927"/>
                      <a:pt x="6216" y="2908"/>
                    </a:cubicBezTo>
                    <a:cubicBezTo>
                      <a:pt x="6216" y="2889"/>
                      <a:pt x="6230" y="2874"/>
                      <a:pt x="6249" y="2874"/>
                    </a:cubicBezTo>
                    <a:lnTo>
                      <a:pt x="6254" y="2874"/>
                    </a:lnTo>
                    <a:cubicBezTo>
                      <a:pt x="6273" y="2874"/>
                      <a:pt x="6287" y="2889"/>
                      <a:pt x="6287" y="2908"/>
                    </a:cubicBezTo>
                    <a:cubicBezTo>
                      <a:pt x="6287" y="2927"/>
                      <a:pt x="6273" y="2941"/>
                      <a:pt x="6254" y="2941"/>
                    </a:cubicBezTo>
                    <a:close/>
                    <a:moveTo>
                      <a:pt x="6082" y="2941"/>
                    </a:moveTo>
                    <a:lnTo>
                      <a:pt x="6077" y="2941"/>
                    </a:lnTo>
                    <a:cubicBezTo>
                      <a:pt x="6058" y="2941"/>
                      <a:pt x="6044" y="2927"/>
                      <a:pt x="6044" y="2908"/>
                    </a:cubicBezTo>
                    <a:cubicBezTo>
                      <a:pt x="6044" y="2889"/>
                      <a:pt x="6058" y="2874"/>
                      <a:pt x="6077" y="2874"/>
                    </a:cubicBezTo>
                    <a:lnTo>
                      <a:pt x="6082" y="2874"/>
                    </a:lnTo>
                    <a:cubicBezTo>
                      <a:pt x="6101" y="2874"/>
                      <a:pt x="6115" y="2889"/>
                      <a:pt x="6115" y="2908"/>
                    </a:cubicBezTo>
                    <a:cubicBezTo>
                      <a:pt x="6115" y="2927"/>
                      <a:pt x="6101" y="2941"/>
                      <a:pt x="6082" y="2941"/>
                    </a:cubicBezTo>
                    <a:close/>
                    <a:moveTo>
                      <a:pt x="5911" y="2941"/>
                    </a:moveTo>
                    <a:lnTo>
                      <a:pt x="5907" y="2941"/>
                    </a:lnTo>
                    <a:cubicBezTo>
                      <a:pt x="5888" y="2941"/>
                      <a:pt x="5873" y="2927"/>
                      <a:pt x="5873" y="2908"/>
                    </a:cubicBezTo>
                    <a:cubicBezTo>
                      <a:pt x="5873" y="2889"/>
                      <a:pt x="5888" y="2874"/>
                      <a:pt x="5907" y="2874"/>
                    </a:cubicBezTo>
                    <a:cubicBezTo>
                      <a:pt x="5926" y="2874"/>
                      <a:pt x="5942" y="2889"/>
                      <a:pt x="5942" y="2908"/>
                    </a:cubicBezTo>
                    <a:cubicBezTo>
                      <a:pt x="5942" y="2927"/>
                      <a:pt x="5929" y="2941"/>
                      <a:pt x="5911" y="2941"/>
                    </a:cubicBezTo>
                    <a:close/>
                    <a:moveTo>
                      <a:pt x="5739" y="2941"/>
                    </a:moveTo>
                    <a:lnTo>
                      <a:pt x="5735" y="2941"/>
                    </a:lnTo>
                    <a:cubicBezTo>
                      <a:pt x="5716" y="2941"/>
                      <a:pt x="5701" y="2927"/>
                      <a:pt x="5701" y="2908"/>
                    </a:cubicBezTo>
                    <a:cubicBezTo>
                      <a:pt x="5701" y="2889"/>
                      <a:pt x="5716" y="2874"/>
                      <a:pt x="5735" y="2874"/>
                    </a:cubicBezTo>
                    <a:lnTo>
                      <a:pt x="5739" y="2874"/>
                    </a:lnTo>
                    <a:cubicBezTo>
                      <a:pt x="5758" y="2874"/>
                      <a:pt x="5773" y="2889"/>
                      <a:pt x="5773" y="2908"/>
                    </a:cubicBezTo>
                    <a:cubicBezTo>
                      <a:pt x="5773" y="2927"/>
                      <a:pt x="5758" y="2941"/>
                      <a:pt x="5739" y="2941"/>
                    </a:cubicBezTo>
                    <a:close/>
                    <a:moveTo>
                      <a:pt x="5567" y="2941"/>
                    </a:moveTo>
                    <a:lnTo>
                      <a:pt x="5563" y="2941"/>
                    </a:lnTo>
                    <a:cubicBezTo>
                      <a:pt x="5544" y="2941"/>
                      <a:pt x="5529" y="2927"/>
                      <a:pt x="5529" y="2908"/>
                    </a:cubicBezTo>
                    <a:cubicBezTo>
                      <a:pt x="5529" y="2889"/>
                      <a:pt x="5544" y="2874"/>
                      <a:pt x="5563" y="2874"/>
                    </a:cubicBezTo>
                    <a:lnTo>
                      <a:pt x="5567" y="2874"/>
                    </a:lnTo>
                    <a:cubicBezTo>
                      <a:pt x="5586" y="2874"/>
                      <a:pt x="5601" y="2889"/>
                      <a:pt x="5601" y="2908"/>
                    </a:cubicBezTo>
                    <a:cubicBezTo>
                      <a:pt x="5601" y="2927"/>
                      <a:pt x="5586" y="2941"/>
                      <a:pt x="5567" y="2941"/>
                    </a:cubicBezTo>
                    <a:close/>
                    <a:moveTo>
                      <a:pt x="5397" y="2941"/>
                    </a:moveTo>
                    <a:lnTo>
                      <a:pt x="5392" y="2941"/>
                    </a:lnTo>
                    <a:cubicBezTo>
                      <a:pt x="5373" y="2941"/>
                      <a:pt x="5359" y="2927"/>
                      <a:pt x="5359" y="2908"/>
                    </a:cubicBezTo>
                    <a:cubicBezTo>
                      <a:pt x="5359" y="2889"/>
                      <a:pt x="5373" y="2874"/>
                      <a:pt x="5392" y="2874"/>
                    </a:cubicBezTo>
                    <a:lnTo>
                      <a:pt x="5397" y="2874"/>
                    </a:lnTo>
                    <a:cubicBezTo>
                      <a:pt x="5416" y="2874"/>
                      <a:pt x="5430" y="2889"/>
                      <a:pt x="5430" y="2908"/>
                    </a:cubicBezTo>
                    <a:cubicBezTo>
                      <a:pt x="5430" y="2927"/>
                      <a:pt x="5414" y="2941"/>
                      <a:pt x="5397" y="2941"/>
                    </a:cubicBezTo>
                    <a:close/>
                    <a:moveTo>
                      <a:pt x="5225" y="2941"/>
                    </a:moveTo>
                    <a:lnTo>
                      <a:pt x="5220" y="2941"/>
                    </a:lnTo>
                    <a:cubicBezTo>
                      <a:pt x="5201" y="2941"/>
                      <a:pt x="5187" y="2927"/>
                      <a:pt x="5187" y="2908"/>
                    </a:cubicBezTo>
                    <a:cubicBezTo>
                      <a:pt x="5187" y="2889"/>
                      <a:pt x="5201" y="2874"/>
                      <a:pt x="5220" y="2874"/>
                    </a:cubicBezTo>
                    <a:lnTo>
                      <a:pt x="5225" y="2874"/>
                    </a:lnTo>
                    <a:cubicBezTo>
                      <a:pt x="5244" y="2874"/>
                      <a:pt x="5258" y="2889"/>
                      <a:pt x="5258" y="2908"/>
                    </a:cubicBezTo>
                    <a:cubicBezTo>
                      <a:pt x="5258" y="2927"/>
                      <a:pt x="5244" y="2941"/>
                      <a:pt x="5225" y="2941"/>
                    </a:cubicBezTo>
                    <a:close/>
                    <a:moveTo>
                      <a:pt x="5053" y="2941"/>
                    </a:moveTo>
                    <a:lnTo>
                      <a:pt x="5048" y="2941"/>
                    </a:lnTo>
                    <a:cubicBezTo>
                      <a:pt x="5029" y="2941"/>
                      <a:pt x="5015" y="2927"/>
                      <a:pt x="5015" y="2908"/>
                    </a:cubicBezTo>
                    <a:cubicBezTo>
                      <a:pt x="5015" y="2889"/>
                      <a:pt x="5029" y="2874"/>
                      <a:pt x="5048" y="2874"/>
                    </a:cubicBezTo>
                    <a:cubicBezTo>
                      <a:pt x="5067" y="2874"/>
                      <a:pt x="5083" y="2889"/>
                      <a:pt x="5083" y="2908"/>
                    </a:cubicBezTo>
                    <a:cubicBezTo>
                      <a:pt x="5083" y="2927"/>
                      <a:pt x="5072" y="2941"/>
                      <a:pt x="5053" y="2941"/>
                    </a:cubicBezTo>
                    <a:close/>
                    <a:moveTo>
                      <a:pt x="4882" y="2941"/>
                    </a:moveTo>
                    <a:lnTo>
                      <a:pt x="4878" y="2941"/>
                    </a:lnTo>
                    <a:cubicBezTo>
                      <a:pt x="4859" y="2941"/>
                      <a:pt x="4844" y="2927"/>
                      <a:pt x="4844" y="2908"/>
                    </a:cubicBezTo>
                    <a:cubicBezTo>
                      <a:pt x="4844" y="2889"/>
                      <a:pt x="4859" y="2874"/>
                      <a:pt x="4878" y="2874"/>
                    </a:cubicBezTo>
                    <a:lnTo>
                      <a:pt x="4882" y="2874"/>
                    </a:lnTo>
                    <a:cubicBezTo>
                      <a:pt x="4901" y="2874"/>
                      <a:pt x="4916" y="2889"/>
                      <a:pt x="4916" y="2908"/>
                    </a:cubicBezTo>
                    <a:cubicBezTo>
                      <a:pt x="4916" y="2927"/>
                      <a:pt x="4900" y="2941"/>
                      <a:pt x="4882" y="2941"/>
                    </a:cubicBezTo>
                    <a:close/>
                    <a:moveTo>
                      <a:pt x="4710" y="2941"/>
                    </a:moveTo>
                    <a:lnTo>
                      <a:pt x="4706" y="2941"/>
                    </a:lnTo>
                    <a:cubicBezTo>
                      <a:pt x="4687" y="2941"/>
                      <a:pt x="4672" y="2927"/>
                      <a:pt x="4672" y="2908"/>
                    </a:cubicBezTo>
                    <a:cubicBezTo>
                      <a:pt x="4672" y="2889"/>
                      <a:pt x="4687" y="2874"/>
                      <a:pt x="4706" y="2874"/>
                    </a:cubicBezTo>
                    <a:lnTo>
                      <a:pt x="4710" y="2874"/>
                    </a:lnTo>
                    <a:cubicBezTo>
                      <a:pt x="4729" y="2874"/>
                      <a:pt x="4744" y="2889"/>
                      <a:pt x="4744" y="2908"/>
                    </a:cubicBezTo>
                    <a:cubicBezTo>
                      <a:pt x="4744" y="2927"/>
                      <a:pt x="4729" y="2941"/>
                      <a:pt x="4710" y="2941"/>
                    </a:cubicBezTo>
                    <a:close/>
                    <a:moveTo>
                      <a:pt x="4538" y="2941"/>
                    </a:moveTo>
                    <a:lnTo>
                      <a:pt x="4534" y="2941"/>
                    </a:lnTo>
                    <a:cubicBezTo>
                      <a:pt x="4515" y="2941"/>
                      <a:pt x="4500" y="2927"/>
                      <a:pt x="4500" y="2908"/>
                    </a:cubicBezTo>
                    <a:cubicBezTo>
                      <a:pt x="4500" y="2889"/>
                      <a:pt x="4515" y="2874"/>
                      <a:pt x="4534" y="2874"/>
                    </a:cubicBezTo>
                    <a:lnTo>
                      <a:pt x="4538" y="2874"/>
                    </a:lnTo>
                    <a:cubicBezTo>
                      <a:pt x="4557" y="2874"/>
                      <a:pt x="4572" y="2889"/>
                      <a:pt x="4572" y="2908"/>
                    </a:cubicBezTo>
                    <a:cubicBezTo>
                      <a:pt x="4572" y="2927"/>
                      <a:pt x="4557" y="2941"/>
                      <a:pt x="4538" y="2941"/>
                    </a:cubicBezTo>
                    <a:close/>
                    <a:moveTo>
                      <a:pt x="4368" y="2941"/>
                    </a:moveTo>
                    <a:lnTo>
                      <a:pt x="4363" y="2941"/>
                    </a:lnTo>
                    <a:cubicBezTo>
                      <a:pt x="4344" y="2941"/>
                      <a:pt x="4330" y="2927"/>
                      <a:pt x="4330" y="2908"/>
                    </a:cubicBezTo>
                    <a:cubicBezTo>
                      <a:pt x="4330" y="2889"/>
                      <a:pt x="4344" y="2874"/>
                      <a:pt x="4363" y="2874"/>
                    </a:cubicBezTo>
                    <a:lnTo>
                      <a:pt x="4368" y="2874"/>
                    </a:lnTo>
                    <a:cubicBezTo>
                      <a:pt x="4387" y="2874"/>
                      <a:pt x="4401" y="2889"/>
                      <a:pt x="4401" y="2908"/>
                    </a:cubicBezTo>
                    <a:cubicBezTo>
                      <a:pt x="4401" y="2927"/>
                      <a:pt x="4385" y="2941"/>
                      <a:pt x="4368" y="2941"/>
                    </a:cubicBezTo>
                    <a:close/>
                    <a:moveTo>
                      <a:pt x="4196" y="2941"/>
                    </a:moveTo>
                    <a:lnTo>
                      <a:pt x="4191" y="2941"/>
                    </a:lnTo>
                    <a:cubicBezTo>
                      <a:pt x="4172" y="2941"/>
                      <a:pt x="4158" y="2927"/>
                      <a:pt x="4158" y="2908"/>
                    </a:cubicBezTo>
                    <a:cubicBezTo>
                      <a:pt x="4158" y="2889"/>
                      <a:pt x="4172" y="2874"/>
                      <a:pt x="4191" y="2874"/>
                    </a:cubicBezTo>
                    <a:cubicBezTo>
                      <a:pt x="4210" y="2874"/>
                      <a:pt x="4226" y="2889"/>
                      <a:pt x="4226" y="2908"/>
                    </a:cubicBezTo>
                    <a:cubicBezTo>
                      <a:pt x="4226" y="2927"/>
                      <a:pt x="4215" y="2941"/>
                      <a:pt x="4196" y="2941"/>
                    </a:cubicBezTo>
                    <a:close/>
                    <a:moveTo>
                      <a:pt x="4024" y="2941"/>
                    </a:moveTo>
                    <a:lnTo>
                      <a:pt x="4019" y="2941"/>
                    </a:lnTo>
                    <a:cubicBezTo>
                      <a:pt x="4000" y="2941"/>
                      <a:pt x="3986" y="2927"/>
                      <a:pt x="3986" y="2908"/>
                    </a:cubicBezTo>
                    <a:cubicBezTo>
                      <a:pt x="3986" y="2889"/>
                      <a:pt x="4000" y="2874"/>
                      <a:pt x="4019" y="2874"/>
                    </a:cubicBezTo>
                    <a:lnTo>
                      <a:pt x="4024" y="2874"/>
                    </a:lnTo>
                    <a:cubicBezTo>
                      <a:pt x="4043" y="2874"/>
                      <a:pt x="4057" y="2889"/>
                      <a:pt x="4057" y="2908"/>
                    </a:cubicBezTo>
                    <a:cubicBezTo>
                      <a:pt x="4057" y="2927"/>
                      <a:pt x="4043" y="2941"/>
                      <a:pt x="4024" y="2941"/>
                    </a:cubicBezTo>
                    <a:close/>
                    <a:moveTo>
                      <a:pt x="3853" y="2941"/>
                    </a:moveTo>
                    <a:lnTo>
                      <a:pt x="3849" y="2941"/>
                    </a:lnTo>
                    <a:cubicBezTo>
                      <a:pt x="3830" y="2941"/>
                      <a:pt x="3815" y="2927"/>
                      <a:pt x="3815" y="2908"/>
                    </a:cubicBezTo>
                    <a:cubicBezTo>
                      <a:pt x="3815" y="2889"/>
                      <a:pt x="3830" y="2874"/>
                      <a:pt x="3849" y="2874"/>
                    </a:cubicBezTo>
                    <a:lnTo>
                      <a:pt x="3853" y="2874"/>
                    </a:lnTo>
                    <a:cubicBezTo>
                      <a:pt x="3872" y="2874"/>
                      <a:pt x="3887" y="2889"/>
                      <a:pt x="3887" y="2908"/>
                    </a:cubicBezTo>
                    <a:cubicBezTo>
                      <a:pt x="3887" y="2927"/>
                      <a:pt x="3871" y="2941"/>
                      <a:pt x="3853" y="2941"/>
                    </a:cubicBezTo>
                    <a:close/>
                    <a:moveTo>
                      <a:pt x="3681" y="2941"/>
                    </a:moveTo>
                    <a:lnTo>
                      <a:pt x="3677" y="2941"/>
                    </a:lnTo>
                    <a:cubicBezTo>
                      <a:pt x="3658" y="2941"/>
                      <a:pt x="3643" y="2927"/>
                      <a:pt x="3643" y="2908"/>
                    </a:cubicBezTo>
                    <a:cubicBezTo>
                      <a:pt x="3643" y="2889"/>
                      <a:pt x="3658" y="2874"/>
                      <a:pt x="3677" y="2874"/>
                    </a:cubicBezTo>
                    <a:lnTo>
                      <a:pt x="3681" y="2874"/>
                    </a:lnTo>
                    <a:cubicBezTo>
                      <a:pt x="3700" y="2874"/>
                      <a:pt x="3715" y="2889"/>
                      <a:pt x="3715" y="2908"/>
                    </a:cubicBezTo>
                    <a:cubicBezTo>
                      <a:pt x="3715" y="2927"/>
                      <a:pt x="3700" y="2941"/>
                      <a:pt x="3681" y="2941"/>
                    </a:cubicBezTo>
                    <a:close/>
                    <a:moveTo>
                      <a:pt x="3509" y="2941"/>
                    </a:moveTo>
                    <a:lnTo>
                      <a:pt x="3505" y="2941"/>
                    </a:lnTo>
                    <a:cubicBezTo>
                      <a:pt x="3486" y="2941"/>
                      <a:pt x="3471" y="2927"/>
                      <a:pt x="3471" y="2908"/>
                    </a:cubicBezTo>
                    <a:cubicBezTo>
                      <a:pt x="3471" y="2889"/>
                      <a:pt x="3486" y="2874"/>
                      <a:pt x="3505" y="2874"/>
                    </a:cubicBezTo>
                    <a:lnTo>
                      <a:pt x="3509" y="2874"/>
                    </a:lnTo>
                    <a:cubicBezTo>
                      <a:pt x="3528" y="2874"/>
                      <a:pt x="3543" y="2889"/>
                      <a:pt x="3543" y="2908"/>
                    </a:cubicBezTo>
                    <a:cubicBezTo>
                      <a:pt x="3543" y="2927"/>
                      <a:pt x="3528" y="2941"/>
                      <a:pt x="3509" y="2941"/>
                    </a:cubicBezTo>
                    <a:close/>
                    <a:moveTo>
                      <a:pt x="3339" y="2941"/>
                    </a:moveTo>
                    <a:lnTo>
                      <a:pt x="3334" y="2941"/>
                    </a:lnTo>
                    <a:cubicBezTo>
                      <a:pt x="3315" y="2941"/>
                      <a:pt x="3301" y="2927"/>
                      <a:pt x="3301" y="2908"/>
                    </a:cubicBezTo>
                    <a:cubicBezTo>
                      <a:pt x="3301" y="2889"/>
                      <a:pt x="3315" y="2874"/>
                      <a:pt x="3334" y="2874"/>
                    </a:cubicBezTo>
                    <a:cubicBezTo>
                      <a:pt x="3353" y="2874"/>
                      <a:pt x="3369" y="2889"/>
                      <a:pt x="3369" y="2908"/>
                    </a:cubicBezTo>
                    <a:cubicBezTo>
                      <a:pt x="3369" y="2927"/>
                      <a:pt x="3356" y="2941"/>
                      <a:pt x="3339" y="2941"/>
                    </a:cubicBezTo>
                    <a:close/>
                    <a:moveTo>
                      <a:pt x="3167" y="2941"/>
                    </a:moveTo>
                    <a:lnTo>
                      <a:pt x="3162" y="2941"/>
                    </a:lnTo>
                    <a:cubicBezTo>
                      <a:pt x="3143" y="2941"/>
                      <a:pt x="3129" y="2927"/>
                      <a:pt x="3129" y="2908"/>
                    </a:cubicBezTo>
                    <a:cubicBezTo>
                      <a:pt x="3129" y="2889"/>
                      <a:pt x="3143" y="2874"/>
                      <a:pt x="3162" y="2874"/>
                    </a:cubicBezTo>
                    <a:lnTo>
                      <a:pt x="3167" y="2874"/>
                    </a:lnTo>
                    <a:cubicBezTo>
                      <a:pt x="3186" y="2874"/>
                      <a:pt x="3200" y="2889"/>
                      <a:pt x="3200" y="2908"/>
                    </a:cubicBezTo>
                    <a:cubicBezTo>
                      <a:pt x="3200" y="2927"/>
                      <a:pt x="3186" y="2941"/>
                      <a:pt x="3167" y="2941"/>
                    </a:cubicBezTo>
                    <a:close/>
                    <a:moveTo>
                      <a:pt x="2995" y="2941"/>
                    </a:moveTo>
                    <a:lnTo>
                      <a:pt x="2990" y="2941"/>
                    </a:lnTo>
                    <a:cubicBezTo>
                      <a:pt x="2971" y="2941"/>
                      <a:pt x="2957" y="2927"/>
                      <a:pt x="2957" y="2908"/>
                    </a:cubicBezTo>
                    <a:cubicBezTo>
                      <a:pt x="2957" y="2889"/>
                      <a:pt x="2971" y="2874"/>
                      <a:pt x="2990" y="2874"/>
                    </a:cubicBezTo>
                    <a:lnTo>
                      <a:pt x="2995" y="2874"/>
                    </a:lnTo>
                    <a:cubicBezTo>
                      <a:pt x="3014" y="2874"/>
                      <a:pt x="3028" y="2889"/>
                      <a:pt x="3028" y="2908"/>
                    </a:cubicBezTo>
                    <a:cubicBezTo>
                      <a:pt x="3028" y="2927"/>
                      <a:pt x="3014" y="2941"/>
                      <a:pt x="2995" y="2941"/>
                    </a:cubicBezTo>
                    <a:close/>
                    <a:moveTo>
                      <a:pt x="2824" y="2941"/>
                    </a:moveTo>
                    <a:lnTo>
                      <a:pt x="2820" y="2941"/>
                    </a:lnTo>
                    <a:cubicBezTo>
                      <a:pt x="2801" y="2941"/>
                      <a:pt x="2786" y="2927"/>
                      <a:pt x="2786" y="2908"/>
                    </a:cubicBezTo>
                    <a:cubicBezTo>
                      <a:pt x="2786" y="2889"/>
                      <a:pt x="2801" y="2874"/>
                      <a:pt x="2820" y="2874"/>
                    </a:cubicBezTo>
                    <a:lnTo>
                      <a:pt x="2824" y="2874"/>
                    </a:lnTo>
                    <a:cubicBezTo>
                      <a:pt x="2843" y="2874"/>
                      <a:pt x="2858" y="2889"/>
                      <a:pt x="2858" y="2908"/>
                    </a:cubicBezTo>
                    <a:cubicBezTo>
                      <a:pt x="2858" y="2927"/>
                      <a:pt x="2842" y="2941"/>
                      <a:pt x="2824" y="2941"/>
                    </a:cubicBezTo>
                    <a:close/>
                    <a:moveTo>
                      <a:pt x="2652" y="2941"/>
                    </a:moveTo>
                    <a:lnTo>
                      <a:pt x="2648" y="2941"/>
                    </a:lnTo>
                    <a:cubicBezTo>
                      <a:pt x="2629" y="2941"/>
                      <a:pt x="2614" y="2927"/>
                      <a:pt x="2614" y="2908"/>
                    </a:cubicBezTo>
                    <a:cubicBezTo>
                      <a:pt x="2614" y="2889"/>
                      <a:pt x="2629" y="2874"/>
                      <a:pt x="2648" y="2874"/>
                    </a:cubicBezTo>
                    <a:lnTo>
                      <a:pt x="2652" y="2874"/>
                    </a:lnTo>
                    <a:cubicBezTo>
                      <a:pt x="2671" y="2874"/>
                      <a:pt x="2686" y="2889"/>
                      <a:pt x="2686" y="2908"/>
                    </a:cubicBezTo>
                    <a:cubicBezTo>
                      <a:pt x="2686" y="2927"/>
                      <a:pt x="2671" y="2941"/>
                      <a:pt x="2652" y="2941"/>
                    </a:cubicBezTo>
                    <a:close/>
                    <a:moveTo>
                      <a:pt x="2480" y="2941"/>
                    </a:moveTo>
                    <a:lnTo>
                      <a:pt x="2476" y="2941"/>
                    </a:lnTo>
                    <a:cubicBezTo>
                      <a:pt x="2457" y="2941"/>
                      <a:pt x="2442" y="2927"/>
                      <a:pt x="2442" y="2908"/>
                    </a:cubicBezTo>
                    <a:cubicBezTo>
                      <a:pt x="2442" y="2889"/>
                      <a:pt x="2457" y="2874"/>
                      <a:pt x="2476" y="2874"/>
                    </a:cubicBezTo>
                    <a:cubicBezTo>
                      <a:pt x="2495" y="2874"/>
                      <a:pt x="2511" y="2889"/>
                      <a:pt x="2511" y="2908"/>
                    </a:cubicBezTo>
                    <a:cubicBezTo>
                      <a:pt x="2511" y="2927"/>
                      <a:pt x="2499" y="2941"/>
                      <a:pt x="2480" y="2941"/>
                    </a:cubicBezTo>
                    <a:close/>
                    <a:moveTo>
                      <a:pt x="2310" y="2941"/>
                    </a:moveTo>
                    <a:lnTo>
                      <a:pt x="2305" y="2941"/>
                    </a:lnTo>
                    <a:cubicBezTo>
                      <a:pt x="2286" y="2941"/>
                      <a:pt x="2272" y="2927"/>
                      <a:pt x="2272" y="2908"/>
                    </a:cubicBezTo>
                    <a:cubicBezTo>
                      <a:pt x="2272" y="2889"/>
                      <a:pt x="2286" y="2874"/>
                      <a:pt x="2305" y="2874"/>
                    </a:cubicBezTo>
                    <a:lnTo>
                      <a:pt x="2310" y="2874"/>
                    </a:lnTo>
                    <a:cubicBezTo>
                      <a:pt x="2329" y="2874"/>
                      <a:pt x="2343" y="2889"/>
                      <a:pt x="2343" y="2908"/>
                    </a:cubicBezTo>
                    <a:cubicBezTo>
                      <a:pt x="2343" y="2927"/>
                      <a:pt x="2327" y="2941"/>
                      <a:pt x="2310" y="2941"/>
                    </a:cubicBezTo>
                    <a:close/>
                    <a:moveTo>
                      <a:pt x="2138" y="2941"/>
                    </a:moveTo>
                    <a:lnTo>
                      <a:pt x="2133" y="2941"/>
                    </a:lnTo>
                    <a:cubicBezTo>
                      <a:pt x="2114" y="2941"/>
                      <a:pt x="2100" y="2927"/>
                      <a:pt x="2100" y="2908"/>
                    </a:cubicBezTo>
                    <a:cubicBezTo>
                      <a:pt x="2100" y="2889"/>
                      <a:pt x="2114" y="2874"/>
                      <a:pt x="2133" y="2874"/>
                    </a:cubicBezTo>
                    <a:lnTo>
                      <a:pt x="2138" y="2874"/>
                    </a:lnTo>
                    <a:cubicBezTo>
                      <a:pt x="2157" y="2874"/>
                      <a:pt x="2171" y="2889"/>
                      <a:pt x="2171" y="2908"/>
                    </a:cubicBezTo>
                    <a:cubicBezTo>
                      <a:pt x="2171" y="2927"/>
                      <a:pt x="2157" y="2941"/>
                      <a:pt x="2138" y="2941"/>
                    </a:cubicBezTo>
                    <a:close/>
                    <a:moveTo>
                      <a:pt x="1966" y="2941"/>
                    </a:moveTo>
                    <a:lnTo>
                      <a:pt x="1961" y="2941"/>
                    </a:lnTo>
                    <a:cubicBezTo>
                      <a:pt x="1942" y="2941"/>
                      <a:pt x="1928" y="2927"/>
                      <a:pt x="1928" y="2908"/>
                    </a:cubicBezTo>
                    <a:cubicBezTo>
                      <a:pt x="1928" y="2889"/>
                      <a:pt x="1942" y="2874"/>
                      <a:pt x="1961" y="2874"/>
                    </a:cubicBezTo>
                    <a:lnTo>
                      <a:pt x="1966" y="2874"/>
                    </a:lnTo>
                    <a:cubicBezTo>
                      <a:pt x="1985" y="2874"/>
                      <a:pt x="1999" y="2889"/>
                      <a:pt x="1999" y="2908"/>
                    </a:cubicBezTo>
                    <a:cubicBezTo>
                      <a:pt x="1999" y="2927"/>
                      <a:pt x="1985" y="2941"/>
                      <a:pt x="1966" y="2941"/>
                    </a:cubicBezTo>
                    <a:close/>
                    <a:moveTo>
                      <a:pt x="1795" y="2941"/>
                    </a:moveTo>
                    <a:lnTo>
                      <a:pt x="1791" y="2941"/>
                    </a:lnTo>
                    <a:cubicBezTo>
                      <a:pt x="1772" y="2941"/>
                      <a:pt x="1757" y="2927"/>
                      <a:pt x="1757" y="2908"/>
                    </a:cubicBezTo>
                    <a:cubicBezTo>
                      <a:pt x="1757" y="2889"/>
                      <a:pt x="1772" y="2874"/>
                      <a:pt x="1791" y="2874"/>
                    </a:cubicBezTo>
                    <a:lnTo>
                      <a:pt x="1795" y="2874"/>
                    </a:lnTo>
                    <a:cubicBezTo>
                      <a:pt x="1814" y="2874"/>
                      <a:pt x="1829" y="2889"/>
                      <a:pt x="1829" y="2908"/>
                    </a:cubicBezTo>
                    <a:cubicBezTo>
                      <a:pt x="1829" y="2927"/>
                      <a:pt x="1813" y="2941"/>
                      <a:pt x="1795" y="2941"/>
                    </a:cubicBezTo>
                    <a:close/>
                    <a:moveTo>
                      <a:pt x="1623" y="2941"/>
                    </a:moveTo>
                    <a:lnTo>
                      <a:pt x="1619" y="2941"/>
                    </a:lnTo>
                    <a:cubicBezTo>
                      <a:pt x="1600" y="2941"/>
                      <a:pt x="1585" y="2927"/>
                      <a:pt x="1585" y="2908"/>
                    </a:cubicBezTo>
                    <a:cubicBezTo>
                      <a:pt x="1585" y="2889"/>
                      <a:pt x="1600" y="2874"/>
                      <a:pt x="1619" y="2874"/>
                    </a:cubicBezTo>
                    <a:lnTo>
                      <a:pt x="1623" y="2874"/>
                    </a:lnTo>
                    <a:cubicBezTo>
                      <a:pt x="1642" y="2874"/>
                      <a:pt x="1657" y="2889"/>
                      <a:pt x="1657" y="2908"/>
                    </a:cubicBezTo>
                    <a:cubicBezTo>
                      <a:pt x="1657" y="2927"/>
                      <a:pt x="1642" y="2941"/>
                      <a:pt x="1623" y="2941"/>
                    </a:cubicBezTo>
                    <a:close/>
                    <a:moveTo>
                      <a:pt x="1451" y="2941"/>
                    </a:moveTo>
                    <a:lnTo>
                      <a:pt x="1447" y="2941"/>
                    </a:lnTo>
                    <a:cubicBezTo>
                      <a:pt x="1428" y="2941"/>
                      <a:pt x="1413" y="2927"/>
                      <a:pt x="1413" y="2908"/>
                    </a:cubicBezTo>
                    <a:cubicBezTo>
                      <a:pt x="1413" y="2889"/>
                      <a:pt x="1428" y="2874"/>
                      <a:pt x="1447" y="2874"/>
                    </a:cubicBezTo>
                    <a:cubicBezTo>
                      <a:pt x="1466" y="2874"/>
                      <a:pt x="1482" y="2889"/>
                      <a:pt x="1482" y="2908"/>
                    </a:cubicBezTo>
                    <a:cubicBezTo>
                      <a:pt x="1482" y="2927"/>
                      <a:pt x="1470" y="2941"/>
                      <a:pt x="1451" y="2941"/>
                    </a:cubicBezTo>
                    <a:close/>
                    <a:moveTo>
                      <a:pt x="1281" y="2941"/>
                    </a:moveTo>
                    <a:lnTo>
                      <a:pt x="1276" y="2941"/>
                    </a:lnTo>
                    <a:cubicBezTo>
                      <a:pt x="1257" y="2941"/>
                      <a:pt x="1243" y="2927"/>
                      <a:pt x="1243" y="2908"/>
                    </a:cubicBezTo>
                    <a:cubicBezTo>
                      <a:pt x="1243" y="2889"/>
                      <a:pt x="1257" y="2874"/>
                      <a:pt x="1276" y="2874"/>
                    </a:cubicBezTo>
                    <a:lnTo>
                      <a:pt x="1281" y="2874"/>
                    </a:lnTo>
                    <a:cubicBezTo>
                      <a:pt x="1300" y="2874"/>
                      <a:pt x="1314" y="2889"/>
                      <a:pt x="1314" y="2908"/>
                    </a:cubicBezTo>
                    <a:cubicBezTo>
                      <a:pt x="1314" y="2927"/>
                      <a:pt x="1298" y="2941"/>
                      <a:pt x="1281" y="2941"/>
                    </a:cubicBezTo>
                    <a:close/>
                    <a:moveTo>
                      <a:pt x="1109" y="2941"/>
                    </a:moveTo>
                    <a:lnTo>
                      <a:pt x="1104" y="2941"/>
                    </a:lnTo>
                    <a:cubicBezTo>
                      <a:pt x="1085" y="2941"/>
                      <a:pt x="1071" y="2927"/>
                      <a:pt x="1071" y="2908"/>
                    </a:cubicBezTo>
                    <a:cubicBezTo>
                      <a:pt x="1071" y="2889"/>
                      <a:pt x="1085" y="2874"/>
                      <a:pt x="1104" y="2874"/>
                    </a:cubicBezTo>
                    <a:lnTo>
                      <a:pt x="1109" y="2874"/>
                    </a:lnTo>
                    <a:cubicBezTo>
                      <a:pt x="1128" y="2874"/>
                      <a:pt x="1142" y="2889"/>
                      <a:pt x="1142" y="2908"/>
                    </a:cubicBezTo>
                    <a:cubicBezTo>
                      <a:pt x="1142" y="2927"/>
                      <a:pt x="1128" y="2941"/>
                      <a:pt x="1109" y="2941"/>
                    </a:cubicBezTo>
                    <a:close/>
                    <a:moveTo>
                      <a:pt x="937" y="2941"/>
                    </a:moveTo>
                    <a:lnTo>
                      <a:pt x="932" y="2941"/>
                    </a:lnTo>
                    <a:cubicBezTo>
                      <a:pt x="913" y="2941"/>
                      <a:pt x="899" y="2927"/>
                      <a:pt x="899" y="2908"/>
                    </a:cubicBezTo>
                    <a:cubicBezTo>
                      <a:pt x="899" y="2889"/>
                      <a:pt x="913" y="2874"/>
                      <a:pt x="932" y="2874"/>
                    </a:cubicBezTo>
                    <a:lnTo>
                      <a:pt x="937" y="2874"/>
                    </a:lnTo>
                    <a:cubicBezTo>
                      <a:pt x="956" y="2874"/>
                      <a:pt x="970" y="2889"/>
                      <a:pt x="970" y="2908"/>
                    </a:cubicBezTo>
                    <a:cubicBezTo>
                      <a:pt x="970" y="2927"/>
                      <a:pt x="956" y="2941"/>
                      <a:pt x="937" y="2941"/>
                    </a:cubicBezTo>
                    <a:close/>
                    <a:moveTo>
                      <a:pt x="766" y="2941"/>
                    </a:moveTo>
                    <a:lnTo>
                      <a:pt x="762" y="2941"/>
                    </a:lnTo>
                    <a:cubicBezTo>
                      <a:pt x="743" y="2941"/>
                      <a:pt x="728" y="2927"/>
                      <a:pt x="728" y="2908"/>
                    </a:cubicBezTo>
                    <a:cubicBezTo>
                      <a:pt x="728" y="2889"/>
                      <a:pt x="743" y="2874"/>
                      <a:pt x="762" y="2874"/>
                    </a:cubicBezTo>
                    <a:lnTo>
                      <a:pt x="766" y="2874"/>
                    </a:lnTo>
                    <a:cubicBezTo>
                      <a:pt x="785" y="2874"/>
                      <a:pt x="800" y="2889"/>
                      <a:pt x="800" y="2908"/>
                    </a:cubicBezTo>
                    <a:cubicBezTo>
                      <a:pt x="800" y="2927"/>
                      <a:pt x="784" y="2941"/>
                      <a:pt x="766" y="2941"/>
                    </a:cubicBezTo>
                    <a:close/>
                    <a:moveTo>
                      <a:pt x="594" y="2941"/>
                    </a:moveTo>
                    <a:lnTo>
                      <a:pt x="590" y="2941"/>
                    </a:lnTo>
                    <a:cubicBezTo>
                      <a:pt x="571" y="2941"/>
                      <a:pt x="556" y="2927"/>
                      <a:pt x="556" y="2908"/>
                    </a:cubicBezTo>
                    <a:cubicBezTo>
                      <a:pt x="556" y="2889"/>
                      <a:pt x="571" y="2874"/>
                      <a:pt x="590" y="2874"/>
                    </a:cubicBezTo>
                    <a:cubicBezTo>
                      <a:pt x="609" y="2874"/>
                      <a:pt x="625" y="2889"/>
                      <a:pt x="625" y="2908"/>
                    </a:cubicBezTo>
                    <a:cubicBezTo>
                      <a:pt x="625" y="2927"/>
                      <a:pt x="613" y="2941"/>
                      <a:pt x="594" y="2941"/>
                    </a:cubicBezTo>
                    <a:close/>
                    <a:moveTo>
                      <a:pt x="422" y="2941"/>
                    </a:moveTo>
                    <a:lnTo>
                      <a:pt x="418" y="2941"/>
                    </a:lnTo>
                    <a:cubicBezTo>
                      <a:pt x="399" y="2941"/>
                      <a:pt x="384" y="2927"/>
                      <a:pt x="384" y="2908"/>
                    </a:cubicBezTo>
                    <a:cubicBezTo>
                      <a:pt x="384" y="2889"/>
                      <a:pt x="399" y="2874"/>
                      <a:pt x="418" y="2874"/>
                    </a:cubicBezTo>
                    <a:lnTo>
                      <a:pt x="422" y="2874"/>
                    </a:lnTo>
                    <a:cubicBezTo>
                      <a:pt x="441" y="2874"/>
                      <a:pt x="456" y="2889"/>
                      <a:pt x="456" y="2908"/>
                    </a:cubicBezTo>
                    <a:cubicBezTo>
                      <a:pt x="456" y="2927"/>
                      <a:pt x="441" y="2941"/>
                      <a:pt x="422" y="2941"/>
                    </a:cubicBezTo>
                    <a:close/>
                    <a:moveTo>
                      <a:pt x="250" y="2941"/>
                    </a:moveTo>
                    <a:lnTo>
                      <a:pt x="246" y="2941"/>
                    </a:lnTo>
                    <a:cubicBezTo>
                      <a:pt x="227" y="2941"/>
                      <a:pt x="212" y="2927"/>
                      <a:pt x="212" y="2908"/>
                    </a:cubicBezTo>
                    <a:cubicBezTo>
                      <a:pt x="212" y="2889"/>
                      <a:pt x="227" y="2874"/>
                      <a:pt x="246" y="2874"/>
                    </a:cubicBezTo>
                    <a:lnTo>
                      <a:pt x="250" y="2874"/>
                    </a:lnTo>
                    <a:cubicBezTo>
                      <a:pt x="269" y="2874"/>
                      <a:pt x="284" y="2889"/>
                      <a:pt x="284" y="2908"/>
                    </a:cubicBezTo>
                    <a:cubicBezTo>
                      <a:pt x="284" y="2927"/>
                      <a:pt x="269" y="2941"/>
                      <a:pt x="250" y="2941"/>
                    </a:cubicBezTo>
                    <a:close/>
                    <a:moveTo>
                      <a:pt x="80" y="2941"/>
                    </a:moveTo>
                    <a:lnTo>
                      <a:pt x="75" y="2941"/>
                    </a:lnTo>
                    <a:cubicBezTo>
                      <a:pt x="56" y="2941"/>
                      <a:pt x="42" y="2927"/>
                      <a:pt x="42" y="2908"/>
                    </a:cubicBezTo>
                    <a:cubicBezTo>
                      <a:pt x="42" y="2889"/>
                      <a:pt x="56" y="2874"/>
                      <a:pt x="75" y="2874"/>
                    </a:cubicBezTo>
                    <a:lnTo>
                      <a:pt x="80" y="2874"/>
                    </a:lnTo>
                    <a:cubicBezTo>
                      <a:pt x="99" y="2874"/>
                      <a:pt x="113" y="2889"/>
                      <a:pt x="113" y="2908"/>
                    </a:cubicBezTo>
                    <a:cubicBezTo>
                      <a:pt x="113" y="2927"/>
                      <a:pt x="99" y="2941"/>
                      <a:pt x="80" y="2941"/>
                    </a:cubicBezTo>
                    <a:close/>
                    <a:moveTo>
                      <a:pt x="33" y="2816"/>
                    </a:moveTo>
                    <a:cubicBezTo>
                      <a:pt x="14" y="2816"/>
                      <a:pt x="0" y="2801"/>
                      <a:pt x="0" y="2782"/>
                    </a:cubicBezTo>
                    <a:lnTo>
                      <a:pt x="0" y="2778"/>
                    </a:lnTo>
                    <a:cubicBezTo>
                      <a:pt x="0" y="2759"/>
                      <a:pt x="14" y="2744"/>
                      <a:pt x="33" y="2744"/>
                    </a:cubicBezTo>
                    <a:cubicBezTo>
                      <a:pt x="52" y="2744"/>
                      <a:pt x="67" y="2759"/>
                      <a:pt x="67" y="2778"/>
                    </a:cubicBezTo>
                    <a:lnTo>
                      <a:pt x="67" y="2782"/>
                    </a:lnTo>
                    <a:cubicBezTo>
                      <a:pt x="67" y="2801"/>
                      <a:pt x="52" y="2816"/>
                      <a:pt x="33" y="2816"/>
                    </a:cubicBezTo>
                    <a:close/>
                    <a:moveTo>
                      <a:pt x="6773" y="2779"/>
                    </a:moveTo>
                    <a:cubicBezTo>
                      <a:pt x="6754" y="2779"/>
                      <a:pt x="6739" y="2765"/>
                      <a:pt x="6739" y="2746"/>
                    </a:cubicBezTo>
                    <a:lnTo>
                      <a:pt x="6739" y="2742"/>
                    </a:lnTo>
                    <a:cubicBezTo>
                      <a:pt x="6739" y="2723"/>
                      <a:pt x="6754" y="2708"/>
                      <a:pt x="6773" y="2708"/>
                    </a:cubicBezTo>
                    <a:cubicBezTo>
                      <a:pt x="6792" y="2708"/>
                      <a:pt x="6806" y="2723"/>
                      <a:pt x="6806" y="2742"/>
                    </a:cubicBezTo>
                    <a:lnTo>
                      <a:pt x="6806" y="2746"/>
                    </a:lnTo>
                    <a:cubicBezTo>
                      <a:pt x="6806" y="2765"/>
                      <a:pt x="6792" y="2779"/>
                      <a:pt x="6773" y="2779"/>
                    </a:cubicBezTo>
                    <a:close/>
                    <a:moveTo>
                      <a:pt x="33" y="2642"/>
                    </a:moveTo>
                    <a:cubicBezTo>
                      <a:pt x="14" y="2642"/>
                      <a:pt x="0" y="2629"/>
                      <a:pt x="0" y="2610"/>
                    </a:cubicBezTo>
                    <a:lnTo>
                      <a:pt x="0" y="2606"/>
                    </a:lnTo>
                    <a:cubicBezTo>
                      <a:pt x="0" y="2587"/>
                      <a:pt x="14" y="2572"/>
                      <a:pt x="33" y="2572"/>
                    </a:cubicBezTo>
                    <a:cubicBezTo>
                      <a:pt x="52" y="2572"/>
                      <a:pt x="67" y="2587"/>
                      <a:pt x="67" y="2606"/>
                    </a:cubicBezTo>
                    <a:cubicBezTo>
                      <a:pt x="67" y="2626"/>
                      <a:pt x="52" y="2642"/>
                      <a:pt x="33" y="2642"/>
                    </a:cubicBezTo>
                    <a:close/>
                    <a:moveTo>
                      <a:pt x="6773" y="2607"/>
                    </a:moveTo>
                    <a:cubicBezTo>
                      <a:pt x="6754" y="2607"/>
                      <a:pt x="6739" y="2593"/>
                      <a:pt x="6739" y="2574"/>
                    </a:cubicBezTo>
                    <a:lnTo>
                      <a:pt x="6739" y="2570"/>
                    </a:lnTo>
                    <a:cubicBezTo>
                      <a:pt x="6739" y="2551"/>
                      <a:pt x="6754" y="2536"/>
                      <a:pt x="6773" y="2536"/>
                    </a:cubicBezTo>
                    <a:cubicBezTo>
                      <a:pt x="6792" y="2536"/>
                      <a:pt x="6806" y="2551"/>
                      <a:pt x="6806" y="2570"/>
                    </a:cubicBezTo>
                    <a:lnTo>
                      <a:pt x="6806" y="2574"/>
                    </a:lnTo>
                    <a:cubicBezTo>
                      <a:pt x="6806" y="2593"/>
                      <a:pt x="6792" y="2607"/>
                      <a:pt x="6773" y="2607"/>
                    </a:cubicBezTo>
                    <a:close/>
                    <a:moveTo>
                      <a:pt x="33" y="2473"/>
                    </a:moveTo>
                    <a:cubicBezTo>
                      <a:pt x="14" y="2473"/>
                      <a:pt x="0" y="2459"/>
                      <a:pt x="0" y="2440"/>
                    </a:cubicBezTo>
                    <a:lnTo>
                      <a:pt x="0" y="2435"/>
                    </a:lnTo>
                    <a:cubicBezTo>
                      <a:pt x="0" y="2417"/>
                      <a:pt x="14" y="2402"/>
                      <a:pt x="33" y="2402"/>
                    </a:cubicBezTo>
                    <a:cubicBezTo>
                      <a:pt x="52" y="2402"/>
                      <a:pt x="67" y="2417"/>
                      <a:pt x="67" y="2435"/>
                    </a:cubicBezTo>
                    <a:lnTo>
                      <a:pt x="67" y="2440"/>
                    </a:lnTo>
                    <a:cubicBezTo>
                      <a:pt x="67" y="2459"/>
                      <a:pt x="52" y="2473"/>
                      <a:pt x="33" y="2473"/>
                    </a:cubicBezTo>
                    <a:close/>
                    <a:moveTo>
                      <a:pt x="6773" y="2435"/>
                    </a:moveTo>
                    <a:cubicBezTo>
                      <a:pt x="6754" y="2435"/>
                      <a:pt x="6739" y="2421"/>
                      <a:pt x="6739" y="2402"/>
                    </a:cubicBezTo>
                    <a:lnTo>
                      <a:pt x="6739" y="2398"/>
                    </a:lnTo>
                    <a:cubicBezTo>
                      <a:pt x="6739" y="2379"/>
                      <a:pt x="6754" y="2364"/>
                      <a:pt x="6773" y="2364"/>
                    </a:cubicBezTo>
                    <a:cubicBezTo>
                      <a:pt x="6792" y="2364"/>
                      <a:pt x="6806" y="2379"/>
                      <a:pt x="6806" y="2398"/>
                    </a:cubicBezTo>
                    <a:lnTo>
                      <a:pt x="6806" y="2402"/>
                    </a:lnTo>
                    <a:cubicBezTo>
                      <a:pt x="6806" y="2421"/>
                      <a:pt x="6792" y="2435"/>
                      <a:pt x="6773" y="2435"/>
                    </a:cubicBezTo>
                    <a:close/>
                    <a:moveTo>
                      <a:pt x="33" y="2301"/>
                    </a:moveTo>
                    <a:cubicBezTo>
                      <a:pt x="14" y="2301"/>
                      <a:pt x="0" y="2287"/>
                      <a:pt x="0" y="2268"/>
                    </a:cubicBezTo>
                    <a:lnTo>
                      <a:pt x="0" y="2263"/>
                    </a:lnTo>
                    <a:cubicBezTo>
                      <a:pt x="0" y="2245"/>
                      <a:pt x="14" y="2230"/>
                      <a:pt x="33" y="2230"/>
                    </a:cubicBezTo>
                    <a:cubicBezTo>
                      <a:pt x="52" y="2230"/>
                      <a:pt x="67" y="2245"/>
                      <a:pt x="67" y="2263"/>
                    </a:cubicBezTo>
                    <a:lnTo>
                      <a:pt x="67" y="2268"/>
                    </a:lnTo>
                    <a:cubicBezTo>
                      <a:pt x="67" y="2287"/>
                      <a:pt x="52" y="2301"/>
                      <a:pt x="33" y="2301"/>
                    </a:cubicBezTo>
                    <a:close/>
                    <a:moveTo>
                      <a:pt x="6773" y="2265"/>
                    </a:moveTo>
                    <a:cubicBezTo>
                      <a:pt x="6754" y="2265"/>
                      <a:pt x="6739" y="2250"/>
                      <a:pt x="6739" y="2231"/>
                    </a:cubicBezTo>
                    <a:lnTo>
                      <a:pt x="6739" y="2227"/>
                    </a:lnTo>
                    <a:cubicBezTo>
                      <a:pt x="6739" y="2208"/>
                      <a:pt x="6754" y="2194"/>
                      <a:pt x="6773" y="2194"/>
                    </a:cubicBezTo>
                    <a:cubicBezTo>
                      <a:pt x="6792" y="2194"/>
                      <a:pt x="6806" y="2208"/>
                      <a:pt x="6806" y="2227"/>
                    </a:cubicBezTo>
                    <a:lnTo>
                      <a:pt x="6806" y="2231"/>
                    </a:lnTo>
                    <a:cubicBezTo>
                      <a:pt x="6806" y="2250"/>
                      <a:pt x="6792" y="2265"/>
                      <a:pt x="6773" y="2265"/>
                    </a:cubicBezTo>
                    <a:close/>
                    <a:moveTo>
                      <a:pt x="33" y="2131"/>
                    </a:moveTo>
                    <a:cubicBezTo>
                      <a:pt x="14" y="2131"/>
                      <a:pt x="0" y="2116"/>
                      <a:pt x="0" y="2097"/>
                    </a:cubicBezTo>
                    <a:lnTo>
                      <a:pt x="0" y="2093"/>
                    </a:lnTo>
                    <a:cubicBezTo>
                      <a:pt x="0" y="2074"/>
                      <a:pt x="14" y="2059"/>
                      <a:pt x="33" y="2059"/>
                    </a:cubicBezTo>
                    <a:cubicBezTo>
                      <a:pt x="52" y="2059"/>
                      <a:pt x="67" y="2074"/>
                      <a:pt x="67" y="2093"/>
                    </a:cubicBezTo>
                    <a:lnTo>
                      <a:pt x="67" y="2097"/>
                    </a:lnTo>
                    <a:cubicBezTo>
                      <a:pt x="67" y="2116"/>
                      <a:pt x="52" y="2131"/>
                      <a:pt x="33" y="2131"/>
                    </a:cubicBezTo>
                    <a:close/>
                    <a:moveTo>
                      <a:pt x="6773" y="2093"/>
                    </a:moveTo>
                    <a:cubicBezTo>
                      <a:pt x="6754" y="2093"/>
                      <a:pt x="6739" y="2077"/>
                      <a:pt x="6739" y="2059"/>
                    </a:cubicBezTo>
                    <a:cubicBezTo>
                      <a:pt x="6739" y="2040"/>
                      <a:pt x="6754" y="2024"/>
                      <a:pt x="6773" y="2024"/>
                    </a:cubicBezTo>
                    <a:cubicBezTo>
                      <a:pt x="6792" y="2024"/>
                      <a:pt x="6806" y="2038"/>
                      <a:pt x="6806" y="2057"/>
                    </a:cubicBezTo>
                    <a:lnTo>
                      <a:pt x="6806" y="2061"/>
                    </a:lnTo>
                    <a:cubicBezTo>
                      <a:pt x="6806" y="2078"/>
                      <a:pt x="6792" y="2093"/>
                      <a:pt x="6773" y="2093"/>
                    </a:cubicBezTo>
                    <a:close/>
                    <a:moveTo>
                      <a:pt x="33" y="1959"/>
                    </a:moveTo>
                    <a:cubicBezTo>
                      <a:pt x="14" y="1959"/>
                      <a:pt x="0" y="1944"/>
                      <a:pt x="0" y="1925"/>
                    </a:cubicBezTo>
                    <a:lnTo>
                      <a:pt x="0" y="1921"/>
                    </a:lnTo>
                    <a:cubicBezTo>
                      <a:pt x="0" y="1902"/>
                      <a:pt x="14" y="1887"/>
                      <a:pt x="33" y="1887"/>
                    </a:cubicBezTo>
                    <a:cubicBezTo>
                      <a:pt x="52" y="1887"/>
                      <a:pt x="67" y="1902"/>
                      <a:pt x="67" y="1921"/>
                    </a:cubicBezTo>
                    <a:lnTo>
                      <a:pt x="67" y="1925"/>
                    </a:lnTo>
                    <a:cubicBezTo>
                      <a:pt x="67" y="1944"/>
                      <a:pt x="52" y="1959"/>
                      <a:pt x="33" y="1959"/>
                    </a:cubicBezTo>
                    <a:close/>
                    <a:moveTo>
                      <a:pt x="6773" y="1921"/>
                    </a:moveTo>
                    <a:cubicBezTo>
                      <a:pt x="6754" y="1921"/>
                      <a:pt x="6739" y="1906"/>
                      <a:pt x="6739" y="1887"/>
                    </a:cubicBezTo>
                    <a:lnTo>
                      <a:pt x="6739" y="1883"/>
                    </a:lnTo>
                    <a:cubicBezTo>
                      <a:pt x="6739" y="1864"/>
                      <a:pt x="6754" y="1850"/>
                      <a:pt x="6773" y="1850"/>
                    </a:cubicBezTo>
                    <a:cubicBezTo>
                      <a:pt x="6792" y="1850"/>
                      <a:pt x="6806" y="1864"/>
                      <a:pt x="6806" y="1883"/>
                    </a:cubicBezTo>
                    <a:lnTo>
                      <a:pt x="6806" y="1887"/>
                    </a:lnTo>
                    <a:cubicBezTo>
                      <a:pt x="6806" y="1906"/>
                      <a:pt x="6792" y="1921"/>
                      <a:pt x="6773" y="1921"/>
                    </a:cubicBezTo>
                    <a:close/>
                    <a:moveTo>
                      <a:pt x="33" y="1785"/>
                    </a:moveTo>
                    <a:cubicBezTo>
                      <a:pt x="14" y="1785"/>
                      <a:pt x="0" y="1772"/>
                      <a:pt x="0" y="1753"/>
                    </a:cubicBezTo>
                    <a:lnTo>
                      <a:pt x="0" y="1749"/>
                    </a:lnTo>
                    <a:cubicBezTo>
                      <a:pt x="0" y="1730"/>
                      <a:pt x="14" y="1715"/>
                      <a:pt x="33" y="1715"/>
                    </a:cubicBezTo>
                    <a:cubicBezTo>
                      <a:pt x="52" y="1715"/>
                      <a:pt x="67" y="1730"/>
                      <a:pt x="67" y="1749"/>
                    </a:cubicBezTo>
                    <a:cubicBezTo>
                      <a:pt x="67" y="1768"/>
                      <a:pt x="52" y="1785"/>
                      <a:pt x="33" y="1785"/>
                    </a:cubicBezTo>
                    <a:close/>
                    <a:moveTo>
                      <a:pt x="6773" y="1750"/>
                    </a:moveTo>
                    <a:cubicBezTo>
                      <a:pt x="6754" y="1750"/>
                      <a:pt x="6739" y="1736"/>
                      <a:pt x="6739" y="1717"/>
                    </a:cubicBezTo>
                    <a:lnTo>
                      <a:pt x="6739" y="1713"/>
                    </a:lnTo>
                    <a:cubicBezTo>
                      <a:pt x="6739" y="1694"/>
                      <a:pt x="6754" y="1679"/>
                      <a:pt x="6773" y="1679"/>
                    </a:cubicBezTo>
                    <a:cubicBezTo>
                      <a:pt x="6792" y="1679"/>
                      <a:pt x="6806" y="1694"/>
                      <a:pt x="6806" y="1713"/>
                    </a:cubicBezTo>
                    <a:lnTo>
                      <a:pt x="6806" y="1717"/>
                    </a:lnTo>
                    <a:cubicBezTo>
                      <a:pt x="6806" y="1734"/>
                      <a:pt x="6792" y="1750"/>
                      <a:pt x="6773" y="1750"/>
                    </a:cubicBezTo>
                    <a:close/>
                    <a:moveTo>
                      <a:pt x="33" y="1616"/>
                    </a:moveTo>
                    <a:cubicBezTo>
                      <a:pt x="14" y="1616"/>
                      <a:pt x="0" y="1602"/>
                      <a:pt x="0" y="1583"/>
                    </a:cubicBezTo>
                    <a:lnTo>
                      <a:pt x="0" y="1578"/>
                    </a:lnTo>
                    <a:cubicBezTo>
                      <a:pt x="0" y="1560"/>
                      <a:pt x="14" y="1545"/>
                      <a:pt x="33" y="1545"/>
                    </a:cubicBezTo>
                    <a:cubicBezTo>
                      <a:pt x="52" y="1545"/>
                      <a:pt x="67" y="1560"/>
                      <a:pt x="67" y="1578"/>
                    </a:cubicBezTo>
                    <a:lnTo>
                      <a:pt x="67" y="1583"/>
                    </a:lnTo>
                    <a:cubicBezTo>
                      <a:pt x="67" y="1602"/>
                      <a:pt x="52" y="1616"/>
                      <a:pt x="33" y="1616"/>
                    </a:cubicBezTo>
                    <a:close/>
                    <a:moveTo>
                      <a:pt x="6773" y="1578"/>
                    </a:moveTo>
                    <a:cubicBezTo>
                      <a:pt x="6754" y="1578"/>
                      <a:pt x="6739" y="1564"/>
                      <a:pt x="6739" y="1545"/>
                    </a:cubicBezTo>
                    <a:lnTo>
                      <a:pt x="6739" y="1541"/>
                    </a:lnTo>
                    <a:cubicBezTo>
                      <a:pt x="6739" y="1522"/>
                      <a:pt x="6754" y="1507"/>
                      <a:pt x="6773" y="1507"/>
                    </a:cubicBezTo>
                    <a:cubicBezTo>
                      <a:pt x="6792" y="1507"/>
                      <a:pt x="6806" y="1522"/>
                      <a:pt x="6806" y="1541"/>
                    </a:cubicBezTo>
                    <a:lnTo>
                      <a:pt x="6806" y="1545"/>
                    </a:lnTo>
                    <a:cubicBezTo>
                      <a:pt x="6806" y="1564"/>
                      <a:pt x="6792" y="1578"/>
                      <a:pt x="6773" y="1578"/>
                    </a:cubicBezTo>
                    <a:close/>
                    <a:moveTo>
                      <a:pt x="33" y="1444"/>
                    </a:moveTo>
                    <a:cubicBezTo>
                      <a:pt x="14" y="1444"/>
                      <a:pt x="0" y="1430"/>
                      <a:pt x="0" y="1411"/>
                    </a:cubicBezTo>
                    <a:lnTo>
                      <a:pt x="0" y="1407"/>
                    </a:lnTo>
                    <a:cubicBezTo>
                      <a:pt x="0" y="1388"/>
                      <a:pt x="14" y="1373"/>
                      <a:pt x="33" y="1373"/>
                    </a:cubicBezTo>
                    <a:cubicBezTo>
                      <a:pt x="52" y="1373"/>
                      <a:pt x="67" y="1388"/>
                      <a:pt x="67" y="1407"/>
                    </a:cubicBezTo>
                    <a:lnTo>
                      <a:pt x="67" y="1411"/>
                    </a:lnTo>
                    <a:cubicBezTo>
                      <a:pt x="67" y="1430"/>
                      <a:pt x="52" y="1444"/>
                      <a:pt x="33" y="1444"/>
                    </a:cubicBezTo>
                    <a:close/>
                    <a:moveTo>
                      <a:pt x="6773" y="1407"/>
                    </a:moveTo>
                    <a:cubicBezTo>
                      <a:pt x="6754" y="1407"/>
                      <a:pt x="6739" y="1392"/>
                      <a:pt x="6739" y="1373"/>
                    </a:cubicBezTo>
                    <a:lnTo>
                      <a:pt x="6739" y="1370"/>
                    </a:lnTo>
                    <a:cubicBezTo>
                      <a:pt x="6739" y="1351"/>
                      <a:pt x="6754" y="1337"/>
                      <a:pt x="6773" y="1337"/>
                    </a:cubicBezTo>
                    <a:cubicBezTo>
                      <a:pt x="6792" y="1337"/>
                      <a:pt x="6806" y="1351"/>
                      <a:pt x="6806" y="1370"/>
                    </a:cubicBezTo>
                    <a:lnTo>
                      <a:pt x="6806" y="1374"/>
                    </a:lnTo>
                    <a:cubicBezTo>
                      <a:pt x="6806" y="1392"/>
                      <a:pt x="6792" y="1407"/>
                      <a:pt x="6773" y="1407"/>
                    </a:cubicBezTo>
                    <a:close/>
                    <a:moveTo>
                      <a:pt x="33" y="1272"/>
                    </a:moveTo>
                    <a:cubicBezTo>
                      <a:pt x="14" y="1272"/>
                      <a:pt x="0" y="1258"/>
                      <a:pt x="0" y="1239"/>
                    </a:cubicBezTo>
                    <a:lnTo>
                      <a:pt x="0" y="1235"/>
                    </a:lnTo>
                    <a:cubicBezTo>
                      <a:pt x="0" y="1216"/>
                      <a:pt x="14" y="1201"/>
                      <a:pt x="33" y="1201"/>
                    </a:cubicBezTo>
                    <a:cubicBezTo>
                      <a:pt x="52" y="1201"/>
                      <a:pt x="67" y="1216"/>
                      <a:pt x="67" y="1235"/>
                    </a:cubicBezTo>
                    <a:lnTo>
                      <a:pt x="67" y="1239"/>
                    </a:lnTo>
                    <a:cubicBezTo>
                      <a:pt x="67" y="1258"/>
                      <a:pt x="52" y="1272"/>
                      <a:pt x="33" y="1272"/>
                    </a:cubicBezTo>
                    <a:close/>
                    <a:moveTo>
                      <a:pt x="6773" y="1236"/>
                    </a:moveTo>
                    <a:cubicBezTo>
                      <a:pt x="6754" y="1236"/>
                      <a:pt x="6739" y="1220"/>
                      <a:pt x="6739" y="1202"/>
                    </a:cubicBezTo>
                    <a:cubicBezTo>
                      <a:pt x="6739" y="1183"/>
                      <a:pt x="6754" y="1167"/>
                      <a:pt x="6773" y="1167"/>
                    </a:cubicBezTo>
                    <a:cubicBezTo>
                      <a:pt x="6792" y="1167"/>
                      <a:pt x="6806" y="1181"/>
                      <a:pt x="6806" y="1200"/>
                    </a:cubicBezTo>
                    <a:lnTo>
                      <a:pt x="6806" y="1204"/>
                    </a:lnTo>
                    <a:cubicBezTo>
                      <a:pt x="6806" y="1220"/>
                      <a:pt x="6792" y="1236"/>
                      <a:pt x="6773" y="1236"/>
                    </a:cubicBezTo>
                    <a:close/>
                    <a:moveTo>
                      <a:pt x="33" y="1102"/>
                    </a:moveTo>
                    <a:cubicBezTo>
                      <a:pt x="14" y="1102"/>
                      <a:pt x="0" y="1087"/>
                      <a:pt x="0" y="1068"/>
                    </a:cubicBezTo>
                    <a:lnTo>
                      <a:pt x="0" y="1064"/>
                    </a:lnTo>
                    <a:cubicBezTo>
                      <a:pt x="0" y="1045"/>
                      <a:pt x="14" y="1030"/>
                      <a:pt x="33" y="1030"/>
                    </a:cubicBezTo>
                    <a:cubicBezTo>
                      <a:pt x="52" y="1030"/>
                      <a:pt x="67" y="1045"/>
                      <a:pt x="67" y="1064"/>
                    </a:cubicBezTo>
                    <a:lnTo>
                      <a:pt x="67" y="1068"/>
                    </a:lnTo>
                    <a:cubicBezTo>
                      <a:pt x="67" y="1086"/>
                      <a:pt x="52" y="1102"/>
                      <a:pt x="33" y="1102"/>
                    </a:cubicBezTo>
                    <a:close/>
                    <a:moveTo>
                      <a:pt x="6773" y="1064"/>
                    </a:moveTo>
                    <a:cubicBezTo>
                      <a:pt x="6754" y="1064"/>
                      <a:pt x="6739" y="1049"/>
                      <a:pt x="6739" y="1030"/>
                    </a:cubicBezTo>
                    <a:lnTo>
                      <a:pt x="6739" y="1026"/>
                    </a:lnTo>
                    <a:cubicBezTo>
                      <a:pt x="6739" y="1007"/>
                      <a:pt x="6754" y="993"/>
                      <a:pt x="6773" y="993"/>
                    </a:cubicBezTo>
                    <a:cubicBezTo>
                      <a:pt x="6792" y="993"/>
                      <a:pt x="6806" y="1007"/>
                      <a:pt x="6806" y="1026"/>
                    </a:cubicBezTo>
                    <a:lnTo>
                      <a:pt x="6806" y="1030"/>
                    </a:lnTo>
                    <a:cubicBezTo>
                      <a:pt x="6806" y="1049"/>
                      <a:pt x="6792" y="1064"/>
                      <a:pt x="6773" y="1064"/>
                    </a:cubicBezTo>
                    <a:close/>
                    <a:moveTo>
                      <a:pt x="6709" y="956"/>
                    </a:moveTo>
                    <a:lnTo>
                      <a:pt x="6704" y="956"/>
                    </a:lnTo>
                    <a:cubicBezTo>
                      <a:pt x="6685" y="956"/>
                      <a:pt x="6671" y="942"/>
                      <a:pt x="6671" y="923"/>
                    </a:cubicBezTo>
                    <a:cubicBezTo>
                      <a:pt x="6671" y="904"/>
                      <a:pt x="6685" y="889"/>
                      <a:pt x="6704" y="889"/>
                    </a:cubicBezTo>
                    <a:lnTo>
                      <a:pt x="6709" y="889"/>
                    </a:lnTo>
                    <a:cubicBezTo>
                      <a:pt x="6727" y="889"/>
                      <a:pt x="6742" y="904"/>
                      <a:pt x="6742" y="923"/>
                    </a:cubicBezTo>
                    <a:cubicBezTo>
                      <a:pt x="6742" y="942"/>
                      <a:pt x="6727" y="956"/>
                      <a:pt x="6709" y="956"/>
                    </a:cubicBezTo>
                    <a:close/>
                    <a:moveTo>
                      <a:pt x="6538" y="956"/>
                    </a:moveTo>
                    <a:lnTo>
                      <a:pt x="6534" y="956"/>
                    </a:lnTo>
                    <a:cubicBezTo>
                      <a:pt x="6515" y="956"/>
                      <a:pt x="6500" y="942"/>
                      <a:pt x="6500" y="923"/>
                    </a:cubicBezTo>
                    <a:cubicBezTo>
                      <a:pt x="6500" y="904"/>
                      <a:pt x="6515" y="889"/>
                      <a:pt x="6534" y="889"/>
                    </a:cubicBezTo>
                    <a:lnTo>
                      <a:pt x="6538" y="889"/>
                    </a:lnTo>
                    <a:cubicBezTo>
                      <a:pt x="6557" y="889"/>
                      <a:pt x="6571" y="904"/>
                      <a:pt x="6571" y="923"/>
                    </a:cubicBezTo>
                    <a:cubicBezTo>
                      <a:pt x="6571" y="942"/>
                      <a:pt x="6555" y="956"/>
                      <a:pt x="6538" y="956"/>
                    </a:cubicBezTo>
                    <a:close/>
                    <a:moveTo>
                      <a:pt x="6366" y="956"/>
                    </a:moveTo>
                    <a:lnTo>
                      <a:pt x="6362" y="956"/>
                    </a:lnTo>
                    <a:cubicBezTo>
                      <a:pt x="6343" y="956"/>
                      <a:pt x="6328" y="942"/>
                      <a:pt x="6328" y="923"/>
                    </a:cubicBezTo>
                    <a:cubicBezTo>
                      <a:pt x="6328" y="904"/>
                      <a:pt x="6343" y="889"/>
                      <a:pt x="6362" y="889"/>
                    </a:cubicBezTo>
                    <a:lnTo>
                      <a:pt x="6366" y="889"/>
                    </a:lnTo>
                    <a:cubicBezTo>
                      <a:pt x="6385" y="889"/>
                      <a:pt x="6400" y="904"/>
                      <a:pt x="6400" y="923"/>
                    </a:cubicBezTo>
                    <a:cubicBezTo>
                      <a:pt x="6400" y="942"/>
                      <a:pt x="6385" y="956"/>
                      <a:pt x="6366" y="956"/>
                    </a:cubicBezTo>
                    <a:close/>
                    <a:moveTo>
                      <a:pt x="6194" y="956"/>
                    </a:moveTo>
                    <a:cubicBezTo>
                      <a:pt x="6175" y="956"/>
                      <a:pt x="6159" y="942"/>
                      <a:pt x="6159" y="923"/>
                    </a:cubicBezTo>
                    <a:cubicBezTo>
                      <a:pt x="6159" y="904"/>
                      <a:pt x="6172" y="889"/>
                      <a:pt x="6191" y="889"/>
                    </a:cubicBezTo>
                    <a:lnTo>
                      <a:pt x="6195" y="889"/>
                    </a:lnTo>
                    <a:cubicBezTo>
                      <a:pt x="6214" y="889"/>
                      <a:pt x="6229" y="904"/>
                      <a:pt x="6229" y="923"/>
                    </a:cubicBezTo>
                    <a:cubicBezTo>
                      <a:pt x="6229" y="942"/>
                      <a:pt x="6213" y="956"/>
                      <a:pt x="6194" y="956"/>
                    </a:cubicBezTo>
                    <a:close/>
                    <a:moveTo>
                      <a:pt x="6023" y="956"/>
                    </a:moveTo>
                    <a:lnTo>
                      <a:pt x="6019" y="956"/>
                    </a:lnTo>
                    <a:cubicBezTo>
                      <a:pt x="6000" y="956"/>
                      <a:pt x="5986" y="942"/>
                      <a:pt x="5986" y="923"/>
                    </a:cubicBezTo>
                    <a:cubicBezTo>
                      <a:pt x="5986" y="904"/>
                      <a:pt x="6000" y="889"/>
                      <a:pt x="6019" y="889"/>
                    </a:cubicBezTo>
                    <a:lnTo>
                      <a:pt x="6023" y="889"/>
                    </a:lnTo>
                    <a:cubicBezTo>
                      <a:pt x="6042" y="889"/>
                      <a:pt x="6057" y="904"/>
                      <a:pt x="6057" y="923"/>
                    </a:cubicBezTo>
                    <a:cubicBezTo>
                      <a:pt x="6057" y="942"/>
                      <a:pt x="6041" y="956"/>
                      <a:pt x="6023" y="956"/>
                    </a:cubicBezTo>
                    <a:close/>
                    <a:moveTo>
                      <a:pt x="5851" y="956"/>
                    </a:moveTo>
                    <a:lnTo>
                      <a:pt x="5847" y="956"/>
                    </a:lnTo>
                    <a:cubicBezTo>
                      <a:pt x="5828" y="956"/>
                      <a:pt x="5814" y="942"/>
                      <a:pt x="5814" y="923"/>
                    </a:cubicBezTo>
                    <a:cubicBezTo>
                      <a:pt x="5814" y="904"/>
                      <a:pt x="5828" y="889"/>
                      <a:pt x="5847" y="889"/>
                    </a:cubicBezTo>
                    <a:lnTo>
                      <a:pt x="5851" y="889"/>
                    </a:lnTo>
                    <a:cubicBezTo>
                      <a:pt x="5870" y="889"/>
                      <a:pt x="5885" y="904"/>
                      <a:pt x="5885" y="923"/>
                    </a:cubicBezTo>
                    <a:cubicBezTo>
                      <a:pt x="5885" y="942"/>
                      <a:pt x="5870" y="956"/>
                      <a:pt x="5851" y="956"/>
                    </a:cubicBezTo>
                    <a:close/>
                    <a:moveTo>
                      <a:pt x="33" y="928"/>
                    </a:moveTo>
                    <a:cubicBezTo>
                      <a:pt x="14" y="928"/>
                      <a:pt x="0" y="915"/>
                      <a:pt x="0" y="896"/>
                    </a:cubicBezTo>
                    <a:lnTo>
                      <a:pt x="0" y="892"/>
                    </a:lnTo>
                    <a:cubicBezTo>
                      <a:pt x="0" y="873"/>
                      <a:pt x="14" y="859"/>
                      <a:pt x="33" y="859"/>
                    </a:cubicBezTo>
                    <a:cubicBezTo>
                      <a:pt x="52" y="859"/>
                      <a:pt x="67" y="873"/>
                      <a:pt x="67" y="892"/>
                    </a:cubicBezTo>
                    <a:cubicBezTo>
                      <a:pt x="67" y="911"/>
                      <a:pt x="52" y="928"/>
                      <a:pt x="33" y="928"/>
                    </a:cubicBezTo>
                    <a:close/>
                    <a:moveTo>
                      <a:pt x="33" y="758"/>
                    </a:moveTo>
                    <a:cubicBezTo>
                      <a:pt x="14" y="758"/>
                      <a:pt x="0" y="743"/>
                      <a:pt x="0" y="724"/>
                    </a:cubicBezTo>
                    <a:lnTo>
                      <a:pt x="0" y="720"/>
                    </a:lnTo>
                    <a:cubicBezTo>
                      <a:pt x="0" y="701"/>
                      <a:pt x="14" y="687"/>
                      <a:pt x="33" y="687"/>
                    </a:cubicBezTo>
                    <a:cubicBezTo>
                      <a:pt x="52" y="687"/>
                      <a:pt x="67" y="701"/>
                      <a:pt x="67" y="720"/>
                    </a:cubicBezTo>
                    <a:lnTo>
                      <a:pt x="67" y="724"/>
                    </a:lnTo>
                    <a:cubicBezTo>
                      <a:pt x="67" y="743"/>
                      <a:pt x="52" y="758"/>
                      <a:pt x="33" y="758"/>
                    </a:cubicBezTo>
                    <a:close/>
                    <a:moveTo>
                      <a:pt x="33" y="587"/>
                    </a:moveTo>
                    <a:cubicBezTo>
                      <a:pt x="14" y="587"/>
                      <a:pt x="0" y="573"/>
                      <a:pt x="0" y="554"/>
                    </a:cubicBezTo>
                    <a:lnTo>
                      <a:pt x="0" y="550"/>
                    </a:lnTo>
                    <a:cubicBezTo>
                      <a:pt x="0" y="531"/>
                      <a:pt x="14" y="516"/>
                      <a:pt x="33" y="516"/>
                    </a:cubicBezTo>
                    <a:cubicBezTo>
                      <a:pt x="52" y="516"/>
                      <a:pt x="67" y="531"/>
                      <a:pt x="67" y="550"/>
                    </a:cubicBezTo>
                    <a:lnTo>
                      <a:pt x="67" y="554"/>
                    </a:lnTo>
                    <a:cubicBezTo>
                      <a:pt x="67" y="571"/>
                      <a:pt x="52" y="587"/>
                      <a:pt x="33" y="587"/>
                    </a:cubicBezTo>
                    <a:close/>
                    <a:moveTo>
                      <a:pt x="33" y="415"/>
                    </a:moveTo>
                    <a:cubicBezTo>
                      <a:pt x="14" y="415"/>
                      <a:pt x="0" y="401"/>
                      <a:pt x="0" y="382"/>
                    </a:cubicBezTo>
                    <a:lnTo>
                      <a:pt x="0" y="378"/>
                    </a:lnTo>
                    <a:cubicBezTo>
                      <a:pt x="0" y="359"/>
                      <a:pt x="14" y="344"/>
                      <a:pt x="33" y="344"/>
                    </a:cubicBezTo>
                    <a:cubicBezTo>
                      <a:pt x="52" y="344"/>
                      <a:pt x="67" y="359"/>
                      <a:pt x="67" y="378"/>
                    </a:cubicBezTo>
                    <a:lnTo>
                      <a:pt x="67" y="382"/>
                    </a:lnTo>
                    <a:cubicBezTo>
                      <a:pt x="67" y="401"/>
                      <a:pt x="52" y="415"/>
                      <a:pt x="33" y="415"/>
                    </a:cubicBezTo>
                    <a:close/>
                    <a:moveTo>
                      <a:pt x="33" y="243"/>
                    </a:moveTo>
                    <a:cubicBezTo>
                      <a:pt x="14" y="243"/>
                      <a:pt x="0" y="229"/>
                      <a:pt x="0" y="210"/>
                    </a:cubicBezTo>
                    <a:lnTo>
                      <a:pt x="0" y="206"/>
                    </a:lnTo>
                    <a:cubicBezTo>
                      <a:pt x="0" y="187"/>
                      <a:pt x="14" y="172"/>
                      <a:pt x="33" y="172"/>
                    </a:cubicBezTo>
                    <a:cubicBezTo>
                      <a:pt x="52" y="172"/>
                      <a:pt x="67" y="187"/>
                      <a:pt x="67" y="206"/>
                    </a:cubicBezTo>
                    <a:lnTo>
                      <a:pt x="67" y="210"/>
                    </a:lnTo>
                    <a:cubicBezTo>
                      <a:pt x="67" y="229"/>
                      <a:pt x="52" y="243"/>
                      <a:pt x="33" y="243"/>
                    </a:cubicBezTo>
                    <a:close/>
                    <a:moveTo>
                      <a:pt x="33" y="70"/>
                    </a:moveTo>
                    <a:cubicBezTo>
                      <a:pt x="14" y="70"/>
                      <a:pt x="0" y="57"/>
                      <a:pt x="0" y="38"/>
                    </a:cubicBezTo>
                    <a:lnTo>
                      <a:pt x="0" y="34"/>
                    </a:lnTo>
                    <a:cubicBezTo>
                      <a:pt x="0" y="15"/>
                      <a:pt x="14" y="0"/>
                      <a:pt x="33" y="0"/>
                    </a:cubicBezTo>
                    <a:cubicBezTo>
                      <a:pt x="52" y="0"/>
                      <a:pt x="67" y="15"/>
                      <a:pt x="67" y="34"/>
                    </a:cubicBezTo>
                    <a:cubicBezTo>
                      <a:pt x="67" y="53"/>
                      <a:pt x="52" y="70"/>
                      <a:pt x="33"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7" name="Freeform 146">
                <a:extLst>
                  <a:ext uri="{FF2B5EF4-FFF2-40B4-BE49-F238E27FC236}">
                    <a16:creationId xmlns:a16="http://schemas.microsoft.com/office/drawing/2014/main" id="{62A66B56-7465-8E4F-A811-4077B0A1DFD9}"/>
                  </a:ext>
                </a:extLst>
              </p:cNvPr>
              <p:cNvSpPr/>
              <p:nvPr/>
            </p:nvSpPr>
            <p:spPr>
              <a:xfrm>
                <a:off x="3957327" y="3042234"/>
                <a:ext cx="16599" cy="793987"/>
              </a:xfrm>
              <a:custGeom>
                <a:avLst/>
                <a:gdLst/>
                <a:ahLst/>
                <a:cxnLst>
                  <a:cxn ang="3cd4">
                    <a:pos x="hc" y="t"/>
                  </a:cxn>
                  <a:cxn ang="cd2">
                    <a:pos x="l" y="vc"/>
                  </a:cxn>
                  <a:cxn ang="cd4">
                    <a:pos x="hc" y="b"/>
                  </a:cxn>
                  <a:cxn ang="0">
                    <a:pos x="r" y="vc"/>
                  </a:cxn>
                </a:cxnLst>
                <a:rect l="l" t="t" r="r" b="b"/>
                <a:pathLst>
                  <a:path w="67" h="3158">
                    <a:moveTo>
                      <a:pt x="34" y="3158"/>
                    </a:moveTo>
                    <a:cubicBezTo>
                      <a:pt x="15" y="3158"/>
                      <a:pt x="0" y="3144"/>
                      <a:pt x="0" y="3125"/>
                    </a:cubicBezTo>
                    <a:lnTo>
                      <a:pt x="0" y="3120"/>
                    </a:lnTo>
                    <a:cubicBezTo>
                      <a:pt x="0" y="3101"/>
                      <a:pt x="15" y="3087"/>
                      <a:pt x="34" y="3087"/>
                    </a:cubicBezTo>
                    <a:cubicBezTo>
                      <a:pt x="53" y="3087"/>
                      <a:pt x="67" y="3101"/>
                      <a:pt x="67" y="3120"/>
                    </a:cubicBezTo>
                    <a:lnTo>
                      <a:pt x="67" y="3125"/>
                    </a:lnTo>
                    <a:cubicBezTo>
                      <a:pt x="67" y="3142"/>
                      <a:pt x="53" y="3158"/>
                      <a:pt x="34" y="3158"/>
                    </a:cubicBezTo>
                    <a:close/>
                    <a:moveTo>
                      <a:pt x="34" y="2986"/>
                    </a:moveTo>
                    <a:cubicBezTo>
                      <a:pt x="15" y="2986"/>
                      <a:pt x="0" y="2972"/>
                      <a:pt x="0" y="2953"/>
                    </a:cubicBezTo>
                    <a:cubicBezTo>
                      <a:pt x="0" y="2934"/>
                      <a:pt x="15" y="2918"/>
                      <a:pt x="34" y="2918"/>
                    </a:cubicBezTo>
                    <a:cubicBezTo>
                      <a:pt x="53" y="2918"/>
                      <a:pt x="67" y="2931"/>
                      <a:pt x="67" y="2950"/>
                    </a:cubicBezTo>
                    <a:lnTo>
                      <a:pt x="67" y="2954"/>
                    </a:lnTo>
                    <a:cubicBezTo>
                      <a:pt x="67" y="2972"/>
                      <a:pt x="53" y="2986"/>
                      <a:pt x="34" y="2986"/>
                    </a:cubicBezTo>
                    <a:close/>
                    <a:moveTo>
                      <a:pt x="34" y="2814"/>
                    </a:moveTo>
                    <a:cubicBezTo>
                      <a:pt x="15" y="2814"/>
                      <a:pt x="0" y="2800"/>
                      <a:pt x="0" y="2781"/>
                    </a:cubicBezTo>
                    <a:lnTo>
                      <a:pt x="0" y="2776"/>
                    </a:lnTo>
                    <a:cubicBezTo>
                      <a:pt x="0" y="2757"/>
                      <a:pt x="15" y="2743"/>
                      <a:pt x="34" y="2743"/>
                    </a:cubicBezTo>
                    <a:cubicBezTo>
                      <a:pt x="53" y="2743"/>
                      <a:pt x="67" y="2757"/>
                      <a:pt x="67" y="2776"/>
                    </a:cubicBezTo>
                    <a:lnTo>
                      <a:pt x="67" y="2781"/>
                    </a:lnTo>
                    <a:cubicBezTo>
                      <a:pt x="67" y="2800"/>
                      <a:pt x="53" y="2814"/>
                      <a:pt x="34" y="2814"/>
                    </a:cubicBezTo>
                    <a:close/>
                    <a:moveTo>
                      <a:pt x="34" y="2644"/>
                    </a:moveTo>
                    <a:cubicBezTo>
                      <a:pt x="15" y="2644"/>
                      <a:pt x="0" y="2629"/>
                      <a:pt x="0" y="2610"/>
                    </a:cubicBezTo>
                    <a:lnTo>
                      <a:pt x="0" y="2606"/>
                    </a:lnTo>
                    <a:cubicBezTo>
                      <a:pt x="0" y="2587"/>
                      <a:pt x="15" y="2572"/>
                      <a:pt x="34" y="2572"/>
                    </a:cubicBezTo>
                    <a:cubicBezTo>
                      <a:pt x="53" y="2572"/>
                      <a:pt x="67" y="2587"/>
                      <a:pt x="67" y="2606"/>
                    </a:cubicBezTo>
                    <a:lnTo>
                      <a:pt x="67" y="2610"/>
                    </a:lnTo>
                    <a:cubicBezTo>
                      <a:pt x="67" y="2628"/>
                      <a:pt x="53" y="2644"/>
                      <a:pt x="34" y="2644"/>
                    </a:cubicBezTo>
                    <a:close/>
                    <a:moveTo>
                      <a:pt x="34" y="2472"/>
                    </a:moveTo>
                    <a:cubicBezTo>
                      <a:pt x="15" y="2472"/>
                      <a:pt x="0" y="2457"/>
                      <a:pt x="0" y="2438"/>
                    </a:cubicBezTo>
                    <a:lnTo>
                      <a:pt x="0" y="2434"/>
                    </a:lnTo>
                    <a:cubicBezTo>
                      <a:pt x="0" y="2415"/>
                      <a:pt x="15" y="2400"/>
                      <a:pt x="34" y="2400"/>
                    </a:cubicBezTo>
                    <a:cubicBezTo>
                      <a:pt x="53" y="2400"/>
                      <a:pt x="67" y="2415"/>
                      <a:pt x="67" y="2434"/>
                    </a:cubicBezTo>
                    <a:lnTo>
                      <a:pt x="67" y="2438"/>
                    </a:lnTo>
                    <a:cubicBezTo>
                      <a:pt x="67" y="2457"/>
                      <a:pt x="53" y="2472"/>
                      <a:pt x="34" y="2472"/>
                    </a:cubicBezTo>
                    <a:close/>
                    <a:moveTo>
                      <a:pt x="34" y="2300"/>
                    </a:moveTo>
                    <a:cubicBezTo>
                      <a:pt x="15" y="2300"/>
                      <a:pt x="0" y="2285"/>
                      <a:pt x="0" y="2266"/>
                    </a:cubicBezTo>
                    <a:lnTo>
                      <a:pt x="0" y="2262"/>
                    </a:lnTo>
                    <a:cubicBezTo>
                      <a:pt x="0" y="2243"/>
                      <a:pt x="15" y="2228"/>
                      <a:pt x="34" y="2228"/>
                    </a:cubicBezTo>
                    <a:cubicBezTo>
                      <a:pt x="53" y="2228"/>
                      <a:pt x="67" y="2243"/>
                      <a:pt x="67" y="2262"/>
                    </a:cubicBezTo>
                    <a:lnTo>
                      <a:pt x="67" y="2266"/>
                    </a:lnTo>
                    <a:cubicBezTo>
                      <a:pt x="67" y="2285"/>
                      <a:pt x="53" y="2300"/>
                      <a:pt x="34" y="2300"/>
                    </a:cubicBezTo>
                    <a:close/>
                    <a:moveTo>
                      <a:pt x="34" y="2129"/>
                    </a:moveTo>
                    <a:cubicBezTo>
                      <a:pt x="15" y="2129"/>
                      <a:pt x="0" y="2115"/>
                      <a:pt x="0" y="2096"/>
                    </a:cubicBezTo>
                    <a:cubicBezTo>
                      <a:pt x="0" y="2077"/>
                      <a:pt x="15" y="2061"/>
                      <a:pt x="34" y="2061"/>
                    </a:cubicBezTo>
                    <a:cubicBezTo>
                      <a:pt x="53" y="2061"/>
                      <a:pt x="67" y="2074"/>
                      <a:pt x="67" y="2093"/>
                    </a:cubicBezTo>
                    <a:lnTo>
                      <a:pt x="67" y="2097"/>
                    </a:lnTo>
                    <a:cubicBezTo>
                      <a:pt x="67" y="2113"/>
                      <a:pt x="53" y="2129"/>
                      <a:pt x="34" y="2129"/>
                    </a:cubicBezTo>
                    <a:close/>
                    <a:moveTo>
                      <a:pt x="34" y="1957"/>
                    </a:moveTo>
                    <a:cubicBezTo>
                      <a:pt x="15" y="1957"/>
                      <a:pt x="0" y="1943"/>
                      <a:pt x="0" y="1924"/>
                    </a:cubicBezTo>
                    <a:lnTo>
                      <a:pt x="0" y="1919"/>
                    </a:lnTo>
                    <a:cubicBezTo>
                      <a:pt x="0" y="1900"/>
                      <a:pt x="15" y="1886"/>
                      <a:pt x="34" y="1886"/>
                    </a:cubicBezTo>
                    <a:cubicBezTo>
                      <a:pt x="53" y="1886"/>
                      <a:pt x="67" y="1900"/>
                      <a:pt x="67" y="1919"/>
                    </a:cubicBezTo>
                    <a:lnTo>
                      <a:pt x="67" y="1924"/>
                    </a:lnTo>
                    <a:cubicBezTo>
                      <a:pt x="67" y="1943"/>
                      <a:pt x="53" y="1957"/>
                      <a:pt x="34" y="1957"/>
                    </a:cubicBezTo>
                    <a:close/>
                    <a:moveTo>
                      <a:pt x="34" y="1785"/>
                    </a:moveTo>
                    <a:cubicBezTo>
                      <a:pt x="15" y="1785"/>
                      <a:pt x="0" y="1771"/>
                      <a:pt x="0" y="1752"/>
                    </a:cubicBezTo>
                    <a:lnTo>
                      <a:pt x="0" y="1747"/>
                    </a:lnTo>
                    <a:cubicBezTo>
                      <a:pt x="0" y="1728"/>
                      <a:pt x="15" y="1714"/>
                      <a:pt x="34" y="1714"/>
                    </a:cubicBezTo>
                    <a:cubicBezTo>
                      <a:pt x="53" y="1714"/>
                      <a:pt x="67" y="1728"/>
                      <a:pt x="67" y="1747"/>
                    </a:cubicBezTo>
                    <a:lnTo>
                      <a:pt x="67" y="1752"/>
                    </a:lnTo>
                    <a:cubicBezTo>
                      <a:pt x="67" y="1771"/>
                      <a:pt x="53" y="1785"/>
                      <a:pt x="34" y="1785"/>
                    </a:cubicBezTo>
                    <a:close/>
                    <a:moveTo>
                      <a:pt x="34" y="1615"/>
                    </a:moveTo>
                    <a:cubicBezTo>
                      <a:pt x="15" y="1615"/>
                      <a:pt x="0" y="1600"/>
                      <a:pt x="0" y="1581"/>
                    </a:cubicBezTo>
                    <a:lnTo>
                      <a:pt x="0" y="1577"/>
                    </a:lnTo>
                    <a:cubicBezTo>
                      <a:pt x="0" y="1558"/>
                      <a:pt x="15" y="1543"/>
                      <a:pt x="34" y="1543"/>
                    </a:cubicBezTo>
                    <a:cubicBezTo>
                      <a:pt x="53" y="1543"/>
                      <a:pt x="67" y="1558"/>
                      <a:pt x="67" y="1577"/>
                    </a:cubicBezTo>
                    <a:lnTo>
                      <a:pt x="67" y="1581"/>
                    </a:lnTo>
                    <a:cubicBezTo>
                      <a:pt x="67" y="1599"/>
                      <a:pt x="53" y="1615"/>
                      <a:pt x="34" y="1615"/>
                    </a:cubicBezTo>
                    <a:close/>
                    <a:moveTo>
                      <a:pt x="34" y="1443"/>
                    </a:moveTo>
                    <a:cubicBezTo>
                      <a:pt x="15" y="1443"/>
                      <a:pt x="0" y="1428"/>
                      <a:pt x="0" y="1409"/>
                    </a:cubicBezTo>
                    <a:lnTo>
                      <a:pt x="0" y="1405"/>
                    </a:lnTo>
                    <a:cubicBezTo>
                      <a:pt x="0" y="1386"/>
                      <a:pt x="15" y="1371"/>
                      <a:pt x="34" y="1371"/>
                    </a:cubicBezTo>
                    <a:cubicBezTo>
                      <a:pt x="53" y="1371"/>
                      <a:pt x="67" y="1386"/>
                      <a:pt x="67" y="1405"/>
                    </a:cubicBezTo>
                    <a:lnTo>
                      <a:pt x="67" y="1409"/>
                    </a:lnTo>
                    <a:cubicBezTo>
                      <a:pt x="67" y="1428"/>
                      <a:pt x="53" y="1443"/>
                      <a:pt x="34" y="1443"/>
                    </a:cubicBezTo>
                    <a:close/>
                    <a:moveTo>
                      <a:pt x="34" y="1271"/>
                    </a:moveTo>
                    <a:cubicBezTo>
                      <a:pt x="15" y="1271"/>
                      <a:pt x="0" y="1256"/>
                      <a:pt x="0" y="1237"/>
                    </a:cubicBezTo>
                    <a:cubicBezTo>
                      <a:pt x="0" y="1218"/>
                      <a:pt x="15" y="1202"/>
                      <a:pt x="34" y="1202"/>
                    </a:cubicBezTo>
                    <a:cubicBezTo>
                      <a:pt x="53" y="1202"/>
                      <a:pt x="67" y="1215"/>
                      <a:pt x="67" y="1234"/>
                    </a:cubicBezTo>
                    <a:lnTo>
                      <a:pt x="67" y="1239"/>
                    </a:lnTo>
                    <a:cubicBezTo>
                      <a:pt x="67" y="1256"/>
                      <a:pt x="53" y="1271"/>
                      <a:pt x="34" y="1271"/>
                    </a:cubicBezTo>
                    <a:close/>
                    <a:moveTo>
                      <a:pt x="34" y="1100"/>
                    </a:moveTo>
                    <a:cubicBezTo>
                      <a:pt x="15" y="1100"/>
                      <a:pt x="0" y="1086"/>
                      <a:pt x="0" y="1067"/>
                    </a:cubicBezTo>
                    <a:lnTo>
                      <a:pt x="0" y="1062"/>
                    </a:lnTo>
                    <a:cubicBezTo>
                      <a:pt x="0" y="1043"/>
                      <a:pt x="15" y="1029"/>
                      <a:pt x="34" y="1029"/>
                    </a:cubicBezTo>
                    <a:cubicBezTo>
                      <a:pt x="53" y="1029"/>
                      <a:pt x="67" y="1043"/>
                      <a:pt x="67" y="1062"/>
                    </a:cubicBezTo>
                    <a:lnTo>
                      <a:pt x="67" y="1067"/>
                    </a:lnTo>
                    <a:cubicBezTo>
                      <a:pt x="67" y="1084"/>
                      <a:pt x="53" y="1100"/>
                      <a:pt x="34" y="1100"/>
                    </a:cubicBezTo>
                    <a:close/>
                    <a:moveTo>
                      <a:pt x="34" y="928"/>
                    </a:moveTo>
                    <a:cubicBezTo>
                      <a:pt x="15" y="928"/>
                      <a:pt x="0" y="914"/>
                      <a:pt x="0" y="895"/>
                    </a:cubicBezTo>
                    <a:lnTo>
                      <a:pt x="0" y="890"/>
                    </a:lnTo>
                    <a:cubicBezTo>
                      <a:pt x="0" y="872"/>
                      <a:pt x="15" y="857"/>
                      <a:pt x="34" y="857"/>
                    </a:cubicBezTo>
                    <a:cubicBezTo>
                      <a:pt x="53" y="857"/>
                      <a:pt x="67" y="872"/>
                      <a:pt x="67" y="890"/>
                    </a:cubicBezTo>
                    <a:lnTo>
                      <a:pt x="67" y="895"/>
                    </a:lnTo>
                    <a:cubicBezTo>
                      <a:pt x="67" y="914"/>
                      <a:pt x="53" y="928"/>
                      <a:pt x="34" y="928"/>
                    </a:cubicBezTo>
                    <a:close/>
                    <a:moveTo>
                      <a:pt x="34" y="756"/>
                    </a:moveTo>
                    <a:cubicBezTo>
                      <a:pt x="15" y="756"/>
                      <a:pt x="0" y="742"/>
                      <a:pt x="0" y="723"/>
                    </a:cubicBezTo>
                    <a:lnTo>
                      <a:pt x="0" y="718"/>
                    </a:lnTo>
                    <a:cubicBezTo>
                      <a:pt x="0" y="700"/>
                      <a:pt x="15" y="685"/>
                      <a:pt x="34" y="685"/>
                    </a:cubicBezTo>
                    <a:cubicBezTo>
                      <a:pt x="53" y="685"/>
                      <a:pt x="67" y="700"/>
                      <a:pt x="67" y="718"/>
                    </a:cubicBezTo>
                    <a:lnTo>
                      <a:pt x="67" y="723"/>
                    </a:lnTo>
                    <a:cubicBezTo>
                      <a:pt x="67" y="742"/>
                      <a:pt x="53" y="756"/>
                      <a:pt x="34" y="756"/>
                    </a:cubicBezTo>
                    <a:close/>
                    <a:moveTo>
                      <a:pt x="34" y="586"/>
                    </a:moveTo>
                    <a:cubicBezTo>
                      <a:pt x="15" y="586"/>
                      <a:pt x="0" y="571"/>
                      <a:pt x="0" y="552"/>
                    </a:cubicBezTo>
                    <a:lnTo>
                      <a:pt x="0" y="548"/>
                    </a:lnTo>
                    <a:cubicBezTo>
                      <a:pt x="0" y="529"/>
                      <a:pt x="15" y="514"/>
                      <a:pt x="34" y="514"/>
                    </a:cubicBezTo>
                    <a:cubicBezTo>
                      <a:pt x="53" y="514"/>
                      <a:pt x="67" y="529"/>
                      <a:pt x="67" y="548"/>
                    </a:cubicBezTo>
                    <a:lnTo>
                      <a:pt x="67" y="552"/>
                    </a:lnTo>
                    <a:cubicBezTo>
                      <a:pt x="67" y="570"/>
                      <a:pt x="53" y="586"/>
                      <a:pt x="34" y="586"/>
                    </a:cubicBezTo>
                    <a:close/>
                    <a:moveTo>
                      <a:pt x="34" y="414"/>
                    </a:moveTo>
                    <a:cubicBezTo>
                      <a:pt x="15" y="414"/>
                      <a:pt x="0" y="399"/>
                      <a:pt x="0" y="380"/>
                    </a:cubicBezTo>
                    <a:cubicBezTo>
                      <a:pt x="0" y="361"/>
                      <a:pt x="15" y="345"/>
                      <a:pt x="34" y="345"/>
                    </a:cubicBezTo>
                    <a:cubicBezTo>
                      <a:pt x="53" y="345"/>
                      <a:pt x="67" y="358"/>
                      <a:pt x="67" y="377"/>
                    </a:cubicBezTo>
                    <a:lnTo>
                      <a:pt x="67" y="382"/>
                    </a:lnTo>
                    <a:cubicBezTo>
                      <a:pt x="67" y="399"/>
                      <a:pt x="53" y="414"/>
                      <a:pt x="34" y="414"/>
                    </a:cubicBezTo>
                    <a:close/>
                    <a:moveTo>
                      <a:pt x="34" y="242"/>
                    </a:moveTo>
                    <a:cubicBezTo>
                      <a:pt x="15" y="242"/>
                      <a:pt x="0" y="227"/>
                      <a:pt x="0" y="208"/>
                    </a:cubicBezTo>
                    <a:lnTo>
                      <a:pt x="0" y="204"/>
                    </a:lnTo>
                    <a:cubicBezTo>
                      <a:pt x="0" y="185"/>
                      <a:pt x="15" y="170"/>
                      <a:pt x="34" y="170"/>
                    </a:cubicBezTo>
                    <a:cubicBezTo>
                      <a:pt x="53" y="170"/>
                      <a:pt x="67" y="185"/>
                      <a:pt x="67" y="204"/>
                    </a:cubicBezTo>
                    <a:lnTo>
                      <a:pt x="67" y="208"/>
                    </a:lnTo>
                    <a:cubicBezTo>
                      <a:pt x="67" y="227"/>
                      <a:pt x="53" y="242"/>
                      <a:pt x="34" y="242"/>
                    </a:cubicBezTo>
                    <a:close/>
                    <a:moveTo>
                      <a:pt x="34" y="71"/>
                    </a:moveTo>
                    <a:cubicBezTo>
                      <a:pt x="15" y="71"/>
                      <a:pt x="0" y="57"/>
                      <a:pt x="0" y="38"/>
                    </a:cubicBezTo>
                    <a:lnTo>
                      <a:pt x="0" y="33"/>
                    </a:lnTo>
                    <a:cubicBezTo>
                      <a:pt x="0" y="15"/>
                      <a:pt x="15" y="0"/>
                      <a:pt x="34" y="0"/>
                    </a:cubicBezTo>
                    <a:cubicBezTo>
                      <a:pt x="53" y="0"/>
                      <a:pt x="67" y="15"/>
                      <a:pt x="67" y="33"/>
                    </a:cubicBezTo>
                    <a:lnTo>
                      <a:pt x="67" y="38"/>
                    </a:lnTo>
                    <a:cubicBezTo>
                      <a:pt x="67" y="55"/>
                      <a:pt x="53" y="71"/>
                      <a:pt x="34" y="7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4C0D26EA-B8EA-284D-92C0-B871F225FE39}"/>
                  </a:ext>
                </a:extLst>
              </p:cNvPr>
              <p:cNvSpPr/>
              <p:nvPr/>
            </p:nvSpPr>
            <p:spPr>
              <a:xfrm>
                <a:off x="4414554" y="4071877"/>
                <a:ext cx="276902" cy="16599"/>
              </a:xfrm>
              <a:custGeom>
                <a:avLst/>
                <a:gdLst/>
                <a:ahLst/>
                <a:cxnLst>
                  <a:cxn ang="3cd4">
                    <a:pos x="hc" y="t"/>
                  </a:cxn>
                  <a:cxn ang="cd2">
                    <a:pos x="l" y="vc"/>
                  </a:cxn>
                  <a:cxn ang="cd4">
                    <a:pos x="hc" y="b"/>
                  </a:cxn>
                  <a:cxn ang="0">
                    <a:pos x="r" y="vc"/>
                  </a:cxn>
                </a:cxnLst>
                <a:rect l="l" t="t" r="r" b="b"/>
                <a:pathLst>
                  <a:path w="1102" h="67">
                    <a:moveTo>
                      <a:pt x="1068" y="67"/>
                    </a:moveTo>
                    <a:lnTo>
                      <a:pt x="1064" y="67"/>
                    </a:lnTo>
                    <a:cubicBezTo>
                      <a:pt x="1045" y="67"/>
                      <a:pt x="1030" y="53"/>
                      <a:pt x="1030" y="34"/>
                    </a:cubicBezTo>
                    <a:cubicBezTo>
                      <a:pt x="1030" y="15"/>
                      <a:pt x="1045" y="0"/>
                      <a:pt x="1064" y="0"/>
                    </a:cubicBezTo>
                    <a:lnTo>
                      <a:pt x="1068" y="0"/>
                    </a:lnTo>
                    <a:cubicBezTo>
                      <a:pt x="1087" y="0"/>
                      <a:pt x="1102" y="15"/>
                      <a:pt x="1102" y="34"/>
                    </a:cubicBezTo>
                    <a:cubicBezTo>
                      <a:pt x="1100" y="51"/>
                      <a:pt x="1086" y="67"/>
                      <a:pt x="1068" y="67"/>
                    </a:cubicBezTo>
                    <a:close/>
                    <a:moveTo>
                      <a:pt x="896" y="67"/>
                    </a:moveTo>
                    <a:lnTo>
                      <a:pt x="892" y="67"/>
                    </a:lnTo>
                    <a:cubicBezTo>
                      <a:pt x="873" y="67"/>
                      <a:pt x="858" y="53"/>
                      <a:pt x="858" y="34"/>
                    </a:cubicBezTo>
                    <a:cubicBezTo>
                      <a:pt x="858" y="15"/>
                      <a:pt x="873" y="0"/>
                      <a:pt x="892" y="0"/>
                    </a:cubicBezTo>
                    <a:lnTo>
                      <a:pt x="896" y="0"/>
                    </a:lnTo>
                    <a:cubicBezTo>
                      <a:pt x="915" y="0"/>
                      <a:pt x="930" y="15"/>
                      <a:pt x="930" y="34"/>
                    </a:cubicBezTo>
                    <a:cubicBezTo>
                      <a:pt x="930" y="51"/>
                      <a:pt x="915" y="67"/>
                      <a:pt x="896" y="67"/>
                    </a:cubicBezTo>
                    <a:close/>
                    <a:moveTo>
                      <a:pt x="724" y="67"/>
                    </a:moveTo>
                    <a:lnTo>
                      <a:pt x="720" y="67"/>
                    </a:lnTo>
                    <a:cubicBezTo>
                      <a:pt x="701" y="67"/>
                      <a:pt x="686" y="53"/>
                      <a:pt x="686" y="34"/>
                    </a:cubicBezTo>
                    <a:cubicBezTo>
                      <a:pt x="686" y="15"/>
                      <a:pt x="701" y="0"/>
                      <a:pt x="720" y="0"/>
                    </a:cubicBezTo>
                    <a:lnTo>
                      <a:pt x="724" y="0"/>
                    </a:lnTo>
                    <a:cubicBezTo>
                      <a:pt x="743" y="0"/>
                      <a:pt x="758" y="15"/>
                      <a:pt x="758" y="34"/>
                    </a:cubicBezTo>
                    <a:cubicBezTo>
                      <a:pt x="758" y="51"/>
                      <a:pt x="743" y="67"/>
                      <a:pt x="724" y="67"/>
                    </a:cubicBezTo>
                    <a:close/>
                    <a:moveTo>
                      <a:pt x="554" y="67"/>
                    </a:moveTo>
                    <a:lnTo>
                      <a:pt x="549" y="67"/>
                    </a:lnTo>
                    <a:cubicBezTo>
                      <a:pt x="530" y="67"/>
                      <a:pt x="516" y="53"/>
                      <a:pt x="516" y="34"/>
                    </a:cubicBezTo>
                    <a:cubicBezTo>
                      <a:pt x="516" y="15"/>
                      <a:pt x="530" y="0"/>
                      <a:pt x="549" y="0"/>
                    </a:cubicBezTo>
                    <a:lnTo>
                      <a:pt x="554" y="0"/>
                    </a:lnTo>
                    <a:cubicBezTo>
                      <a:pt x="573" y="0"/>
                      <a:pt x="587" y="15"/>
                      <a:pt x="587" y="34"/>
                    </a:cubicBezTo>
                    <a:cubicBezTo>
                      <a:pt x="586" y="51"/>
                      <a:pt x="571" y="67"/>
                      <a:pt x="554" y="67"/>
                    </a:cubicBezTo>
                    <a:close/>
                    <a:moveTo>
                      <a:pt x="382" y="67"/>
                    </a:moveTo>
                    <a:cubicBezTo>
                      <a:pt x="363" y="67"/>
                      <a:pt x="347" y="53"/>
                      <a:pt x="347" y="34"/>
                    </a:cubicBezTo>
                    <a:cubicBezTo>
                      <a:pt x="347" y="15"/>
                      <a:pt x="360" y="0"/>
                      <a:pt x="379" y="0"/>
                    </a:cubicBezTo>
                    <a:lnTo>
                      <a:pt x="383" y="0"/>
                    </a:lnTo>
                    <a:cubicBezTo>
                      <a:pt x="402" y="0"/>
                      <a:pt x="417" y="15"/>
                      <a:pt x="417" y="34"/>
                    </a:cubicBezTo>
                    <a:cubicBezTo>
                      <a:pt x="415" y="51"/>
                      <a:pt x="401" y="67"/>
                      <a:pt x="382" y="67"/>
                    </a:cubicBezTo>
                    <a:close/>
                    <a:moveTo>
                      <a:pt x="210" y="67"/>
                    </a:moveTo>
                    <a:lnTo>
                      <a:pt x="205" y="67"/>
                    </a:lnTo>
                    <a:cubicBezTo>
                      <a:pt x="186" y="67"/>
                      <a:pt x="172" y="53"/>
                      <a:pt x="172" y="34"/>
                    </a:cubicBezTo>
                    <a:cubicBezTo>
                      <a:pt x="172" y="15"/>
                      <a:pt x="186" y="0"/>
                      <a:pt x="205" y="0"/>
                    </a:cubicBezTo>
                    <a:lnTo>
                      <a:pt x="210" y="0"/>
                    </a:lnTo>
                    <a:cubicBezTo>
                      <a:pt x="229" y="0"/>
                      <a:pt x="243" y="15"/>
                      <a:pt x="243" y="34"/>
                    </a:cubicBezTo>
                    <a:cubicBezTo>
                      <a:pt x="243" y="51"/>
                      <a:pt x="229" y="67"/>
                      <a:pt x="210" y="67"/>
                    </a:cubicBezTo>
                    <a:close/>
                    <a:moveTo>
                      <a:pt x="38" y="67"/>
                    </a:moveTo>
                    <a:lnTo>
                      <a:pt x="33" y="67"/>
                    </a:lnTo>
                    <a:cubicBezTo>
                      <a:pt x="14" y="67"/>
                      <a:pt x="0" y="53"/>
                      <a:pt x="0" y="34"/>
                    </a:cubicBezTo>
                    <a:cubicBezTo>
                      <a:pt x="0" y="15"/>
                      <a:pt x="14" y="0"/>
                      <a:pt x="33" y="0"/>
                    </a:cubicBezTo>
                    <a:lnTo>
                      <a:pt x="38" y="0"/>
                    </a:lnTo>
                    <a:cubicBezTo>
                      <a:pt x="57" y="0"/>
                      <a:pt x="71" y="15"/>
                      <a:pt x="71" y="34"/>
                    </a:cubicBezTo>
                    <a:cubicBezTo>
                      <a:pt x="71" y="51"/>
                      <a:pt x="57" y="67"/>
                      <a:pt x="38" y="6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8AD501A7-39CE-F84C-8038-F3BA47F0B429}"/>
                  </a:ext>
                </a:extLst>
              </p:cNvPr>
              <p:cNvSpPr/>
              <p:nvPr/>
            </p:nvSpPr>
            <p:spPr>
              <a:xfrm>
                <a:off x="4940945" y="4290682"/>
                <a:ext cx="16599" cy="577948"/>
              </a:xfrm>
              <a:custGeom>
                <a:avLst/>
                <a:gdLst/>
                <a:ahLst/>
                <a:cxnLst>
                  <a:cxn ang="3cd4">
                    <a:pos x="hc" y="t"/>
                  </a:cxn>
                  <a:cxn ang="cd2">
                    <a:pos x="l" y="vc"/>
                  </a:cxn>
                  <a:cxn ang="cd4">
                    <a:pos x="hc" y="b"/>
                  </a:cxn>
                  <a:cxn ang="0">
                    <a:pos x="r" y="vc"/>
                  </a:cxn>
                </a:cxnLst>
                <a:rect l="l" t="t" r="r" b="b"/>
                <a:pathLst>
                  <a:path w="67" h="2299">
                    <a:moveTo>
                      <a:pt x="33" y="2299"/>
                    </a:moveTo>
                    <a:cubicBezTo>
                      <a:pt x="14" y="2299"/>
                      <a:pt x="0" y="2284"/>
                      <a:pt x="0" y="2265"/>
                    </a:cubicBezTo>
                    <a:lnTo>
                      <a:pt x="0" y="2261"/>
                    </a:lnTo>
                    <a:cubicBezTo>
                      <a:pt x="0" y="2242"/>
                      <a:pt x="14" y="2227"/>
                      <a:pt x="33" y="2227"/>
                    </a:cubicBezTo>
                    <a:cubicBezTo>
                      <a:pt x="52" y="2227"/>
                      <a:pt x="67" y="2242"/>
                      <a:pt x="67" y="2261"/>
                    </a:cubicBezTo>
                    <a:lnTo>
                      <a:pt x="67" y="2265"/>
                    </a:lnTo>
                    <a:cubicBezTo>
                      <a:pt x="67" y="2284"/>
                      <a:pt x="51" y="2299"/>
                      <a:pt x="33" y="2299"/>
                    </a:cubicBezTo>
                    <a:close/>
                    <a:moveTo>
                      <a:pt x="33" y="2127"/>
                    </a:moveTo>
                    <a:cubicBezTo>
                      <a:pt x="14" y="2127"/>
                      <a:pt x="0" y="2112"/>
                      <a:pt x="0" y="2093"/>
                    </a:cubicBezTo>
                    <a:cubicBezTo>
                      <a:pt x="0" y="2074"/>
                      <a:pt x="14" y="2058"/>
                      <a:pt x="33" y="2058"/>
                    </a:cubicBezTo>
                    <a:cubicBezTo>
                      <a:pt x="52" y="2058"/>
                      <a:pt x="67" y="2072"/>
                      <a:pt x="67" y="2090"/>
                    </a:cubicBezTo>
                    <a:lnTo>
                      <a:pt x="67" y="2095"/>
                    </a:lnTo>
                    <a:cubicBezTo>
                      <a:pt x="67" y="2112"/>
                      <a:pt x="51" y="2127"/>
                      <a:pt x="33" y="2127"/>
                    </a:cubicBezTo>
                    <a:close/>
                    <a:moveTo>
                      <a:pt x="33" y="1956"/>
                    </a:moveTo>
                    <a:cubicBezTo>
                      <a:pt x="14" y="1956"/>
                      <a:pt x="0" y="1942"/>
                      <a:pt x="0" y="1923"/>
                    </a:cubicBezTo>
                    <a:lnTo>
                      <a:pt x="0" y="1918"/>
                    </a:lnTo>
                    <a:cubicBezTo>
                      <a:pt x="0" y="1900"/>
                      <a:pt x="14" y="1885"/>
                      <a:pt x="33" y="1885"/>
                    </a:cubicBezTo>
                    <a:cubicBezTo>
                      <a:pt x="52" y="1885"/>
                      <a:pt x="67" y="1900"/>
                      <a:pt x="67" y="1918"/>
                    </a:cubicBezTo>
                    <a:lnTo>
                      <a:pt x="67" y="1923"/>
                    </a:lnTo>
                    <a:cubicBezTo>
                      <a:pt x="67" y="1942"/>
                      <a:pt x="51" y="1956"/>
                      <a:pt x="33" y="1956"/>
                    </a:cubicBezTo>
                    <a:close/>
                    <a:moveTo>
                      <a:pt x="33" y="1784"/>
                    </a:moveTo>
                    <a:cubicBezTo>
                      <a:pt x="14" y="1784"/>
                      <a:pt x="0" y="1770"/>
                      <a:pt x="0" y="1751"/>
                    </a:cubicBezTo>
                    <a:cubicBezTo>
                      <a:pt x="0" y="1732"/>
                      <a:pt x="14" y="1716"/>
                      <a:pt x="33" y="1716"/>
                    </a:cubicBezTo>
                    <a:cubicBezTo>
                      <a:pt x="52" y="1716"/>
                      <a:pt x="67" y="1729"/>
                      <a:pt x="67" y="1748"/>
                    </a:cubicBezTo>
                    <a:lnTo>
                      <a:pt x="67" y="1752"/>
                    </a:lnTo>
                    <a:cubicBezTo>
                      <a:pt x="67" y="1770"/>
                      <a:pt x="51" y="1784"/>
                      <a:pt x="33" y="1784"/>
                    </a:cubicBezTo>
                    <a:close/>
                    <a:moveTo>
                      <a:pt x="33" y="1612"/>
                    </a:moveTo>
                    <a:cubicBezTo>
                      <a:pt x="14" y="1612"/>
                      <a:pt x="0" y="1598"/>
                      <a:pt x="0" y="1579"/>
                    </a:cubicBezTo>
                    <a:cubicBezTo>
                      <a:pt x="0" y="1560"/>
                      <a:pt x="14" y="1544"/>
                      <a:pt x="33" y="1544"/>
                    </a:cubicBezTo>
                    <a:cubicBezTo>
                      <a:pt x="52" y="1544"/>
                      <a:pt x="67" y="1557"/>
                      <a:pt x="67" y="1576"/>
                    </a:cubicBezTo>
                    <a:lnTo>
                      <a:pt x="67" y="1580"/>
                    </a:lnTo>
                    <a:cubicBezTo>
                      <a:pt x="67" y="1598"/>
                      <a:pt x="51" y="1612"/>
                      <a:pt x="33" y="1612"/>
                    </a:cubicBezTo>
                    <a:close/>
                    <a:moveTo>
                      <a:pt x="33" y="1442"/>
                    </a:moveTo>
                    <a:cubicBezTo>
                      <a:pt x="14" y="1442"/>
                      <a:pt x="0" y="1427"/>
                      <a:pt x="0" y="1408"/>
                    </a:cubicBezTo>
                    <a:lnTo>
                      <a:pt x="0" y="1404"/>
                    </a:lnTo>
                    <a:cubicBezTo>
                      <a:pt x="0" y="1385"/>
                      <a:pt x="14" y="1370"/>
                      <a:pt x="33" y="1370"/>
                    </a:cubicBezTo>
                    <a:cubicBezTo>
                      <a:pt x="52" y="1370"/>
                      <a:pt x="67" y="1385"/>
                      <a:pt x="67" y="1404"/>
                    </a:cubicBezTo>
                    <a:lnTo>
                      <a:pt x="67" y="1408"/>
                    </a:lnTo>
                    <a:cubicBezTo>
                      <a:pt x="67" y="1426"/>
                      <a:pt x="51" y="1442"/>
                      <a:pt x="33" y="1442"/>
                    </a:cubicBezTo>
                    <a:close/>
                    <a:moveTo>
                      <a:pt x="33" y="1270"/>
                    </a:moveTo>
                    <a:cubicBezTo>
                      <a:pt x="14" y="1270"/>
                      <a:pt x="0" y="1255"/>
                      <a:pt x="0" y="1236"/>
                    </a:cubicBezTo>
                    <a:cubicBezTo>
                      <a:pt x="0" y="1217"/>
                      <a:pt x="14" y="1201"/>
                      <a:pt x="33" y="1201"/>
                    </a:cubicBezTo>
                    <a:cubicBezTo>
                      <a:pt x="52" y="1201"/>
                      <a:pt x="67" y="1215"/>
                      <a:pt x="67" y="1233"/>
                    </a:cubicBezTo>
                    <a:lnTo>
                      <a:pt x="67" y="1238"/>
                    </a:lnTo>
                    <a:cubicBezTo>
                      <a:pt x="67" y="1255"/>
                      <a:pt x="51" y="1270"/>
                      <a:pt x="33" y="1270"/>
                    </a:cubicBezTo>
                    <a:close/>
                    <a:moveTo>
                      <a:pt x="33" y="1098"/>
                    </a:moveTo>
                    <a:cubicBezTo>
                      <a:pt x="14" y="1098"/>
                      <a:pt x="0" y="1083"/>
                      <a:pt x="0" y="1064"/>
                    </a:cubicBezTo>
                    <a:lnTo>
                      <a:pt x="0" y="1060"/>
                    </a:lnTo>
                    <a:cubicBezTo>
                      <a:pt x="0" y="1041"/>
                      <a:pt x="14" y="1027"/>
                      <a:pt x="33" y="1027"/>
                    </a:cubicBezTo>
                    <a:cubicBezTo>
                      <a:pt x="52" y="1027"/>
                      <a:pt x="67" y="1041"/>
                      <a:pt x="67" y="1060"/>
                    </a:cubicBezTo>
                    <a:lnTo>
                      <a:pt x="67" y="1064"/>
                    </a:lnTo>
                    <a:cubicBezTo>
                      <a:pt x="67" y="1083"/>
                      <a:pt x="51" y="1098"/>
                      <a:pt x="33" y="1098"/>
                    </a:cubicBezTo>
                    <a:close/>
                    <a:moveTo>
                      <a:pt x="33" y="927"/>
                    </a:moveTo>
                    <a:cubicBezTo>
                      <a:pt x="14" y="927"/>
                      <a:pt x="0" y="913"/>
                      <a:pt x="0" y="894"/>
                    </a:cubicBezTo>
                    <a:cubicBezTo>
                      <a:pt x="0" y="875"/>
                      <a:pt x="14" y="859"/>
                      <a:pt x="33" y="859"/>
                    </a:cubicBezTo>
                    <a:cubicBezTo>
                      <a:pt x="52" y="859"/>
                      <a:pt x="67" y="872"/>
                      <a:pt x="67" y="891"/>
                    </a:cubicBezTo>
                    <a:lnTo>
                      <a:pt x="67" y="895"/>
                    </a:lnTo>
                    <a:cubicBezTo>
                      <a:pt x="67" y="911"/>
                      <a:pt x="51" y="927"/>
                      <a:pt x="33" y="927"/>
                    </a:cubicBezTo>
                    <a:close/>
                    <a:moveTo>
                      <a:pt x="33" y="755"/>
                    </a:moveTo>
                    <a:cubicBezTo>
                      <a:pt x="14" y="755"/>
                      <a:pt x="0" y="741"/>
                      <a:pt x="0" y="722"/>
                    </a:cubicBezTo>
                    <a:cubicBezTo>
                      <a:pt x="0" y="703"/>
                      <a:pt x="14" y="687"/>
                      <a:pt x="33" y="687"/>
                    </a:cubicBezTo>
                    <a:cubicBezTo>
                      <a:pt x="52" y="687"/>
                      <a:pt x="67" y="700"/>
                      <a:pt x="67" y="719"/>
                    </a:cubicBezTo>
                    <a:lnTo>
                      <a:pt x="67" y="723"/>
                    </a:lnTo>
                    <a:cubicBezTo>
                      <a:pt x="67" y="741"/>
                      <a:pt x="51" y="755"/>
                      <a:pt x="33" y="755"/>
                    </a:cubicBezTo>
                    <a:close/>
                    <a:moveTo>
                      <a:pt x="33" y="583"/>
                    </a:moveTo>
                    <a:cubicBezTo>
                      <a:pt x="14" y="583"/>
                      <a:pt x="0" y="569"/>
                      <a:pt x="0" y="550"/>
                    </a:cubicBezTo>
                    <a:lnTo>
                      <a:pt x="0" y="546"/>
                    </a:lnTo>
                    <a:cubicBezTo>
                      <a:pt x="0" y="527"/>
                      <a:pt x="14" y="512"/>
                      <a:pt x="33" y="512"/>
                    </a:cubicBezTo>
                    <a:cubicBezTo>
                      <a:pt x="52" y="512"/>
                      <a:pt x="67" y="527"/>
                      <a:pt x="67" y="546"/>
                    </a:cubicBezTo>
                    <a:lnTo>
                      <a:pt x="67" y="550"/>
                    </a:lnTo>
                    <a:cubicBezTo>
                      <a:pt x="67" y="569"/>
                      <a:pt x="51" y="583"/>
                      <a:pt x="33" y="583"/>
                    </a:cubicBezTo>
                    <a:close/>
                    <a:moveTo>
                      <a:pt x="33" y="413"/>
                    </a:moveTo>
                    <a:cubicBezTo>
                      <a:pt x="14" y="413"/>
                      <a:pt x="0" y="398"/>
                      <a:pt x="0" y="379"/>
                    </a:cubicBezTo>
                    <a:cubicBezTo>
                      <a:pt x="0" y="360"/>
                      <a:pt x="14" y="344"/>
                      <a:pt x="33" y="344"/>
                    </a:cubicBezTo>
                    <a:cubicBezTo>
                      <a:pt x="52" y="344"/>
                      <a:pt x="67" y="358"/>
                      <a:pt x="67" y="376"/>
                    </a:cubicBezTo>
                    <a:lnTo>
                      <a:pt x="67" y="381"/>
                    </a:lnTo>
                    <a:cubicBezTo>
                      <a:pt x="67" y="397"/>
                      <a:pt x="51" y="413"/>
                      <a:pt x="33" y="413"/>
                    </a:cubicBezTo>
                    <a:close/>
                    <a:moveTo>
                      <a:pt x="33" y="241"/>
                    </a:moveTo>
                    <a:cubicBezTo>
                      <a:pt x="14" y="241"/>
                      <a:pt x="0" y="226"/>
                      <a:pt x="0" y="207"/>
                    </a:cubicBezTo>
                    <a:lnTo>
                      <a:pt x="0" y="203"/>
                    </a:lnTo>
                    <a:cubicBezTo>
                      <a:pt x="0" y="184"/>
                      <a:pt x="14" y="170"/>
                      <a:pt x="33" y="170"/>
                    </a:cubicBezTo>
                    <a:cubicBezTo>
                      <a:pt x="52" y="170"/>
                      <a:pt x="67" y="184"/>
                      <a:pt x="67" y="203"/>
                    </a:cubicBezTo>
                    <a:lnTo>
                      <a:pt x="67" y="207"/>
                    </a:lnTo>
                    <a:cubicBezTo>
                      <a:pt x="67" y="226"/>
                      <a:pt x="51" y="241"/>
                      <a:pt x="33" y="241"/>
                    </a:cubicBezTo>
                    <a:close/>
                    <a:moveTo>
                      <a:pt x="33" y="69"/>
                    </a:moveTo>
                    <a:cubicBezTo>
                      <a:pt x="14" y="69"/>
                      <a:pt x="0" y="53"/>
                      <a:pt x="0" y="35"/>
                    </a:cubicBezTo>
                    <a:cubicBezTo>
                      <a:pt x="0" y="16"/>
                      <a:pt x="14" y="0"/>
                      <a:pt x="33" y="0"/>
                    </a:cubicBezTo>
                    <a:cubicBezTo>
                      <a:pt x="52" y="0"/>
                      <a:pt x="67" y="14"/>
                      <a:pt x="67" y="33"/>
                    </a:cubicBezTo>
                    <a:lnTo>
                      <a:pt x="67" y="37"/>
                    </a:lnTo>
                    <a:cubicBezTo>
                      <a:pt x="67" y="54"/>
                      <a:pt x="51" y="69"/>
                      <a:pt x="33" y="6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5634A500-6ED2-A749-A6F3-63FE7229196E}"/>
                  </a:ext>
                </a:extLst>
              </p:cNvPr>
              <p:cNvSpPr/>
              <p:nvPr/>
            </p:nvSpPr>
            <p:spPr>
              <a:xfrm>
                <a:off x="5560894" y="2704720"/>
                <a:ext cx="381778" cy="1593759"/>
              </a:xfrm>
              <a:custGeom>
                <a:avLst/>
                <a:gdLst/>
                <a:ahLst/>
                <a:cxnLst>
                  <a:cxn ang="3cd4">
                    <a:pos x="hc" y="t"/>
                  </a:cxn>
                  <a:cxn ang="cd2">
                    <a:pos x="l" y="vc"/>
                  </a:cxn>
                  <a:cxn ang="cd4">
                    <a:pos x="hc" y="b"/>
                  </a:cxn>
                  <a:cxn ang="0">
                    <a:pos x="r" y="vc"/>
                  </a:cxn>
                </a:cxnLst>
                <a:rect l="l" t="t" r="r" b="b"/>
                <a:pathLst>
                  <a:path w="1519" h="6338">
                    <a:moveTo>
                      <a:pt x="33" y="6338"/>
                    </a:moveTo>
                    <a:cubicBezTo>
                      <a:pt x="14" y="6338"/>
                      <a:pt x="0" y="6324"/>
                      <a:pt x="0" y="6305"/>
                    </a:cubicBezTo>
                    <a:cubicBezTo>
                      <a:pt x="0" y="6286"/>
                      <a:pt x="14" y="6270"/>
                      <a:pt x="33" y="6270"/>
                    </a:cubicBezTo>
                    <a:cubicBezTo>
                      <a:pt x="52" y="6270"/>
                      <a:pt x="67" y="6283"/>
                      <a:pt x="67" y="6302"/>
                    </a:cubicBezTo>
                    <a:lnTo>
                      <a:pt x="67" y="6306"/>
                    </a:lnTo>
                    <a:cubicBezTo>
                      <a:pt x="67" y="6324"/>
                      <a:pt x="52" y="6338"/>
                      <a:pt x="33" y="6338"/>
                    </a:cubicBezTo>
                    <a:close/>
                    <a:moveTo>
                      <a:pt x="33" y="6166"/>
                    </a:moveTo>
                    <a:cubicBezTo>
                      <a:pt x="14" y="6166"/>
                      <a:pt x="0" y="6152"/>
                      <a:pt x="0" y="6133"/>
                    </a:cubicBezTo>
                    <a:lnTo>
                      <a:pt x="0" y="6128"/>
                    </a:lnTo>
                    <a:cubicBezTo>
                      <a:pt x="0" y="6109"/>
                      <a:pt x="14" y="6095"/>
                      <a:pt x="33" y="6095"/>
                    </a:cubicBezTo>
                    <a:cubicBezTo>
                      <a:pt x="52" y="6095"/>
                      <a:pt x="67" y="6109"/>
                      <a:pt x="67" y="6128"/>
                    </a:cubicBezTo>
                    <a:lnTo>
                      <a:pt x="67" y="6133"/>
                    </a:lnTo>
                    <a:cubicBezTo>
                      <a:pt x="67" y="6152"/>
                      <a:pt x="52" y="6166"/>
                      <a:pt x="33" y="6166"/>
                    </a:cubicBezTo>
                    <a:close/>
                    <a:moveTo>
                      <a:pt x="33" y="5994"/>
                    </a:moveTo>
                    <a:cubicBezTo>
                      <a:pt x="14" y="5994"/>
                      <a:pt x="0" y="5980"/>
                      <a:pt x="0" y="5961"/>
                    </a:cubicBezTo>
                    <a:cubicBezTo>
                      <a:pt x="0" y="5942"/>
                      <a:pt x="14" y="5926"/>
                      <a:pt x="33" y="5926"/>
                    </a:cubicBezTo>
                    <a:cubicBezTo>
                      <a:pt x="52" y="5926"/>
                      <a:pt x="67" y="5939"/>
                      <a:pt x="67" y="5958"/>
                    </a:cubicBezTo>
                    <a:lnTo>
                      <a:pt x="67" y="5962"/>
                    </a:lnTo>
                    <a:cubicBezTo>
                      <a:pt x="67" y="5980"/>
                      <a:pt x="52" y="5994"/>
                      <a:pt x="33" y="5994"/>
                    </a:cubicBezTo>
                    <a:close/>
                    <a:moveTo>
                      <a:pt x="33" y="5824"/>
                    </a:moveTo>
                    <a:cubicBezTo>
                      <a:pt x="14" y="5824"/>
                      <a:pt x="0" y="5809"/>
                      <a:pt x="0" y="5790"/>
                    </a:cubicBezTo>
                    <a:cubicBezTo>
                      <a:pt x="0" y="5771"/>
                      <a:pt x="14" y="5755"/>
                      <a:pt x="33" y="5755"/>
                    </a:cubicBezTo>
                    <a:cubicBezTo>
                      <a:pt x="52" y="5755"/>
                      <a:pt x="67" y="5768"/>
                      <a:pt x="67" y="5787"/>
                    </a:cubicBezTo>
                    <a:lnTo>
                      <a:pt x="67" y="5792"/>
                    </a:lnTo>
                    <a:cubicBezTo>
                      <a:pt x="67" y="5809"/>
                      <a:pt x="52" y="5824"/>
                      <a:pt x="33" y="5824"/>
                    </a:cubicBezTo>
                    <a:close/>
                    <a:moveTo>
                      <a:pt x="33" y="5652"/>
                    </a:moveTo>
                    <a:cubicBezTo>
                      <a:pt x="14" y="5652"/>
                      <a:pt x="0" y="5637"/>
                      <a:pt x="0" y="5618"/>
                    </a:cubicBezTo>
                    <a:lnTo>
                      <a:pt x="0" y="5614"/>
                    </a:lnTo>
                    <a:cubicBezTo>
                      <a:pt x="0" y="5595"/>
                      <a:pt x="14" y="5580"/>
                      <a:pt x="33" y="5580"/>
                    </a:cubicBezTo>
                    <a:cubicBezTo>
                      <a:pt x="52" y="5580"/>
                      <a:pt x="67" y="5595"/>
                      <a:pt x="67" y="5614"/>
                    </a:cubicBezTo>
                    <a:lnTo>
                      <a:pt x="67" y="5618"/>
                    </a:lnTo>
                    <a:cubicBezTo>
                      <a:pt x="67" y="5637"/>
                      <a:pt x="52" y="5652"/>
                      <a:pt x="33" y="5652"/>
                    </a:cubicBezTo>
                    <a:close/>
                    <a:moveTo>
                      <a:pt x="33" y="5480"/>
                    </a:moveTo>
                    <a:cubicBezTo>
                      <a:pt x="14" y="5480"/>
                      <a:pt x="0" y="5465"/>
                      <a:pt x="0" y="5446"/>
                    </a:cubicBezTo>
                    <a:cubicBezTo>
                      <a:pt x="0" y="5427"/>
                      <a:pt x="14" y="5411"/>
                      <a:pt x="33" y="5411"/>
                    </a:cubicBezTo>
                    <a:cubicBezTo>
                      <a:pt x="52" y="5411"/>
                      <a:pt x="67" y="5424"/>
                      <a:pt x="67" y="5443"/>
                    </a:cubicBezTo>
                    <a:lnTo>
                      <a:pt x="67" y="5448"/>
                    </a:lnTo>
                    <a:cubicBezTo>
                      <a:pt x="67" y="5465"/>
                      <a:pt x="52" y="5480"/>
                      <a:pt x="33" y="5480"/>
                    </a:cubicBezTo>
                    <a:close/>
                    <a:moveTo>
                      <a:pt x="1414" y="5313"/>
                    </a:moveTo>
                    <a:lnTo>
                      <a:pt x="1409" y="5313"/>
                    </a:lnTo>
                    <a:cubicBezTo>
                      <a:pt x="1390" y="5313"/>
                      <a:pt x="1376" y="5299"/>
                      <a:pt x="1376" y="5280"/>
                    </a:cubicBezTo>
                    <a:cubicBezTo>
                      <a:pt x="1376" y="5261"/>
                      <a:pt x="1390" y="5246"/>
                      <a:pt x="1409" y="5246"/>
                    </a:cubicBezTo>
                    <a:cubicBezTo>
                      <a:pt x="1428" y="5246"/>
                      <a:pt x="1444" y="5261"/>
                      <a:pt x="1444" y="5280"/>
                    </a:cubicBezTo>
                    <a:cubicBezTo>
                      <a:pt x="1444" y="5299"/>
                      <a:pt x="1433" y="5313"/>
                      <a:pt x="1414" y="5313"/>
                    </a:cubicBezTo>
                    <a:close/>
                    <a:moveTo>
                      <a:pt x="1243" y="5313"/>
                    </a:moveTo>
                    <a:lnTo>
                      <a:pt x="1239" y="5313"/>
                    </a:lnTo>
                    <a:cubicBezTo>
                      <a:pt x="1220" y="5313"/>
                      <a:pt x="1205" y="5299"/>
                      <a:pt x="1205" y="5280"/>
                    </a:cubicBezTo>
                    <a:cubicBezTo>
                      <a:pt x="1205" y="5261"/>
                      <a:pt x="1220" y="5246"/>
                      <a:pt x="1239" y="5246"/>
                    </a:cubicBezTo>
                    <a:lnTo>
                      <a:pt x="1243" y="5246"/>
                    </a:lnTo>
                    <a:cubicBezTo>
                      <a:pt x="1262" y="5246"/>
                      <a:pt x="1277" y="5261"/>
                      <a:pt x="1277" y="5280"/>
                    </a:cubicBezTo>
                    <a:cubicBezTo>
                      <a:pt x="1277" y="5299"/>
                      <a:pt x="1261" y="5313"/>
                      <a:pt x="1243" y="5313"/>
                    </a:cubicBezTo>
                    <a:close/>
                    <a:moveTo>
                      <a:pt x="1071" y="5313"/>
                    </a:moveTo>
                    <a:lnTo>
                      <a:pt x="1067" y="5313"/>
                    </a:lnTo>
                    <a:cubicBezTo>
                      <a:pt x="1048" y="5313"/>
                      <a:pt x="1033" y="5299"/>
                      <a:pt x="1033" y="5280"/>
                    </a:cubicBezTo>
                    <a:cubicBezTo>
                      <a:pt x="1033" y="5261"/>
                      <a:pt x="1048" y="5246"/>
                      <a:pt x="1067" y="5246"/>
                    </a:cubicBezTo>
                    <a:cubicBezTo>
                      <a:pt x="1086" y="5246"/>
                      <a:pt x="1102" y="5261"/>
                      <a:pt x="1102" y="5280"/>
                    </a:cubicBezTo>
                    <a:cubicBezTo>
                      <a:pt x="1102" y="5299"/>
                      <a:pt x="1090" y="5313"/>
                      <a:pt x="1071" y="5313"/>
                    </a:cubicBezTo>
                    <a:close/>
                    <a:moveTo>
                      <a:pt x="899" y="5313"/>
                    </a:moveTo>
                    <a:lnTo>
                      <a:pt x="895" y="5313"/>
                    </a:lnTo>
                    <a:cubicBezTo>
                      <a:pt x="876" y="5313"/>
                      <a:pt x="861" y="5299"/>
                      <a:pt x="861" y="5280"/>
                    </a:cubicBezTo>
                    <a:cubicBezTo>
                      <a:pt x="861" y="5261"/>
                      <a:pt x="876" y="5246"/>
                      <a:pt x="895" y="5246"/>
                    </a:cubicBezTo>
                    <a:lnTo>
                      <a:pt x="899" y="5246"/>
                    </a:lnTo>
                    <a:cubicBezTo>
                      <a:pt x="918" y="5246"/>
                      <a:pt x="933" y="5261"/>
                      <a:pt x="933" y="5280"/>
                    </a:cubicBezTo>
                    <a:cubicBezTo>
                      <a:pt x="933" y="5299"/>
                      <a:pt x="918" y="5313"/>
                      <a:pt x="899" y="5313"/>
                    </a:cubicBezTo>
                    <a:close/>
                    <a:moveTo>
                      <a:pt x="729" y="5313"/>
                    </a:moveTo>
                    <a:lnTo>
                      <a:pt x="724" y="5313"/>
                    </a:lnTo>
                    <a:cubicBezTo>
                      <a:pt x="705" y="5313"/>
                      <a:pt x="691" y="5299"/>
                      <a:pt x="691" y="5280"/>
                    </a:cubicBezTo>
                    <a:cubicBezTo>
                      <a:pt x="691" y="5261"/>
                      <a:pt x="705" y="5246"/>
                      <a:pt x="724" y="5246"/>
                    </a:cubicBezTo>
                    <a:cubicBezTo>
                      <a:pt x="743" y="5246"/>
                      <a:pt x="759" y="5261"/>
                      <a:pt x="759" y="5280"/>
                    </a:cubicBezTo>
                    <a:cubicBezTo>
                      <a:pt x="759" y="5299"/>
                      <a:pt x="746" y="5313"/>
                      <a:pt x="729" y="5313"/>
                    </a:cubicBezTo>
                    <a:close/>
                    <a:moveTo>
                      <a:pt x="557" y="5313"/>
                    </a:moveTo>
                    <a:lnTo>
                      <a:pt x="552" y="5313"/>
                    </a:lnTo>
                    <a:cubicBezTo>
                      <a:pt x="533" y="5313"/>
                      <a:pt x="519" y="5299"/>
                      <a:pt x="519" y="5280"/>
                    </a:cubicBezTo>
                    <a:cubicBezTo>
                      <a:pt x="519" y="5261"/>
                      <a:pt x="533" y="5246"/>
                      <a:pt x="552" y="5246"/>
                    </a:cubicBezTo>
                    <a:lnTo>
                      <a:pt x="557" y="5246"/>
                    </a:lnTo>
                    <a:cubicBezTo>
                      <a:pt x="576" y="5246"/>
                      <a:pt x="590" y="5261"/>
                      <a:pt x="590" y="5280"/>
                    </a:cubicBezTo>
                    <a:cubicBezTo>
                      <a:pt x="590" y="5299"/>
                      <a:pt x="576" y="5313"/>
                      <a:pt x="557" y="5313"/>
                    </a:cubicBezTo>
                    <a:close/>
                    <a:moveTo>
                      <a:pt x="385" y="5313"/>
                    </a:moveTo>
                    <a:lnTo>
                      <a:pt x="380" y="5313"/>
                    </a:lnTo>
                    <a:cubicBezTo>
                      <a:pt x="361" y="5313"/>
                      <a:pt x="347" y="5299"/>
                      <a:pt x="347" y="5280"/>
                    </a:cubicBezTo>
                    <a:cubicBezTo>
                      <a:pt x="347" y="5261"/>
                      <a:pt x="361" y="5246"/>
                      <a:pt x="380" y="5246"/>
                    </a:cubicBezTo>
                    <a:lnTo>
                      <a:pt x="385" y="5246"/>
                    </a:lnTo>
                    <a:cubicBezTo>
                      <a:pt x="404" y="5246"/>
                      <a:pt x="418" y="5261"/>
                      <a:pt x="418" y="5280"/>
                    </a:cubicBezTo>
                    <a:cubicBezTo>
                      <a:pt x="418" y="5299"/>
                      <a:pt x="404" y="5313"/>
                      <a:pt x="385" y="5313"/>
                    </a:cubicBezTo>
                    <a:close/>
                    <a:moveTo>
                      <a:pt x="214" y="5313"/>
                    </a:moveTo>
                    <a:lnTo>
                      <a:pt x="210" y="5313"/>
                    </a:lnTo>
                    <a:cubicBezTo>
                      <a:pt x="191" y="5313"/>
                      <a:pt x="176" y="5299"/>
                      <a:pt x="176" y="5280"/>
                    </a:cubicBezTo>
                    <a:cubicBezTo>
                      <a:pt x="176" y="5261"/>
                      <a:pt x="191" y="5246"/>
                      <a:pt x="210" y="5246"/>
                    </a:cubicBezTo>
                    <a:lnTo>
                      <a:pt x="214" y="5246"/>
                    </a:lnTo>
                    <a:cubicBezTo>
                      <a:pt x="233" y="5246"/>
                      <a:pt x="248" y="5261"/>
                      <a:pt x="248" y="5280"/>
                    </a:cubicBezTo>
                    <a:cubicBezTo>
                      <a:pt x="248" y="5299"/>
                      <a:pt x="232" y="5313"/>
                      <a:pt x="214" y="5313"/>
                    </a:cubicBezTo>
                    <a:close/>
                    <a:moveTo>
                      <a:pt x="42" y="5313"/>
                    </a:moveTo>
                    <a:lnTo>
                      <a:pt x="38" y="5313"/>
                    </a:lnTo>
                    <a:cubicBezTo>
                      <a:pt x="19" y="5313"/>
                      <a:pt x="4" y="5299"/>
                      <a:pt x="4" y="5280"/>
                    </a:cubicBezTo>
                    <a:cubicBezTo>
                      <a:pt x="4" y="5261"/>
                      <a:pt x="19" y="5246"/>
                      <a:pt x="38" y="5246"/>
                    </a:cubicBezTo>
                    <a:lnTo>
                      <a:pt x="42" y="5246"/>
                    </a:lnTo>
                    <a:cubicBezTo>
                      <a:pt x="61" y="5246"/>
                      <a:pt x="76" y="5261"/>
                      <a:pt x="76" y="5280"/>
                    </a:cubicBezTo>
                    <a:cubicBezTo>
                      <a:pt x="76" y="5299"/>
                      <a:pt x="61" y="5313"/>
                      <a:pt x="42" y="5313"/>
                    </a:cubicBezTo>
                    <a:close/>
                    <a:moveTo>
                      <a:pt x="1485" y="5217"/>
                    </a:moveTo>
                    <a:cubicBezTo>
                      <a:pt x="1466" y="5217"/>
                      <a:pt x="1452" y="5203"/>
                      <a:pt x="1452" y="5184"/>
                    </a:cubicBezTo>
                    <a:lnTo>
                      <a:pt x="1452" y="5179"/>
                    </a:lnTo>
                    <a:cubicBezTo>
                      <a:pt x="1452" y="5160"/>
                      <a:pt x="1466" y="5146"/>
                      <a:pt x="1485" y="5146"/>
                    </a:cubicBezTo>
                    <a:cubicBezTo>
                      <a:pt x="1504" y="5146"/>
                      <a:pt x="1519" y="5160"/>
                      <a:pt x="1519" y="5179"/>
                    </a:cubicBezTo>
                    <a:lnTo>
                      <a:pt x="1519" y="5184"/>
                    </a:lnTo>
                    <a:cubicBezTo>
                      <a:pt x="1519" y="5203"/>
                      <a:pt x="1504" y="5217"/>
                      <a:pt x="1485" y="5217"/>
                    </a:cubicBezTo>
                    <a:close/>
                    <a:moveTo>
                      <a:pt x="1485" y="5045"/>
                    </a:moveTo>
                    <a:cubicBezTo>
                      <a:pt x="1466" y="5045"/>
                      <a:pt x="1452" y="5031"/>
                      <a:pt x="1452" y="5012"/>
                    </a:cubicBezTo>
                    <a:cubicBezTo>
                      <a:pt x="1452" y="4993"/>
                      <a:pt x="1466" y="4977"/>
                      <a:pt x="1485" y="4977"/>
                    </a:cubicBezTo>
                    <a:cubicBezTo>
                      <a:pt x="1504" y="4977"/>
                      <a:pt x="1519" y="4990"/>
                      <a:pt x="1519" y="5009"/>
                    </a:cubicBezTo>
                    <a:lnTo>
                      <a:pt x="1519" y="5013"/>
                    </a:lnTo>
                    <a:cubicBezTo>
                      <a:pt x="1519" y="5031"/>
                      <a:pt x="1504" y="5045"/>
                      <a:pt x="1485" y="5045"/>
                    </a:cubicBezTo>
                    <a:close/>
                    <a:moveTo>
                      <a:pt x="1485" y="4875"/>
                    </a:moveTo>
                    <a:cubicBezTo>
                      <a:pt x="1466" y="4875"/>
                      <a:pt x="1452" y="4860"/>
                      <a:pt x="1452" y="4841"/>
                    </a:cubicBezTo>
                    <a:cubicBezTo>
                      <a:pt x="1452" y="4822"/>
                      <a:pt x="1466" y="4806"/>
                      <a:pt x="1485" y="4806"/>
                    </a:cubicBezTo>
                    <a:cubicBezTo>
                      <a:pt x="1504" y="4806"/>
                      <a:pt x="1519" y="4819"/>
                      <a:pt x="1519" y="4838"/>
                    </a:cubicBezTo>
                    <a:lnTo>
                      <a:pt x="1519" y="4843"/>
                    </a:lnTo>
                    <a:cubicBezTo>
                      <a:pt x="1519" y="4859"/>
                      <a:pt x="1504" y="4875"/>
                      <a:pt x="1485" y="4875"/>
                    </a:cubicBezTo>
                    <a:close/>
                    <a:moveTo>
                      <a:pt x="1485" y="4703"/>
                    </a:moveTo>
                    <a:cubicBezTo>
                      <a:pt x="1466" y="4703"/>
                      <a:pt x="1452" y="4688"/>
                      <a:pt x="1452" y="4669"/>
                    </a:cubicBezTo>
                    <a:lnTo>
                      <a:pt x="1452" y="4665"/>
                    </a:lnTo>
                    <a:cubicBezTo>
                      <a:pt x="1452" y="4646"/>
                      <a:pt x="1466" y="4631"/>
                      <a:pt x="1485" y="4631"/>
                    </a:cubicBezTo>
                    <a:cubicBezTo>
                      <a:pt x="1504" y="4631"/>
                      <a:pt x="1519" y="4646"/>
                      <a:pt x="1519" y="4665"/>
                    </a:cubicBezTo>
                    <a:lnTo>
                      <a:pt x="1519" y="4669"/>
                    </a:lnTo>
                    <a:cubicBezTo>
                      <a:pt x="1519" y="4688"/>
                      <a:pt x="1504" y="4703"/>
                      <a:pt x="1485" y="4703"/>
                    </a:cubicBezTo>
                    <a:close/>
                    <a:moveTo>
                      <a:pt x="1485" y="4531"/>
                    </a:moveTo>
                    <a:cubicBezTo>
                      <a:pt x="1466" y="4531"/>
                      <a:pt x="1452" y="4516"/>
                      <a:pt x="1452" y="4497"/>
                    </a:cubicBezTo>
                    <a:lnTo>
                      <a:pt x="1452" y="4493"/>
                    </a:lnTo>
                    <a:cubicBezTo>
                      <a:pt x="1452" y="4474"/>
                      <a:pt x="1466" y="4459"/>
                      <a:pt x="1485" y="4459"/>
                    </a:cubicBezTo>
                    <a:cubicBezTo>
                      <a:pt x="1504" y="4459"/>
                      <a:pt x="1519" y="4474"/>
                      <a:pt x="1519" y="4493"/>
                    </a:cubicBezTo>
                    <a:lnTo>
                      <a:pt x="1519" y="4497"/>
                    </a:lnTo>
                    <a:cubicBezTo>
                      <a:pt x="1519" y="4516"/>
                      <a:pt x="1504" y="4531"/>
                      <a:pt x="1485" y="4531"/>
                    </a:cubicBezTo>
                    <a:close/>
                    <a:moveTo>
                      <a:pt x="1485" y="4360"/>
                    </a:moveTo>
                    <a:cubicBezTo>
                      <a:pt x="1466" y="4360"/>
                      <a:pt x="1452" y="4346"/>
                      <a:pt x="1452" y="4327"/>
                    </a:cubicBezTo>
                    <a:cubicBezTo>
                      <a:pt x="1452" y="4308"/>
                      <a:pt x="1466" y="4292"/>
                      <a:pt x="1485" y="4292"/>
                    </a:cubicBezTo>
                    <a:cubicBezTo>
                      <a:pt x="1504" y="4292"/>
                      <a:pt x="1519" y="4305"/>
                      <a:pt x="1519" y="4324"/>
                    </a:cubicBezTo>
                    <a:lnTo>
                      <a:pt x="1519" y="4328"/>
                    </a:lnTo>
                    <a:cubicBezTo>
                      <a:pt x="1519" y="4344"/>
                      <a:pt x="1504" y="4360"/>
                      <a:pt x="1485" y="4360"/>
                    </a:cubicBezTo>
                    <a:close/>
                    <a:moveTo>
                      <a:pt x="1485" y="4188"/>
                    </a:moveTo>
                    <a:cubicBezTo>
                      <a:pt x="1466" y="4188"/>
                      <a:pt x="1452" y="4174"/>
                      <a:pt x="1452" y="4155"/>
                    </a:cubicBezTo>
                    <a:lnTo>
                      <a:pt x="1452" y="4150"/>
                    </a:lnTo>
                    <a:cubicBezTo>
                      <a:pt x="1452" y="4131"/>
                      <a:pt x="1466" y="4117"/>
                      <a:pt x="1485" y="4117"/>
                    </a:cubicBezTo>
                    <a:cubicBezTo>
                      <a:pt x="1504" y="4117"/>
                      <a:pt x="1519" y="4131"/>
                      <a:pt x="1519" y="4150"/>
                    </a:cubicBezTo>
                    <a:lnTo>
                      <a:pt x="1519" y="4155"/>
                    </a:lnTo>
                    <a:cubicBezTo>
                      <a:pt x="1519" y="4174"/>
                      <a:pt x="1504" y="4188"/>
                      <a:pt x="1485" y="4188"/>
                    </a:cubicBezTo>
                    <a:close/>
                    <a:moveTo>
                      <a:pt x="1485" y="4016"/>
                    </a:moveTo>
                    <a:cubicBezTo>
                      <a:pt x="1466" y="4016"/>
                      <a:pt x="1452" y="4002"/>
                      <a:pt x="1452" y="3983"/>
                    </a:cubicBezTo>
                    <a:lnTo>
                      <a:pt x="1452" y="3978"/>
                    </a:lnTo>
                    <a:cubicBezTo>
                      <a:pt x="1452" y="3960"/>
                      <a:pt x="1466" y="3945"/>
                      <a:pt x="1485" y="3945"/>
                    </a:cubicBezTo>
                    <a:cubicBezTo>
                      <a:pt x="1504" y="3945"/>
                      <a:pt x="1519" y="3960"/>
                      <a:pt x="1519" y="3978"/>
                    </a:cubicBezTo>
                    <a:lnTo>
                      <a:pt x="1519" y="3983"/>
                    </a:lnTo>
                    <a:cubicBezTo>
                      <a:pt x="1519" y="4002"/>
                      <a:pt x="1504" y="4016"/>
                      <a:pt x="1485" y="4016"/>
                    </a:cubicBezTo>
                    <a:close/>
                    <a:moveTo>
                      <a:pt x="1485" y="3844"/>
                    </a:moveTo>
                    <a:cubicBezTo>
                      <a:pt x="1466" y="3844"/>
                      <a:pt x="1452" y="3830"/>
                      <a:pt x="1452" y="3811"/>
                    </a:cubicBezTo>
                    <a:lnTo>
                      <a:pt x="1452" y="3806"/>
                    </a:lnTo>
                    <a:cubicBezTo>
                      <a:pt x="1452" y="3788"/>
                      <a:pt x="1466" y="3773"/>
                      <a:pt x="1485" y="3773"/>
                    </a:cubicBezTo>
                    <a:cubicBezTo>
                      <a:pt x="1504" y="3773"/>
                      <a:pt x="1519" y="3788"/>
                      <a:pt x="1519" y="3806"/>
                    </a:cubicBezTo>
                    <a:lnTo>
                      <a:pt x="1519" y="3811"/>
                    </a:lnTo>
                    <a:cubicBezTo>
                      <a:pt x="1519" y="3830"/>
                      <a:pt x="1504" y="3844"/>
                      <a:pt x="1485" y="3844"/>
                    </a:cubicBezTo>
                    <a:close/>
                    <a:moveTo>
                      <a:pt x="1485" y="3674"/>
                    </a:moveTo>
                    <a:cubicBezTo>
                      <a:pt x="1466" y="3674"/>
                      <a:pt x="1452" y="3659"/>
                      <a:pt x="1452" y="3640"/>
                    </a:cubicBezTo>
                    <a:lnTo>
                      <a:pt x="1452" y="3636"/>
                    </a:lnTo>
                    <a:cubicBezTo>
                      <a:pt x="1452" y="3617"/>
                      <a:pt x="1466" y="3602"/>
                      <a:pt x="1485" y="3602"/>
                    </a:cubicBezTo>
                    <a:cubicBezTo>
                      <a:pt x="1504" y="3602"/>
                      <a:pt x="1519" y="3617"/>
                      <a:pt x="1519" y="3636"/>
                    </a:cubicBezTo>
                    <a:lnTo>
                      <a:pt x="1519" y="3640"/>
                    </a:lnTo>
                    <a:cubicBezTo>
                      <a:pt x="1519" y="3659"/>
                      <a:pt x="1504" y="3674"/>
                      <a:pt x="1485" y="3674"/>
                    </a:cubicBezTo>
                    <a:close/>
                    <a:moveTo>
                      <a:pt x="1485" y="3502"/>
                    </a:moveTo>
                    <a:cubicBezTo>
                      <a:pt x="1466" y="3502"/>
                      <a:pt x="1452" y="3487"/>
                      <a:pt x="1452" y="3468"/>
                    </a:cubicBezTo>
                    <a:cubicBezTo>
                      <a:pt x="1452" y="3449"/>
                      <a:pt x="1466" y="3433"/>
                      <a:pt x="1485" y="3433"/>
                    </a:cubicBezTo>
                    <a:cubicBezTo>
                      <a:pt x="1504" y="3433"/>
                      <a:pt x="1519" y="3447"/>
                      <a:pt x="1519" y="3465"/>
                    </a:cubicBezTo>
                    <a:lnTo>
                      <a:pt x="1519" y="3470"/>
                    </a:lnTo>
                    <a:cubicBezTo>
                      <a:pt x="1519" y="3487"/>
                      <a:pt x="1504" y="3502"/>
                      <a:pt x="1485" y="3502"/>
                    </a:cubicBezTo>
                    <a:close/>
                    <a:moveTo>
                      <a:pt x="1485" y="3330"/>
                    </a:moveTo>
                    <a:cubicBezTo>
                      <a:pt x="1466" y="3330"/>
                      <a:pt x="1452" y="3315"/>
                      <a:pt x="1452" y="3296"/>
                    </a:cubicBezTo>
                    <a:lnTo>
                      <a:pt x="1452" y="3292"/>
                    </a:lnTo>
                    <a:cubicBezTo>
                      <a:pt x="1452" y="3273"/>
                      <a:pt x="1466" y="3258"/>
                      <a:pt x="1485" y="3258"/>
                    </a:cubicBezTo>
                    <a:cubicBezTo>
                      <a:pt x="1504" y="3258"/>
                      <a:pt x="1519" y="3273"/>
                      <a:pt x="1519" y="3292"/>
                    </a:cubicBezTo>
                    <a:lnTo>
                      <a:pt x="1519" y="3296"/>
                    </a:lnTo>
                    <a:cubicBezTo>
                      <a:pt x="1519" y="3315"/>
                      <a:pt x="1504" y="3330"/>
                      <a:pt x="1485" y="3330"/>
                    </a:cubicBezTo>
                    <a:close/>
                    <a:moveTo>
                      <a:pt x="1485" y="3159"/>
                    </a:moveTo>
                    <a:cubicBezTo>
                      <a:pt x="1466" y="3159"/>
                      <a:pt x="1452" y="3145"/>
                      <a:pt x="1452" y="3126"/>
                    </a:cubicBezTo>
                    <a:lnTo>
                      <a:pt x="1452" y="3121"/>
                    </a:lnTo>
                    <a:cubicBezTo>
                      <a:pt x="1452" y="3103"/>
                      <a:pt x="1466" y="3088"/>
                      <a:pt x="1485" y="3088"/>
                    </a:cubicBezTo>
                    <a:cubicBezTo>
                      <a:pt x="1504" y="3088"/>
                      <a:pt x="1519" y="3103"/>
                      <a:pt x="1519" y="3121"/>
                    </a:cubicBezTo>
                    <a:lnTo>
                      <a:pt x="1519" y="3126"/>
                    </a:lnTo>
                    <a:cubicBezTo>
                      <a:pt x="1519" y="3145"/>
                      <a:pt x="1504" y="3159"/>
                      <a:pt x="1485" y="3159"/>
                    </a:cubicBezTo>
                    <a:close/>
                    <a:moveTo>
                      <a:pt x="1485" y="2987"/>
                    </a:moveTo>
                    <a:cubicBezTo>
                      <a:pt x="1466" y="2987"/>
                      <a:pt x="1452" y="2973"/>
                      <a:pt x="1452" y="2954"/>
                    </a:cubicBezTo>
                    <a:lnTo>
                      <a:pt x="1452" y="2950"/>
                    </a:lnTo>
                    <a:cubicBezTo>
                      <a:pt x="1452" y="2931"/>
                      <a:pt x="1466" y="2916"/>
                      <a:pt x="1485" y="2916"/>
                    </a:cubicBezTo>
                    <a:cubicBezTo>
                      <a:pt x="1504" y="2916"/>
                      <a:pt x="1519" y="2931"/>
                      <a:pt x="1519" y="2950"/>
                    </a:cubicBezTo>
                    <a:lnTo>
                      <a:pt x="1519" y="2954"/>
                    </a:lnTo>
                    <a:cubicBezTo>
                      <a:pt x="1519" y="2973"/>
                      <a:pt x="1504" y="2987"/>
                      <a:pt x="1485" y="2987"/>
                    </a:cubicBezTo>
                    <a:close/>
                    <a:moveTo>
                      <a:pt x="1485" y="2815"/>
                    </a:moveTo>
                    <a:cubicBezTo>
                      <a:pt x="1466" y="2815"/>
                      <a:pt x="1452" y="2801"/>
                      <a:pt x="1452" y="2782"/>
                    </a:cubicBezTo>
                    <a:lnTo>
                      <a:pt x="1452" y="2778"/>
                    </a:lnTo>
                    <a:cubicBezTo>
                      <a:pt x="1452" y="2759"/>
                      <a:pt x="1466" y="2744"/>
                      <a:pt x="1485" y="2744"/>
                    </a:cubicBezTo>
                    <a:cubicBezTo>
                      <a:pt x="1504" y="2744"/>
                      <a:pt x="1519" y="2759"/>
                      <a:pt x="1519" y="2778"/>
                    </a:cubicBezTo>
                    <a:lnTo>
                      <a:pt x="1519" y="2782"/>
                    </a:lnTo>
                    <a:cubicBezTo>
                      <a:pt x="1519" y="2801"/>
                      <a:pt x="1504" y="2815"/>
                      <a:pt x="1485" y="2815"/>
                    </a:cubicBezTo>
                    <a:close/>
                    <a:moveTo>
                      <a:pt x="1485" y="2645"/>
                    </a:moveTo>
                    <a:cubicBezTo>
                      <a:pt x="1466" y="2645"/>
                      <a:pt x="1452" y="2630"/>
                      <a:pt x="1452" y="2611"/>
                    </a:cubicBezTo>
                    <a:cubicBezTo>
                      <a:pt x="1452" y="2592"/>
                      <a:pt x="1466" y="2576"/>
                      <a:pt x="1485" y="2576"/>
                    </a:cubicBezTo>
                    <a:cubicBezTo>
                      <a:pt x="1504" y="2576"/>
                      <a:pt x="1519" y="2590"/>
                      <a:pt x="1519" y="2608"/>
                    </a:cubicBezTo>
                    <a:lnTo>
                      <a:pt x="1519" y="2613"/>
                    </a:lnTo>
                    <a:cubicBezTo>
                      <a:pt x="1519" y="2629"/>
                      <a:pt x="1504" y="2645"/>
                      <a:pt x="1485" y="2645"/>
                    </a:cubicBezTo>
                    <a:close/>
                    <a:moveTo>
                      <a:pt x="1485" y="2473"/>
                    </a:moveTo>
                    <a:cubicBezTo>
                      <a:pt x="1466" y="2473"/>
                      <a:pt x="1452" y="2458"/>
                      <a:pt x="1452" y="2439"/>
                    </a:cubicBezTo>
                    <a:lnTo>
                      <a:pt x="1452" y="2435"/>
                    </a:lnTo>
                    <a:cubicBezTo>
                      <a:pt x="1452" y="2416"/>
                      <a:pt x="1466" y="2402"/>
                      <a:pt x="1485" y="2402"/>
                    </a:cubicBezTo>
                    <a:cubicBezTo>
                      <a:pt x="1504" y="2402"/>
                      <a:pt x="1519" y="2416"/>
                      <a:pt x="1519" y="2435"/>
                    </a:cubicBezTo>
                    <a:lnTo>
                      <a:pt x="1519" y="2439"/>
                    </a:lnTo>
                    <a:cubicBezTo>
                      <a:pt x="1519" y="2458"/>
                      <a:pt x="1504" y="2473"/>
                      <a:pt x="1485" y="2473"/>
                    </a:cubicBezTo>
                    <a:close/>
                    <a:moveTo>
                      <a:pt x="1485" y="2301"/>
                    </a:moveTo>
                    <a:cubicBezTo>
                      <a:pt x="1466" y="2301"/>
                      <a:pt x="1452" y="2286"/>
                      <a:pt x="1452" y="2267"/>
                    </a:cubicBezTo>
                    <a:lnTo>
                      <a:pt x="1452" y="2263"/>
                    </a:lnTo>
                    <a:cubicBezTo>
                      <a:pt x="1452" y="2244"/>
                      <a:pt x="1466" y="2230"/>
                      <a:pt x="1485" y="2230"/>
                    </a:cubicBezTo>
                    <a:cubicBezTo>
                      <a:pt x="1504" y="2230"/>
                      <a:pt x="1519" y="2244"/>
                      <a:pt x="1519" y="2263"/>
                    </a:cubicBezTo>
                    <a:lnTo>
                      <a:pt x="1519" y="2267"/>
                    </a:lnTo>
                    <a:cubicBezTo>
                      <a:pt x="1519" y="2286"/>
                      <a:pt x="1504" y="2301"/>
                      <a:pt x="1485" y="2301"/>
                    </a:cubicBezTo>
                    <a:close/>
                    <a:moveTo>
                      <a:pt x="1485" y="2130"/>
                    </a:moveTo>
                    <a:cubicBezTo>
                      <a:pt x="1466" y="2130"/>
                      <a:pt x="1452" y="2116"/>
                      <a:pt x="1452" y="2097"/>
                    </a:cubicBezTo>
                    <a:lnTo>
                      <a:pt x="1452" y="2093"/>
                    </a:lnTo>
                    <a:cubicBezTo>
                      <a:pt x="1452" y="2074"/>
                      <a:pt x="1466" y="2059"/>
                      <a:pt x="1485" y="2059"/>
                    </a:cubicBezTo>
                    <a:cubicBezTo>
                      <a:pt x="1504" y="2059"/>
                      <a:pt x="1519" y="2074"/>
                      <a:pt x="1519" y="2093"/>
                    </a:cubicBezTo>
                    <a:lnTo>
                      <a:pt x="1519" y="2097"/>
                    </a:lnTo>
                    <a:cubicBezTo>
                      <a:pt x="1519" y="2114"/>
                      <a:pt x="1504" y="2130"/>
                      <a:pt x="1485" y="2130"/>
                    </a:cubicBezTo>
                    <a:close/>
                    <a:moveTo>
                      <a:pt x="1485" y="1958"/>
                    </a:moveTo>
                    <a:cubicBezTo>
                      <a:pt x="1466" y="1958"/>
                      <a:pt x="1452" y="1944"/>
                      <a:pt x="1452" y="1925"/>
                    </a:cubicBezTo>
                    <a:lnTo>
                      <a:pt x="1452" y="1921"/>
                    </a:lnTo>
                    <a:cubicBezTo>
                      <a:pt x="1452" y="1902"/>
                      <a:pt x="1466" y="1887"/>
                      <a:pt x="1485" y="1887"/>
                    </a:cubicBezTo>
                    <a:cubicBezTo>
                      <a:pt x="1504" y="1887"/>
                      <a:pt x="1519" y="1902"/>
                      <a:pt x="1519" y="1921"/>
                    </a:cubicBezTo>
                    <a:lnTo>
                      <a:pt x="1519" y="1925"/>
                    </a:lnTo>
                    <a:cubicBezTo>
                      <a:pt x="1519" y="1944"/>
                      <a:pt x="1504" y="1958"/>
                      <a:pt x="1485" y="1958"/>
                    </a:cubicBezTo>
                    <a:close/>
                    <a:moveTo>
                      <a:pt x="1485" y="1786"/>
                    </a:moveTo>
                    <a:cubicBezTo>
                      <a:pt x="1466" y="1786"/>
                      <a:pt x="1452" y="1772"/>
                      <a:pt x="1452" y="1753"/>
                    </a:cubicBezTo>
                    <a:cubicBezTo>
                      <a:pt x="1452" y="1734"/>
                      <a:pt x="1466" y="1718"/>
                      <a:pt x="1485" y="1718"/>
                    </a:cubicBezTo>
                    <a:cubicBezTo>
                      <a:pt x="1504" y="1718"/>
                      <a:pt x="1519" y="1731"/>
                      <a:pt x="1519" y="1750"/>
                    </a:cubicBezTo>
                    <a:lnTo>
                      <a:pt x="1519" y="1754"/>
                    </a:lnTo>
                    <a:cubicBezTo>
                      <a:pt x="1519" y="1772"/>
                      <a:pt x="1504" y="1786"/>
                      <a:pt x="1485" y="1786"/>
                    </a:cubicBezTo>
                    <a:close/>
                    <a:moveTo>
                      <a:pt x="1485" y="1616"/>
                    </a:moveTo>
                    <a:cubicBezTo>
                      <a:pt x="1466" y="1616"/>
                      <a:pt x="1452" y="1601"/>
                      <a:pt x="1452" y="1582"/>
                    </a:cubicBezTo>
                    <a:lnTo>
                      <a:pt x="1452" y="1578"/>
                    </a:lnTo>
                    <a:cubicBezTo>
                      <a:pt x="1452" y="1559"/>
                      <a:pt x="1466" y="1545"/>
                      <a:pt x="1485" y="1545"/>
                    </a:cubicBezTo>
                    <a:cubicBezTo>
                      <a:pt x="1504" y="1545"/>
                      <a:pt x="1519" y="1559"/>
                      <a:pt x="1519" y="1578"/>
                    </a:cubicBezTo>
                    <a:lnTo>
                      <a:pt x="1519" y="1582"/>
                    </a:lnTo>
                    <a:cubicBezTo>
                      <a:pt x="1519" y="1600"/>
                      <a:pt x="1504" y="1616"/>
                      <a:pt x="1485" y="1616"/>
                    </a:cubicBezTo>
                    <a:close/>
                    <a:moveTo>
                      <a:pt x="1485" y="1444"/>
                    </a:moveTo>
                    <a:cubicBezTo>
                      <a:pt x="1466" y="1444"/>
                      <a:pt x="1452" y="1429"/>
                      <a:pt x="1452" y="1410"/>
                    </a:cubicBezTo>
                    <a:lnTo>
                      <a:pt x="1452" y="1406"/>
                    </a:lnTo>
                    <a:cubicBezTo>
                      <a:pt x="1452" y="1387"/>
                      <a:pt x="1466" y="1373"/>
                      <a:pt x="1485" y="1373"/>
                    </a:cubicBezTo>
                    <a:cubicBezTo>
                      <a:pt x="1504" y="1373"/>
                      <a:pt x="1519" y="1387"/>
                      <a:pt x="1519" y="1406"/>
                    </a:cubicBezTo>
                    <a:lnTo>
                      <a:pt x="1519" y="1410"/>
                    </a:lnTo>
                    <a:cubicBezTo>
                      <a:pt x="1519" y="1429"/>
                      <a:pt x="1504" y="1444"/>
                      <a:pt x="1485" y="1444"/>
                    </a:cubicBezTo>
                    <a:close/>
                    <a:moveTo>
                      <a:pt x="1485" y="1272"/>
                    </a:moveTo>
                    <a:cubicBezTo>
                      <a:pt x="1466" y="1272"/>
                      <a:pt x="1452" y="1257"/>
                      <a:pt x="1452" y="1238"/>
                    </a:cubicBezTo>
                    <a:lnTo>
                      <a:pt x="1452" y="1234"/>
                    </a:lnTo>
                    <a:cubicBezTo>
                      <a:pt x="1452" y="1215"/>
                      <a:pt x="1466" y="1201"/>
                      <a:pt x="1485" y="1201"/>
                    </a:cubicBezTo>
                    <a:cubicBezTo>
                      <a:pt x="1504" y="1201"/>
                      <a:pt x="1519" y="1215"/>
                      <a:pt x="1519" y="1234"/>
                    </a:cubicBezTo>
                    <a:lnTo>
                      <a:pt x="1519" y="1238"/>
                    </a:lnTo>
                    <a:cubicBezTo>
                      <a:pt x="1519" y="1257"/>
                      <a:pt x="1504" y="1272"/>
                      <a:pt x="1485" y="1272"/>
                    </a:cubicBezTo>
                    <a:close/>
                    <a:moveTo>
                      <a:pt x="1485" y="1101"/>
                    </a:moveTo>
                    <a:cubicBezTo>
                      <a:pt x="1466" y="1101"/>
                      <a:pt x="1452" y="1087"/>
                      <a:pt x="1452" y="1068"/>
                    </a:cubicBezTo>
                    <a:lnTo>
                      <a:pt x="1452" y="1064"/>
                    </a:lnTo>
                    <a:cubicBezTo>
                      <a:pt x="1452" y="1045"/>
                      <a:pt x="1466" y="1030"/>
                      <a:pt x="1485" y="1030"/>
                    </a:cubicBezTo>
                    <a:cubicBezTo>
                      <a:pt x="1504" y="1030"/>
                      <a:pt x="1519" y="1045"/>
                      <a:pt x="1519" y="1064"/>
                    </a:cubicBezTo>
                    <a:lnTo>
                      <a:pt x="1519" y="1068"/>
                    </a:lnTo>
                    <a:cubicBezTo>
                      <a:pt x="1519" y="1085"/>
                      <a:pt x="1504" y="1101"/>
                      <a:pt x="1485" y="1101"/>
                    </a:cubicBezTo>
                    <a:close/>
                    <a:moveTo>
                      <a:pt x="1485" y="929"/>
                    </a:moveTo>
                    <a:cubicBezTo>
                      <a:pt x="1466" y="929"/>
                      <a:pt x="1452" y="915"/>
                      <a:pt x="1452" y="896"/>
                    </a:cubicBezTo>
                    <a:cubicBezTo>
                      <a:pt x="1452" y="877"/>
                      <a:pt x="1466" y="861"/>
                      <a:pt x="1485" y="861"/>
                    </a:cubicBezTo>
                    <a:cubicBezTo>
                      <a:pt x="1504" y="861"/>
                      <a:pt x="1519" y="874"/>
                      <a:pt x="1519" y="893"/>
                    </a:cubicBezTo>
                    <a:lnTo>
                      <a:pt x="1519" y="897"/>
                    </a:lnTo>
                    <a:cubicBezTo>
                      <a:pt x="1519" y="915"/>
                      <a:pt x="1504" y="929"/>
                      <a:pt x="1485" y="929"/>
                    </a:cubicBezTo>
                    <a:close/>
                    <a:moveTo>
                      <a:pt x="1485" y="758"/>
                    </a:moveTo>
                    <a:cubicBezTo>
                      <a:pt x="1466" y="758"/>
                      <a:pt x="1452" y="743"/>
                      <a:pt x="1452" y="724"/>
                    </a:cubicBezTo>
                    <a:lnTo>
                      <a:pt x="1452" y="721"/>
                    </a:lnTo>
                    <a:cubicBezTo>
                      <a:pt x="1452" y="702"/>
                      <a:pt x="1466" y="688"/>
                      <a:pt x="1485" y="688"/>
                    </a:cubicBezTo>
                    <a:cubicBezTo>
                      <a:pt x="1504" y="688"/>
                      <a:pt x="1519" y="702"/>
                      <a:pt x="1519" y="721"/>
                    </a:cubicBezTo>
                    <a:lnTo>
                      <a:pt x="1519" y="725"/>
                    </a:lnTo>
                    <a:cubicBezTo>
                      <a:pt x="1519" y="743"/>
                      <a:pt x="1504" y="758"/>
                      <a:pt x="1485" y="758"/>
                    </a:cubicBezTo>
                    <a:close/>
                    <a:moveTo>
                      <a:pt x="1485" y="587"/>
                    </a:moveTo>
                    <a:cubicBezTo>
                      <a:pt x="1466" y="587"/>
                      <a:pt x="1452" y="572"/>
                      <a:pt x="1452" y="553"/>
                    </a:cubicBezTo>
                    <a:lnTo>
                      <a:pt x="1452" y="549"/>
                    </a:lnTo>
                    <a:cubicBezTo>
                      <a:pt x="1452" y="530"/>
                      <a:pt x="1466" y="516"/>
                      <a:pt x="1485" y="516"/>
                    </a:cubicBezTo>
                    <a:cubicBezTo>
                      <a:pt x="1504" y="516"/>
                      <a:pt x="1519" y="530"/>
                      <a:pt x="1519" y="549"/>
                    </a:cubicBezTo>
                    <a:lnTo>
                      <a:pt x="1519" y="553"/>
                    </a:lnTo>
                    <a:cubicBezTo>
                      <a:pt x="1519" y="571"/>
                      <a:pt x="1504" y="587"/>
                      <a:pt x="1485" y="587"/>
                    </a:cubicBezTo>
                    <a:close/>
                    <a:moveTo>
                      <a:pt x="1485" y="415"/>
                    </a:moveTo>
                    <a:cubicBezTo>
                      <a:pt x="1466" y="415"/>
                      <a:pt x="1452" y="400"/>
                      <a:pt x="1452" y="381"/>
                    </a:cubicBezTo>
                    <a:lnTo>
                      <a:pt x="1452" y="377"/>
                    </a:lnTo>
                    <a:cubicBezTo>
                      <a:pt x="1452" y="358"/>
                      <a:pt x="1466" y="344"/>
                      <a:pt x="1485" y="344"/>
                    </a:cubicBezTo>
                    <a:cubicBezTo>
                      <a:pt x="1504" y="344"/>
                      <a:pt x="1519" y="358"/>
                      <a:pt x="1519" y="377"/>
                    </a:cubicBezTo>
                    <a:lnTo>
                      <a:pt x="1519" y="381"/>
                    </a:lnTo>
                    <a:cubicBezTo>
                      <a:pt x="1519" y="400"/>
                      <a:pt x="1504" y="415"/>
                      <a:pt x="1485" y="415"/>
                    </a:cubicBezTo>
                    <a:close/>
                    <a:moveTo>
                      <a:pt x="1485" y="243"/>
                    </a:moveTo>
                    <a:cubicBezTo>
                      <a:pt x="1466" y="243"/>
                      <a:pt x="1452" y="228"/>
                      <a:pt x="1452" y="210"/>
                    </a:cubicBezTo>
                    <a:lnTo>
                      <a:pt x="1452" y="205"/>
                    </a:lnTo>
                    <a:cubicBezTo>
                      <a:pt x="1452" y="186"/>
                      <a:pt x="1466" y="172"/>
                      <a:pt x="1485" y="172"/>
                    </a:cubicBezTo>
                    <a:cubicBezTo>
                      <a:pt x="1504" y="172"/>
                      <a:pt x="1519" y="186"/>
                      <a:pt x="1519" y="205"/>
                    </a:cubicBezTo>
                    <a:lnTo>
                      <a:pt x="1519" y="210"/>
                    </a:lnTo>
                    <a:cubicBezTo>
                      <a:pt x="1519" y="228"/>
                      <a:pt x="1504" y="243"/>
                      <a:pt x="1485" y="243"/>
                    </a:cubicBezTo>
                    <a:close/>
                    <a:moveTo>
                      <a:pt x="1485" y="73"/>
                    </a:moveTo>
                    <a:cubicBezTo>
                      <a:pt x="1466" y="73"/>
                      <a:pt x="1452" y="58"/>
                      <a:pt x="1452" y="39"/>
                    </a:cubicBezTo>
                    <a:cubicBezTo>
                      <a:pt x="1452" y="20"/>
                      <a:pt x="1466" y="4"/>
                      <a:pt x="1485" y="4"/>
                    </a:cubicBezTo>
                    <a:cubicBezTo>
                      <a:pt x="1504" y="4"/>
                      <a:pt x="1519" y="17"/>
                      <a:pt x="1519" y="36"/>
                    </a:cubicBezTo>
                    <a:lnTo>
                      <a:pt x="1519" y="40"/>
                    </a:lnTo>
                    <a:cubicBezTo>
                      <a:pt x="1519" y="56"/>
                      <a:pt x="1504" y="73"/>
                      <a:pt x="1485" y="73"/>
                    </a:cubicBezTo>
                    <a:close/>
                    <a:moveTo>
                      <a:pt x="1319" y="67"/>
                    </a:moveTo>
                    <a:lnTo>
                      <a:pt x="1315" y="67"/>
                    </a:lnTo>
                    <a:cubicBezTo>
                      <a:pt x="1296" y="67"/>
                      <a:pt x="1281" y="52"/>
                      <a:pt x="1281" y="33"/>
                    </a:cubicBezTo>
                    <a:cubicBezTo>
                      <a:pt x="1281" y="14"/>
                      <a:pt x="1296" y="0"/>
                      <a:pt x="1315" y="0"/>
                    </a:cubicBezTo>
                    <a:lnTo>
                      <a:pt x="1319" y="0"/>
                    </a:lnTo>
                    <a:cubicBezTo>
                      <a:pt x="1338" y="0"/>
                      <a:pt x="1352" y="14"/>
                      <a:pt x="1352" y="33"/>
                    </a:cubicBezTo>
                    <a:cubicBezTo>
                      <a:pt x="1352" y="52"/>
                      <a:pt x="1338" y="67"/>
                      <a:pt x="1319" y="67"/>
                    </a:cubicBezTo>
                    <a:close/>
                    <a:moveTo>
                      <a:pt x="1147" y="67"/>
                    </a:moveTo>
                    <a:cubicBezTo>
                      <a:pt x="1128" y="67"/>
                      <a:pt x="1112" y="52"/>
                      <a:pt x="1112" y="33"/>
                    </a:cubicBezTo>
                    <a:cubicBezTo>
                      <a:pt x="1112" y="14"/>
                      <a:pt x="1125" y="0"/>
                      <a:pt x="1144" y="0"/>
                    </a:cubicBezTo>
                    <a:lnTo>
                      <a:pt x="1148" y="0"/>
                    </a:lnTo>
                    <a:cubicBezTo>
                      <a:pt x="1167" y="0"/>
                      <a:pt x="1182" y="14"/>
                      <a:pt x="1182" y="33"/>
                    </a:cubicBezTo>
                    <a:cubicBezTo>
                      <a:pt x="1182" y="52"/>
                      <a:pt x="1166" y="67"/>
                      <a:pt x="1147" y="67"/>
                    </a:cubicBezTo>
                    <a:close/>
                    <a:moveTo>
                      <a:pt x="976" y="67"/>
                    </a:moveTo>
                    <a:lnTo>
                      <a:pt x="972" y="67"/>
                    </a:lnTo>
                    <a:cubicBezTo>
                      <a:pt x="953" y="67"/>
                      <a:pt x="938" y="52"/>
                      <a:pt x="938" y="33"/>
                    </a:cubicBezTo>
                    <a:cubicBezTo>
                      <a:pt x="938" y="14"/>
                      <a:pt x="953" y="0"/>
                      <a:pt x="972" y="0"/>
                    </a:cubicBezTo>
                    <a:lnTo>
                      <a:pt x="976" y="0"/>
                    </a:lnTo>
                    <a:cubicBezTo>
                      <a:pt x="995" y="0"/>
                      <a:pt x="1010" y="14"/>
                      <a:pt x="1010" y="33"/>
                    </a:cubicBezTo>
                    <a:cubicBezTo>
                      <a:pt x="1010" y="52"/>
                      <a:pt x="994" y="67"/>
                      <a:pt x="976" y="67"/>
                    </a:cubicBezTo>
                    <a:close/>
                    <a:moveTo>
                      <a:pt x="804" y="67"/>
                    </a:moveTo>
                    <a:lnTo>
                      <a:pt x="800" y="67"/>
                    </a:lnTo>
                    <a:cubicBezTo>
                      <a:pt x="781" y="67"/>
                      <a:pt x="766" y="52"/>
                      <a:pt x="766" y="33"/>
                    </a:cubicBezTo>
                    <a:cubicBezTo>
                      <a:pt x="766" y="14"/>
                      <a:pt x="781" y="0"/>
                      <a:pt x="800" y="0"/>
                    </a:cubicBezTo>
                    <a:lnTo>
                      <a:pt x="804" y="0"/>
                    </a:lnTo>
                    <a:cubicBezTo>
                      <a:pt x="823" y="0"/>
                      <a:pt x="838" y="14"/>
                      <a:pt x="838" y="33"/>
                    </a:cubicBezTo>
                    <a:cubicBezTo>
                      <a:pt x="838" y="52"/>
                      <a:pt x="823" y="67"/>
                      <a:pt x="804" y="67"/>
                    </a:cubicBezTo>
                    <a:close/>
                    <a:moveTo>
                      <a:pt x="632" y="67"/>
                    </a:moveTo>
                    <a:cubicBezTo>
                      <a:pt x="613" y="67"/>
                      <a:pt x="597" y="52"/>
                      <a:pt x="597" y="33"/>
                    </a:cubicBezTo>
                    <a:cubicBezTo>
                      <a:pt x="597" y="14"/>
                      <a:pt x="611" y="0"/>
                      <a:pt x="629" y="0"/>
                    </a:cubicBezTo>
                    <a:lnTo>
                      <a:pt x="634" y="0"/>
                    </a:lnTo>
                    <a:cubicBezTo>
                      <a:pt x="653" y="0"/>
                      <a:pt x="667" y="14"/>
                      <a:pt x="667" y="33"/>
                    </a:cubicBezTo>
                    <a:cubicBezTo>
                      <a:pt x="667" y="52"/>
                      <a:pt x="651" y="67"/>
                      <a:pt x="632" y="67"/>
                    </a:cubicBezTo>
                    <a:close/>
                    <a:moveTo>
                      <a:pt x="462" y="67"/>
                    </a:moveTo>
                    <a:lnTo>
                      <a:pt x="458" y="67"/>
                    </a:lnTo>
                    <a:cubicBezTo>
                      <a:pt x="439" y="67"/>
                      <a:pt x="424" y="52"/>
                      <a:pt x="424" y="33"/>
                    </a:cubicBezTo>
                    <a:cubicBezTo>
                      <a:pt x="424" y="14"/>
                      <a:pt x="439" y="0"/>
                      <a:pt x="458" y="0"/>
                    </a:cubicBezTo>
                    <a:lnTo>
                      <a:pt x="462" y="0"/>
                    </a:lnTo>
                    <a:cubicBezTo>
                      <a:pt x="481" y="0"/>
                      <a:pt x="495" y="14"/>
                      <a:pt x="495" y="33"/>
                    </a:cubicBezTo>
                    <a:cubicBezTo>
                      <a:pt x="495" y="52"/>
                      <a:pt x="479" y="67"/>
                      <a:pt x="462" y="67"/>
                    </a:cubicBezTo>
                    <a:close/>
                    <a:moveTo>
                      <a:pt x="290" y="67"/>
                    </a:moveTo>
                    <a:lnTo>
                      <a:pt x="286" y="67"/>
                    </a:lnTo>
                    <a:cubicBezTo>
                      <a:pt x="267" y="67"/>
                      <a:pt x="252" y="52"/>
                      <a:pt x="252" y="33"/>
                    </a:cubicBezTo>
                    <a:cubicBezTo>
                      <a:pt x="252" y="14"/>
                      <a:pt x="267" y="0"/>
                      <a:pt x="286" y="0"/>
                    </a:cubicBezTo>
                    <a:lnTo>
                      <a:pt x="290" y="0"/>
                    </a:lnTo>
                    <a:cubicBezTo>
                      <a:pt x="309" y="0"/>
                      <a:pt x="323" y="14"/>
                      <a:pt x="323" y="33"/>
                    </a:cubicBezTo>
                    <a:cubicBezTo>
                      <a:pt x="323" y="52"/>
                      <a:pt x="309" y="67"/>
                      <a:pt x="290" y="6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1" name="Freeform 150">
                <a:extLst>
                  <a:ext uri="{FF2B5EF4-FFF2-40B4-BE49-F238E27FC236}">
                    <a16:creationId xmlns:a16="http://schemas.microsoft.com/office/drawing/2014/main" id="{A4E0C211-E012-6B43-8C10-880E6F8F3BF4}"/>
                  </a:ext>
                </a:extLst>
              </p:cNvPr>
              <p:cNvSpPr/>
              <p:nvPr/>
            </p:nvSpPr>
            <p:spPr>
              <a:xfrm>
                <a:off x="4182420" y="4272574"/>
                <a:ext cx="16599" cy="103115"/>
              </a:xfrm>
              <a:custGeom>
                <a:avLst/>
                <a:gdLst/>
                <a:ahLst/>
                <a:cxnLst>
                  <a:cxn ang="3cd4">
                    <a:pos x="hc" y="t"/>
                  </a:cxn>
                  <a:cxn ang="cd2">
                    <a:pos x="l" y="vc"/>
                  </a:cxn>
                  <a:cxn ang="cd4">
                    <a:pos x="hc" y="b"/>
                  </a:cxn>
                  <a:cxn ang="0">
                    <a:pos x="r" y="vc"/>
                  </a:cxn>
                </a:cxnLst>
                <a:rect l="l" t="t" r="r" b="b"/>
                <a:pathLst>
                  <a:path w="67" h="411">
                    <a:moveTo>
                      <a:pt x="34" y="411"/>
                    </a:moveTo>
                    <a:cubicBezTo>
                      <a:pt x="15" y="411"/>
                      <a:pt x="0" y="396"/>
                      <a:pt x="0" y="377"/>
                    </a:cubicBezTo>
                    <a:cubicBezTo>
                      <a:pt x="0" y="358"/>
                      <a:pt x="15" y="342"/>
                      <a:pt x="34" y="342"/>
                    </a:cubicBezTo>
                    <a:cubicBezTo>
                      <a:pt x="53" y="342"/>
                      <a:pt x="67" y="355"/>
                      <a:pt x="67" y="374"/>
                    </a:cubicBezTo>
                    <a:lnTo>
                      <a:pt x="67" y="379"/>
                    </a:lnTo>
                    <a:cubicBezTo>
                      <a:pt x="67" y="396"/>
                      <a:pt x="51" y="411"/>
                      <a:pt x="34" y="411"/>
                    </a:cubicBezTo>
                    <a:close/>
                    <a:moveTo>
                      <a:pt x="34" y="240"/>
                    </a:moveTo>
                    <a:cubicBezTo>
                      <a:pt x="15" y="240"/>
                      <a:pt x="0" y="226"/>
                      <a:pt x="0" y="207"/>
                    </a:cubicBezTo>
                    <a:lnTo>
                      <a:pt x="0" y="202"/>
                    </a:lnTo>
                    <a:cubicBezTo>
                      <a:pt x="0" y="183"/>
                      <a:pt x="15" y="169"/>
                      <a:pt x="34" y="169"/>
                    </a:cubicBezTo>
                    <a:cubicBezTo>
                      <a:pt x="53" y="169"/>
                      <a:pt x="67" y="183"/>
                      <a:pt x="67" y="202"/>
                    </a:cubicBezTo>
                    <a:lnTo>
                      <a:pt x="67" y="207"/>
                    </a:lnTo>
                    <a:cubicBezTo>
                      <a:pt x="67" y="226"/>
                      <a:pt x="51" y="240"/>
                      <a:pt x="34" y="240"/>
                    </a:cubicBezTo>
                    <a:close/>
                    <a:moveTo>
                      <a:pt x="34" y="68"/>
                    </a:moveTo>
                    <a:cubicBezTo>
                      <a:pt x="15" y="68"/>
                      <a:pt x="0" y="54"/>
                      <a:pt x="0" y="35"/>
                    </a:cubicBezTo>
                    <a:cubicBezTo>
                      <a:pt x="0" y="16"/>
                      <a:pt x="15" y="0"/>
                      <a:pt x="34" y="0"/>
                    </a:cubicBezTo>
                    <a:cubicBezTo>
                      <a:pt x="53" y="0"/>
                      <a:pt x="67" y="13"/>
                      <a:pt x="67" y="32"/>
                    </a:cubicBezTo>
                    <a:lnTo>
                      <a:pt x="67" y="36"/>
                    </a:lnTo>
                    <a:cubicBezTo>
                      <a:pt x="67" y="54"/>
                      <a:pt x="51" y="68"/>
                      <a:pt x="34" y="6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2" name="Freeform 151">
                <a:extLst>
                  <a:ext uri="{FF2B5EF4-FFF2-40B4-BE49-F238E27FC236}">
                    <a16:creationId xmlns:a16="http://schemas.microsoft.com/office/drawing/2014/main" id="{D914F715-327F-834C-8FFE-DA74CBD90B83}"/>
                  </a:ext>
                </a:extLst>
              </p:cNvPr>
              <p:cNvSpPr/>
              <p:nvPr/>
            </p:nvSpPr>
            <p:spPr>
              <a:xfrm>
                <a:off x="4414554" y="4598016"/>
                <a:ext cx="372724" cy="351849"/>
              </a:xfrm>
              <a:custGeom>
                <a:avLst/>
                <a:gdLst/>
                <a:ahLst/>
                <a:cxnLst>
                  <a:cxn ang="3cd4">
                    <a:pos x="hc" y="t"/>
                  </a:cxn>
                  <a:cxn ang="cd2">
                    <a:pos x="l" y="vc"/>
                  </a:cxn>
                  <a:cxn ang="cd4">
                    <a:pos x="hc" y="b"/>
                  </a:cxn>
                  <a:cxn ang="0">
                    <a:pos x="r" y="vc"/>
                  </a:cxn>
                </a:cxnLst>
                <a:rect l="l" t="t" r="r" b="b"/>
                <a:pathLst>
                  <a:path w="1483" h="1400">
                    <a:moveTo>
                      <a:pt x="1450" y="1400"/>
                    </a:moveTo>
                    <a:cubicBezTo>
                      <a:pt x="1431" y="1400"/>
                      <a:pt x="1416" y="1386"/>
                      <a:pt x="1416" y="1367"/>
                    </a:cubicBezTo>
                    <a:cubicBezTo>
                      <a:pt x="1416" y="1348"/>
                      <a:pt x="1431" y="1332"/>
                      <a:pt x="1450" y="1332"/>
                    </a:cubicBezTo>
                    <a:cubicBezTo>
                      <a:pt x="1469" y="1332"/>
                      <a:pt x="1483" y="1345"/>
                      <a:pt x="1483" y="1364"/>
                    </a:cubicBezTo>
                    <a:lnTo>
                      <a:pt x="1483" y="1368"/>
                    </a:lnTo>
                    <a:cubicBezTo>
                      <a:pt x="1483" y="1384"/>
                      <a:pt x="1467" y="1400"/>
                      <a:pt x="1450" y="1400"/>
                    </a:cubicBezTo>
                    <a:close/>
                    <a:moveTo>
                      <a:pt x="1450" y="1228"/>
                    </a:moveTo>
                    <a:cubicBezTo>
                      <a:pt x="1431" y="1228"/>
                      <a:pt x="1416" y="1214"/>
                      <a:pt x="1416" y="1195"/>
                    </a:cubicBezTo>
                    <a:cubicBezTo>
                      <a:pt x="1416" y="1176"/>
                      <a:pt x="1431" y="1160"/>
                      <a:pt x="1450" y="1160"/>
                    </a:cubicBezTo>
                    <a:cubicBezTo>
                      <a:pt x="1469" y="1160"/>
                      <a:pt x="1483" y="1173"/>
                      <a:pt x="1483" y="1192"/>
                    </a:cubicBezTo>
                    <a:lnTo>
                      <a:pt x="1483" y="1196"/>
                    </a:lnTo>
                    <a:cubicBezTo>
                      <a:pt x="1483" y="1214"/>
                      <a:pt x="1467" y="1228"/>
                      <a:pt x="1450" y="1228"/>
                    </a:cubicBezTo>
                    <a:close/>
                    <a:moveTo>
                      <a:pt x="1450" y="1056"/>
                    </a:moveTo>
                    <a:cubicBezTo>
                      <a:pt x="1431" y="1056"/>
                      <a:pt x="1416" y="1042"/>
                      <a:pt x="1416" y="1023"/>
                    </a:cubicBezTo>
                    <a:lnTo>
                      <a:pt x="1416" y="1019"/>
                    </a:lnTo>
                    <a:cubicBezTo>
                      <a:pt x="1416" y="1000"/>
                      <a:pt x="1431" y="985"/>
                      <a:pt x="1450" y="985"/>
                    </a:cubicBezTo>
                    <a:cubicBezTo>
                      <a:pt x="1469" y="985"/>
                      <a:pt x="1483" y="1000"/>
                      <a:pt x="1483" y="1019"/>
                    </a:cubicBezTo>
                    <a:lnTo>
                      <a:pt x="1483" y="1023"/>
                    </a:lnTo>
                    <a:cubicBezTo>
                      <a:pt x="1483" y="1042"/>
                      <a:pt x="1467" y="1056"/>
                      <a:pt x="1450" y="1056"/>
                    </a:cubicBezTo>
                    <a:close/>
                    <a:moveTo>
                      <a:pt x="1450" y="886"/>
                    </a:moveTo>
                    <a:cubicBezTo>
                      <a:pt x="1431" y="886"/>
                      <a:pt x="1416" y="871"/>
                      <a:pt x="1416" y="852"/>
                    </a:cubicBezTo>
                    <a:cubicBezTo>
                      <a:pt x="1416" y="833"/>
                      <a:pt x="1431" y="817"/>
                      <a:pt x="1450" y="817"/>
                    </a:cubicBezTo>
                    <a:cubicBezTo>
                      <a:pt x="1469" y="817"/>
                      <a:pt x="1483" y="831"/>
                      <a:pt x="1483" y="850"/>
                    </a:cubicBezTo>
                    <a:lnTo>
                      <a:pt x="1483" y="854"/>
                    </a:lnTo>
                    <a:cubicBezTo>
                      <a:pt x="1483" y="870"/>
                      <a:pt x="1467" y="886"/>
                      <a:pt x="1450" y="886"/>
                    </a:cubicBezTo>
                    <a:close/>
                    <a:moveTo>
                      <a:pt x="1450" y="714"/>
                    </a:moveTo>
                    <a:cubicBezTo>
                      <a:pt x="1431" y="714"/>
                      <a:pt x="1416" y="699"/>
                      <a:pt x="1416" y="680"/>
                    </a:cubicBezTo>
                    <a:lnTo>
                      <a:pt x="1416" y="676"/>
                    </a:lnTo>
                    <a:cubicBezTo>
                      <a:pt x="1416" y="657"/>
                      <a:pt x="1431" y="643"/>
                      <a:pt x="1450" y="643"/>
                    </a:cubicBezTo>
                    <a:cubicBezTo>
                      <a:pt x="1469" y="643"/>
                      <a:pt x="1483" y="657"/>
                      <a:pt x="1483" y="676"/>
                    </a:cubicBezTo>
                    <a:lnTo>
                      <a:pt x="1483" y="680"/>
                    </a:lnTo>
                    <a:cubicBezTo>
                      <a:pt x="1483" y="699"/>
                      <a:pt x="1467" y="714"/>
                      <a:pt x="1450" y="714"/>
                    </a:cubicBezTo>
                    <a:close/>
                    <a:moveTo>
                      <a:pt x="1450" y="542"/>
                    </a:moveTo>
                    <a:cubicBezTo>
                      <a:pt x="1431" y="542"/>
                      <a:pt x="1416" y="526"/>
                      <a:pt x="1416" y="508"/>
                    </a:cubicBezTo>
                    <a:cubicBezTo>
                      <a:pt x="1416" y="489"/>
                      <a:pt x="1431" y="473"/>
                      <a:pt x="1450" y="473"/>
                    </a:cubicBezTo>
                    <a:cubicBezTo>
                      <a:pt x="1469" y="473"/>
                      <a:pt x="1483" y="487"/>
                      <a:pt x="1483" y="506"/>
                    </a:cubicBezTo>
                    <a:lnTo>
                      <a:pt x="1483" y="510"/>
                    </a:lnTo>
                    <a:cubicBezTo>
                      <a:pt x="1483" y="527"/>
                      <a:pt x="1467" y="542"/>
                      <a:pt x="1450" y="542"/>
                    </a:cubicBezTo>
                    <a:close/>
                    <a:moveTo>
                      <a:pt x="1450" y="371"/>
                    </a:moveTo>
                    <a:cubicBezTo>
                      <a:pt x="1431" y="371"/>
                      <a:pt x="1416" y="357"/>
                      <a:pt x="1416" y="338"/>
                    </a:cubicBezTo>
                    <a:cubicBezTo>
                      <a:pt x="1416" y="319"/>
                      <a:pt x="1431" y="303"/>
                      <a:pt x="1450" y="303"/>
                    </a:cubicBezTo>
                    <a:cubicBezTo>
                      <a:pt x="1469" y="303"/>
                      <a:pt x="1483" y="316"/>
                      <a:pt x="1483" y="335"/>
                    </a:cubicBezTo>
                    <a:lnTo>
                      <a:pt x="1483" y="339"/>
                    </a:lnTo>
                    <a:cubicBezTo>
                      <a:pt x="1483" y="355"/>
                      <a:pt x="1467" y="371"/>
                      <a:pt x="1450" y="371"/>
                    </a:cubicBezTo>
                    <a:close/>
                    <a:moveTo>
                      <a:pt x="1450" y="199"/>
                    </a:moveTo>
                    <a:cubicBezTo>
                      <a:pt x="1431" y="199"/>
                      <a:pt x="1416" y="185"/>
                      <a:pt x="1416" y="166"/>
                    </a:cubicBezTo>
                    <a:lnTo>
                      <a:pt x="1416" y="162"/>
                    </a:lnTo>
                    <a:cubicBezTo>
                      <a:pt x="1416" y="143"/>
                      <a:pt x="1431" y="128"/>
                      <a:pt x="1450" y="128"/>
                    </a:cubicBezTo>
                    <a:cubicBezTo>
                      <a:pt x="1469" y="128"/>
                      <a:pt x="1483" y="143"/>
                      <a:pt x="1483" y="162"/>
                    </a:cubicBezTo>
                    <a:lnTo>
                      <a:pt x="1483" y="166"/>
                    </a:lnTo>
                    <a:cubicBezTo>
                      <a:pt x="1483" y="185"/>
                      <a:pt x="1467" y="199"/>
                      <a:pt x="1450" y="199"/>
                    </a:cubicBezTo>
                    <a:close/>
                    <a:moveTo>
                      <a:pt x="1411" y="67"/>
                    </a:moveTo>
                    <a:lnTo>
                      <a:pt x="1406" y="67"/>
                    </a:lnTo>
                    <a:cubicBezTo>
                      <a:pt x="1387" y="67"/>
                      <a:pt x="1373" y="52"/>
                      <a:pt x="1373" y="33"/>
                    </a:cubicBezTo>
                    <a:cubicBezTo>
                      <a:pt x="1373" y="14"/>
                      <a:pt x="1387" y="0"/>
                      <a:pt x="1406" y="0"/>
                    </a:cubicBezTo>
                    <a:lnTo>
                      <a:pt x="1411" y="0"/>
                    </a:lnTo>
                    <a:cubicBezTo>
                      <a:pt x="1430" y="0"/>
                      <a:pt x="1444" y="14"/>
                      <a:pt x="1444" y="33"/>
                    </a:cubicBezTo>
                    <a:cubicBezTo>
                      <a:pt x="1444" y="52"/>
                      <a:pt x="1430" y="67"/>
                      <a:pt x="1411" y="67"/>
                    </a:cubicBezTo>
                    <a:close/>
                    <a:moveTo>
                      <a:pt x="1239" y="67"/>
                    </a:moveTo>
                    <a:cubicBezTo>
                      <a:pt x="1220" y="67"/>
                      <a:pt x="1204" y="52"/>
                      <a:pt x="1204" y="33"/>
                    </a:cubicBezTo>
                    <a:cubicBezTo>
                      <a:pt x="1204" y="14"/>
                      <a:pt x="1217" y="0"/>
                      <a:pt x="1236" y="0"/>
                    </a:cubicBezTo>
                    <a:lnTo>
                      <a:pt x="1240" y="0"/>
                    </a:lnTo>
                    <a:cubicBezTo>
                      <a:pt x="1259" y="0"/>
                      <a:pt x="1274" y="14"/>
                      <a:pt x="1274" y="33"/>
                    </a:cubicBezTo>
                    <a:cubicBezTo>
                      <a:pt x="1272" y="52"/>
                      <a:pt x="1258" y="67"/>
                      <a:pt x="1239" y="67"/>
                    </a:cubicBezTo>
                    <a:close/>
                    <a:moveTo>
                      <a:pt x="1068" y="67"/>
                    </a:moveTo>
                    <a:lnTo>
                      <a:pt x="1064" y="67"/>
                    </a:lnTo>
                    <a:cubicBezTo>
                      <a:pt x="1045" y="67"/>
                      <a:pt x="1030" y="52"/>
                      <a:pt x="1030" y="33"/>
                    </a:cubicBezTo>
                    <a:cubicBezTo>
                      <a:pt x="1030" y="14"/>
                      <a:pt x="1045" y="0"/>
                      <a:pt x="1064" y="0"/>
                    </a:cubicBezTo>
                    <a:lnTo>
                      <a:pt x="1068" y="0"/>
                    </a:lnTo>
                    <a:cubicBezTo>
                      <a:pt x="1087" y="0"/>
                      <a:pt x="1102" y="14"/>
                      <a:pt x="1102" y="33"/>
                    </a:cubicBezTo>
                    <a:cubicBezTo>
                      <a:pt x="1100" y="52"/>
                      <a:pt x="1086" y="67"/>
                      <a:pt x="1068" y="67"/>
                    </a:cubicBezTo>
                    <a:close/>
                    <a:moveTo>
                      <a:pt x="896" y="67"/>
                    </a:moveTo>
                    <a:lnTo>
                      <a:pt x="892" y="67"/>
                    </a:lnTo>
                    <a:cubicBezTo>
                      <a:pt x="873" y="67"/>
                      <a:pt x="858" y="52"/>
                      <a:pt x="858" y="33"/>
                    </a:cubicBezTo>
                    <a:cubicBezTo>
                      <a:pt x="858" y="14"/>
                      <a:pt x="873" y="0"/>
                      <a:pt x="892" y="0"/>
                    </a:cubicBezTo>
                    <a:lnTo>
                      <a:pt x="896" y="0"/>
                    </a:lnTo>
                    <a:cubicBezTo>
                      <a:pt x="915" y="0"/>
                      <a:pt x="930" y="14"/>
                      <a:pt x="930" y="33"/>
                    </a:cubicBezTo>
                    <a:cubicBezTo>
                      <a:pt x="930" y="52"/>
                      <a:pt x="915" y="67"/>
                      <a:pt x="896" y="67"/>
                    </a:cubicBezTo>
                    <a:close/>
                    <a:moveTo>
                      <a:pt x="724" y="67"/>
                    </a:moveTo>
                    <a:lnTo>
                      <a:pt x="720" y="67"/>
                    </a:lnTo>
                    <a:cubicBezTo>
                      <a:pt x="701" y="67"/>
                      <a:pt x="686" y="52"/>
                      <a:pt x="686" y="33"/>
                    </a:cubicBezTo>
                    <a:cubicBezTo>
                      <a:pt x="686" y="14"/>
                      <a:pt x="701" y="0"/>
                      <a:pt x="720" y="0"/>
                    </a:cubicBezTo>
                    <a:lnTo>
                      <a:pt x="724" y="0"/>
                    </a:lnTo>
                    <a:cubicBezTo>
                      <a:pt x="743" y="0"/>
                      <a:pt x="758" y="14"/>
                      <a:pt x="758" y="33"/>
                    </a:cubicBezTo>
                    <a:cubicBezTo>
                      <a:pt x="758" y="52"/>
                      <a:pt x="743" y="67"/>
                      <a:pt x="724" y="67"/>
                    </a:cubicBezTo>
                    <a:close/>
                    <a:moveTo>
                      <a:pt x="554" y="67"/>
                    </a:moveTo>
                    <a:lnTo>
                      <a:pt x="549" y="67"/>
                    </a:lnTo>
                    <a:cubicBezTo>
                      <a:pt x="530" y="67"/>
                      <a:pt x="516" y="52"/>
                      <a:pt x="516" y="33"/>
                    </a:cubicBezTo>
                    <a:cubicBezTo>
                      <a:pt x="516" y="14"/>
                      <a:pt x="530" y="0"/>
                      <a:pt x="549" y="0"/>
                    </a:cubicBezTo>
                    <a:lnTo>
                      <a:pt x="554" y="0"/>
                    </a:lnTo>
                    <a:cubicBezTo>
                      <a:pt x="573" y="0"/>
                      <a:pt x="587" y="14"/>
                      <a:pt x="587" y="33"/>
                    </a:cubicBezTo>
                    <a:cubicBezTo>
                      <a:pt x="586" y="52"/>
                      <a:pt x="571" y="67"/>
                      <a:pt x="554" y="67"/>
                    </a:cubicBezTo>
                    <a:close/>
                    <a:moveTo>
                      <a:pt x="382" y="67"/>
                    </a:moveTo>
                    <a:cubicBezTo>
                      <a:pt x="363" y="67"/>
                      <a:pt x="347" y="52"/>
                      <a:pt x="347" y="33"/>
                    </a:cubicBezTo>
                    <a:cubicBezTo>
                      <a:pt x="347" y="14"/>
                      <a:pt x="360" y="0"/>
                      <a:pt x="379" y="0"/>
                    </a:cubicBezTo>
                    <a:lnTo>
                      <a:pt x="383" y="0"/>
                    </a:lnTo>
                    <a:cubicBezTo>
                      <a:pt x="402" y="0"/>
                      <a:pt x="417" y="14"/>
                      <a:pt x="417" y="33"/>
                    </a:cubicBezTo>
                    <a:cubicBezTo>
                      <a:pt x="415" y="52"/>
                      <a:pt x="401" y="67"/>
                      <a:pt x="382" y="67"/>
                    </a:cubicBezTo>
                    <a:close/>
                    <a:moveTo>
                      <a:pt x="210" y="67"/>
                    </a:moveTo>
                    <a:lnTo>
                      <a:pt x="205" y="67"/>
                    </a:lnTo>
                    <a:cubicBezTo>
                      <a:pt x="186" y="67"/>
                      <a:pt x="172" y="52"/>
                      <a:pt x="172" y="33"/>
                    </a:cubicBezTo>
                    <a:cubicBezTo>
                      <a:pt x="172" y="14"/>
                      <a:pt x="186" y="0"/>
                      <a:pt x="205" y="0"/>
                    </a:cubicBezTo>
                    <a:lnTo>
                      <a:pt x="210" y="0"/>
                    </a:lnTo>
                    <a:cubicBezTo>
                      <a:pt x="229" y="0"/>
                      <a:pt x="243" y="14"/>
                      <a:pt x="243" y="33"/>
                    </a:cubicBezTo>
                    <a:cubicBezTo>
                      <a:pt x="243" y="52"/>
                      <a:pt x="229" y="67"/>
                      <a:pt x="210" y="67"/>
                    </a:cubicBezTo>
                    <a:close/>
                    <a:moveTo>
                      <a:pt x="38" y="67"/>
                    </a:moveTo>
                    <a:lnTo>
                      <a:pt x="33" y="67"/>
                    </a:lnTo>
                    <a:cubicBezTo>
                      <a:pt x="14" y="67"/>
                      <a:pt x="0" y="52"/>
                      <a:pt x="0" y="33"/>
                    </a:cubicBezTo>
                    <a:cubicBezTo>
                      <a:pt x="0" y="14"/>
                      <a:pt x="14" y="0"/>
                      <a:pt x="33" y="0"/>
                    </a:cubicBezTo>
                    <a:lnTo>
                      <a:pt x="38" y="0"/>
                    </a:lnTo>
                    <a:cubicBezTo>
                      <a:pt x="57" y="0"/>
                      <a:pt x="71" y="14"/>
                      <a:pt x="71" y="33"/>
                    </a:cubicBezTo>
                    <a:cubicBezTo>
                      <a:pt x="71" y="52"/>
                      <a:pt x="57" y="67"/>
                      <a:pt x="38" y="6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3" name="Freeform 152">
                <a:extLst>
                  <a:ext uri="{FF2B5EF4-FFF2-40B4-BE49-F238E27FC236}">
                    <a16:creationId xmlns:a16="http://schemas.microsoft.com/office/drawing/2014/main" id="{8AF528A6-271C-AE4C-BC46-CC2724EF5897}"/>
                  </a:ext>
                </a:extLst>
              </p:cNvPr>
              <p:cNvSpPr/>
              <p:nvPr/>
            </p:nvSpPr>
            <p:spPr>
              <a:xfrm>
                <a:off x="5110708" y="4598016"/>
                <a:ext cx="185607" cy="322172"/>
              </a:xfrm>
              <a:custGeom>
                <a:avLst/>
                <a:gdLst/>
                <a:ahLst/>
                <a:cxnLst>
                  <a:cxn ang="3cd4">
                    <a:pos x="hc" y="t"/>
                  </a:cxn>
                  <a:cxn ang="cd2">
                    <a:pos x="l" y="vc"/>
                  </a:cxn>
                  <a:cxn ang="cd4">
                    <a:pos x="hc" y="b"/>
                  </a:cxn>
                  <a:cxn ang="0">
                    <a:pos x="r" y="vc"/>
                  </a:cxn>
                </a:cxnLst>
                <a:rect l="l" t="t" r="r" b="b"/>
                <a:pathLst>
                  <a:path w="739" h="1282">
                    <a:moveTo>
                      <a:pt x="34" y="1282"/>
                    </a:moveTo>
                    <a:cubicBezTo>
                      <a:pt x="15" y="1282"/>
                      <a:pt x="0" y="1269"/>
                      <a:pt x="0" y="1250"/>
                    </a:cubicBezTo>
                    <a:lnTo>
                      <a:pt x="0" y="1246"/>
                    </a:lnTo>
                    <a:cubicBezTo>
                      <a:pt x="0" y="1227"/>
                      <a:pt x="15" y="1212"/>
                      <a:pt x="34" y="1212"/>
                    </a:cubicBezTo>
                    <a:cubicBezTo>
                      <a:pt x="52" y="1212"/>
                      <a:pt x="67" y="1227"/>
                      <a:pt x="67" y="1246"/>
                    </a:cubicBezTo>
                    <a:cubicBezTo>
                      <a:pt x="67" y="1266"/>
                      <a:pt x="51" y="1282"/>
                      <a:pt x="34" y="1282"/>
                    </a:cubicBezTo>
                    <a:close/>
                    <a:moveTo>
                      <a:pt x="34" y="1113"/>
                    </a:moveTo>
                    <a:cubicBezTo>
                      <a:pt x="15" y="1113"/>
                      <a:pt x="0" y="1099"/>
                      <a:pt x="0" y="1080"/>
                    </a:cubicBezTo>
                    <a:lnTo>
                      <a:pt x="0" y="1075"/>
                    </a:lnTo>
                    <a:cubicBezTo>
                      <a:pt x="0" y="1056"/>
                      <a:pt x="15" y="1042"/>
                      <a:pt x="34" y="1042"/>
                    </a:cubicBezTo>
                    <a:cubicBezTo>
                      <a:pt x="52" y="1042"/>
                      <a:pt x="67" y="1056"/>
                      <a:pt x="67" y="1075"/>
                    </a:cubicBezTo>
                    <a:lnTo>
                      <a:pt x="67" y="1080"/>
                    </a:lnTo>
                    <a:cubicBezTo>
                      <a:pt x="67" y="1099"/>
                      <a:pt x="51" y="1113"/>
                      <a:pt x="34" y="1113"/>
                    </a:cubicBezTo>
                    <a:close/>
                    <a:moveTo>
                      <a:pt x="34" y="940"/>
                    </a:moveTo>
                    <a:cubicBezTo>
                      <a:pt x="15" y="940"/>
                      <a:pt x="0" y="927"/>
                      <a:pt x="0" y="908"/>
                    </a:cubicBezTo>
                    <a:lnTo>
                      <a:pt x="0" y="903"/>
                    </a:lnTo>
                    <a:cubicBezTo>
                      <a:pt x="0" y="884"/>
                      <a:pt x="15" y="870"/>
                      <a:pt x="34" y="870"/>
                    </a:cubicBezTo>
                    <a:cubicBezTo>
                      <a:pt x="52" y="870"/>
                      <a:pt x="67" y="884"/>
                      <a:pt x="67" y="903"/>
                    </a:cubicBezTo>
                    <a:cubicBezTo>
                      <a:pt x="67" y="922"/>
                      <a:pt x="51" y="940"/>
                      <a:pt x="34" y="940"/>
                    </a:cubicBezTo>
                    <a:close/>
                    <a:moveTo>
                      <a:pt x="34" y="771"/>
                    </a:moveTo>
                    <a:cubicBezTo>
                      <a:pt x="15" y="771"/>
                      <a:pt x="0" y="756"/>
                      <a:pt x="0" y="737"/>
                    </a:cubicBezTo>
                    <a:lnTo>
                      <a:pt x="0" y="733"/>
                    </a:lnTo>
                    <a:cubicBezTo>
                      <a:pt x="0" y="714"/>
                      <a:pt x="15" y="699"/>
                      <a:pt x="34" y="699"/>
                    </a:cubicBezTo>
                    <a:cubicBezTo>
                      <a:pt x="52" y="699"/>
                      <a:pt x="67" y="714"/>
                      <a:pt x="67" y="733"/>
                    </a:cubicBezTo>
                    <a:lnTo>
                      <a:pt x="67" y="737"/>
                    </a:lnTo>
                    <a:cubicBezTo>
                      <a:pt x="67" y="756"/>
                      <a:pt x="51" y="771"/>
                      <a:pt x="34" y="771"/>
                    </a:cubicBezTo>
                    <a:close/>
                    <a:moveTo>
                      <a:pt x="34" y="597"/>
                    </a:moveTo>
                    <a:cubicBezTo>
                      <a:pt x="15" y="597"/>
                      <a:pt x="0" y="584"/>
                      <a:pt x="0" y="565"/>
                    </a:cubicBezTo>
                    <a:lnTo>
                      <a:pt x="0" y="561"/>
                    </a:lnTo>
                    <a:cubicBezTo>
                      <a:pt x="0" y="542"/>
                      <a:pt x="15" y="527"/>
                      <a:pt x="34" y="527"/>
                    </a:cubicBezTo>
                    <a:cubicBezTo>
                      <a:pt x="52" y="527"/>
                      <a:pt x="67" y="542"/>
                      <a:pt x="67" y="561"/>
                    </a:cubicBezTo>
                    <a:cubicBezTo>
                      <a:pt x="67" y="580"/>
                      <a:pt x="51" y="597"/>
                      <a:pt x="34" y="597"/>
                    </a:cubicBezTo>
                    <a:close/>
                    <a:moveTo>
                      <a:pt x="34" y="425"/>
                    </a:moveTo>
                    <a:cubicBezTo>
                      <a:pt x="15" y="425"/>
                      <a:pt x="0" y="412"/>
                      <a:pt x="0" y="393"/>
                    </a:cubicBezTo>
                    <a:lnTo>
                      <a:pt x="0" y="389"/>
                    </a:lnTo>
                    <a:cubicBezTo>
                      <a:pt x="0" y="370"/>
                      <a:pt x="15" y="355"/>
                      <a:pt x="34" y="355"/>
                    </a:cubicBezTo>
                    <a:cubicBezTo>
                      <a:pt x="52" y="355"/>
                      <a:pt x="67" y="370"/>
                      <a:pt x="67" y="389"/>
                    </a:cubicBezTo>
                    <a:cubicBezTo>
                      <a:pt x="67" y="408"/>
                      <a:pt x="51" y="425"/>
                      <a:pt x="34" y="425"/>
                    </a:cubicBezTo>
                    <a:close/>
                    <a:moveTo>
                      <a:pt x="34" y="256"/>
                    </a:moveTo>
                    <a:cubicBezTo>
                      <a:pt x="15" y="256"/>
                      <a:pt x="0" y="242"/>
                      <a:pt x="0" y="223"/>
                    </a:cubicBezTo>
                    <a:lnTo>
                      <a:pt x="0" y="218"/>
                    </a:lnTo>
                    <a:cubicBezTo>
                      <a:pt x="0" y="199"/>
                      <a:pt x="15" y="185"/>
                      <a:pt x="34" y="185"/>
                    </a:cubicBezTo>
                    <a:cubicBezTo>
                      <a:pt x="52" y="185"/>
                      <a:pt x="67" y="199"/>
                      <a:pt x="67" y="218"/>
                    </a:cubicBezTo>
                    <a:lnTo>
                      <a:pt x="67" y="223"/>
                    </a:lnTo>
                    <a:cubicBezTo>
                      <a:pt x="67" y="242"/>
                      <a:pt x="51" y="256"/>
                      <a:pt x="34" y="256"/>
                    </a:cubicBezTo>
                    <a:close/>
                    <a:moveTo>
                      <a:pt x="34" y="83"/>
                    </a:moveTo>
                    <a:cubicBezTo>
                      <a:pt x="15" y="83"/>
                      <a:pt x="0" y="70"/>
                      <a:pt x="0" y="51"/>
                    </a:cubicBezTo>
                    <a:lnTo>
                      <a:pt x="0" y="46"/>
                    </a:lnTo>
                    <a:cubicBezTo>
                      <a:pt x="0" y="28"/>
                      <a:pt x="15" y="13"/>
                      <a:pt x="34" y="13"/>
                    </a:cubicBezTo>
                    <a:cubicBezTo>
                      <a:pt x="52" y="13"/>
                      <a:pt x="67" y="27"/>
                      <a:pt x="67" y="46"/>
                    </a:cubicBezTo>
                    <a:cubicBezTo>
                      <a:pt x="67" y="64"/>
                      <a:pt x="51" y="83"/>
                      <a:pt x="34" y="83"/>
                    </a:cubicBezTo>
                    <a:close/>
                    <a:moveTo>
                      <a:pt x="705" y="67"/>
                    </a:moveTo>
                    <a:lnTo>
                      <a:pt x="701" y="67"/>
                    </a:lnTo>
                    <a:cubicBezTo>
                      <a:pt x="682" y="67"/>
                      <a:pt x="668" y="52"/>
                      <a:pt x="668" y="33"/>
                    </a:cubicBezTo>
                    <a:cubicBezTo>
                      <a:pt x="668" y="14"/>
                      <a:pt x="682" y="0"/>
                      <a:pt x="701" y="0"/>
                    </a:cubicBezTo>
                    <a:lnTo>
                      <a:pt x="705" y="0"/>
                    </a:lnTo>
                    <a:cubicBezTo>
                      <a:pt x="724" y="0"/>
                      <a:pt x="739" y="14"/>
                      <a:pt x="739" y="33"/>
                    </a:cubicBezTo>
                    <a:cubicBezTo>
                      <a:pt x="739" y="52"/>
                      <a:pt x="724" y="67"/>
                      <a:pt x="705" y="67"/>
                    </a:cubicBezTo>
                    <a:close/>
                    <a:moveTo>
                      <a:pt x="533" y="67"/>
                    </a:moveTo>
                    <a:lnTo>
                      <a:pt x="529" y="67"/>
                    </a:lnTo>
                    <a:cubicBezTo>
                      <a:pt x="510" y="67"/>
                      <a:pt x="496" y="52"/>
                      <a:pt x="496" y="33"/>
                    </a:cubicBezTo>
                    <a:cubicBezTo>
                      <a:pt x="496" y="14"/>
                      <a:pt x="510" y="0"/>
                      <a:pt x="529" y="0"/>
                    </a:cubicBezTo>
                    <a:lnTo>
                      <a:pt x="533" y="0"/>
                    </a:lnTo>
                    <a:cubicBezTo>
                      <a:pt x="552" y="0"/>
                      <a:pt x="567" y="14"/>
                      <a:pt x="567" y="33"/>
                    </a:cubicBezTo>
                    <a:cubicBezTo>
                      <a:pt x="567" y="52"/>
                      <a:pt x="552" y="67"/>
                      <a:pt x="533" y="67"/>
                    </a:cubicBezTo>
                    <a:close/>
                    <a:moveTo>
                      <a:pt x="363" y="67"/>
                    </a:moveTo>
                    <a:lnTo>
                      <a:pt x="359" y="67"/>
                    </a:lnTo>
                    <a:cubicBezTo>
                      <a:pt x="340" y="67"/>
                      <a:pt x="325" y="52"/>
                      <a:pt x="325" y="33"/>
                    </a:cubicBezTo>
                    <a:cubicBezTo>
                      <a:pt x="325" y="14"/>
                      <a:pt x="340" y="0"/>
                      <a:pt x="359" y="0"/>
                    </a:cubicBezTo>
                    <a:lnTo>
                      <a:pt x="363" y="0"/>
                    </a:lnTo>
                    <a:cubicBezTo>
                      <a:pt x="382" y="0"/>
                      <a:pt x="396" y="14"/>
                      <a:pt x="396" y="33"/>
                    </a:cubicBezTo>
                    <a:cubicBezTo>
                      <a:pt x="396" y="52"/>
                      <a:pt x="380" y="67"/>
                      <a:pt x="363" y="67"/>
                    </a:cubicBezTo>
                    <a:close/>
                    <a:moveTo>
                      <a:pt x="191" y="67"/>
                    </a:moveTo>
                    <a:lnTo>
                      <a:pt x="187" y="67"/>
                    </a:lnTo>
                    <a:cubicBezTo>
                      <a:pt x="168" y="67"/>
                      <a:pt x="153" y="52"/>
                      <a:pt x="153" y="33"/>
                    </a:cubicBezTo>
                    <a:cubicBezTo>
                      <a:pt x="153" y="14"/>
                      <a:pt x="168" y="0"/>
                      <a:pt x="187" y="0"/>
                    </a:cubicBezTo>
                    <a:lnTo>
                      <a:pt x="191" y="0"/>
                    </a:lnTo>
                    <a:cubicBezTo>
                      <a:pt x="210" y="0"/>
                      <a:pt x="224" y="14"/>
                      <a:pt x="224" y="33"/>
                    </a:cubicBezTo>
                    <a:cubicBezTo>
                      <a:pt x="224" y="52"/>
                      <a:pt x="210" y="67"/>
                      <a:pt x="191" y="6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45BBA532-A90A-8440-BDDA-8EA649469EBC}"/>
                  </a:ext>
                </a:extLst>
              </p:cNvPr>
              <p:cNvSpPr/>
              <p:nvPr/>
            </p:nvSpPr>
            <p:spPr>
              <a:xfrm>
                <a:off x="4252337" y="3016831"/>
                <a:ext cx="580212" cy="580463"/>
              </a:xfrm>
              <a:custGeom>
                <a:avLst/>
                <a:gdLst/>
                <a:ahLst/>
                <a:cxnLst>
                  <a:cxn ang="3cd4">
                    <a:pos x="hc" y="t"/>
                  </a:cxn>
                  <a:cxn ang="cd2">
                    <a:pos x="l" y="vc"/>
                  </a:cxn>
                  <a:cxn ang="cd4">
                    <a:pos x="hc" y="b"/>
                  </a:cxn>
                  <a:cxn ang="0">
                    <a:pos x="r" y="vc"/>
                  </a:cxn>
                </a:cxnLst>
                <a:rect l="l" t="t" r="r" b="b"/>
                <a:pathLst>
                  <a:path w="2308" h="2309">
                    <a:moveTo>
                      <a:pt x="1155" y="2309"/>
                    </a:moveTo>
                    <a:cubicBezTo>
                      <a:pt x="846" y="2309"/>
                      <a:pt x="556" y="2189"/>
                      <a:pt x="339" y="1971"/>
                    </a:cubicBezTo>
                    <a:cubicBezTo>
                      <a:pt x="120" y="1752"/>
                      <a:pt x="0" y="1462"/>
                      <a:pt x="0" y="1155"/>
                    </a:cubicBezTo>
                    <a:cubicBezTo>
                      <a:pt x="0" y="846"/>
                      <a:pt x="120" y="556"/>
                      <a:pt x="339" y="339"/>
                    </a:cubicBezTo>
                    <a:cubicBezTo>
                      <a:pt x="557" y="120"/>
                      <a:pt x="847" y="0"/>
                      <a:pt x="1155" y="0"/>
                    </a:cubicBezTo>
                    <a:cubicBezTo>
                      <a:pt x="1464" y="0"/>
                      <a:pt x="1754" y="120"/>
                      <a:pt x="1971" y="339"/>
                    </a:cubicBezTo>
                    <a:cubicBezTo>
                      <a:pt x="2421" y="789"/>
                      <a:pt x="2421" y="1522"/>
                      <a:pt x="1971" y="1971"/>
                    </a:cubicBezTo>
                    <a:cubicBezTo>
                      <a:pt x="1754" y="2189"/>
                      <a:pt x="1464" y="2309"/>
                      <a:pt x="1155" y="2309"/>
                    </a:cubicBezTo>
                    <a:close/>
                    <a:moveTo>
                      <a:pt x="1155" y="83"/>
                    </a:moveTo>
                    <a:cubicBezTo>
                      <a:pt x="869" y="83"/>
                      <a:pt x="600" y="194"/>
                      <a:pt x="397" y="397"/>
                    </a:cubicBezTo>
                    <a:cubicBezTo>
                      <a:pt x="194" y="599"/>
                      <a:pt x="84" y="868"/>
                      <a:pt x="84" y="1155"/>
                    </a:cubicBezTo>
                    <a:cubicBezTo>
                      <a:pt x="84" y="1442"/>
                      <a:pt x="194" y="1710"/>
                      <a:pt x="397" y="1913"/>
                    </a:cubicBezTo>
                    <a:cubicBezTo>
                      <a:pt x="600" y="2115"/>
                      <a:pt x="868" y="2226"/>
                      <a:pt x="1155" y="2226"/>
                    </a:cubicBezTo>
                    <a:cubicBezTo>
                      <a:pt x="1442" y="2226"/>
                      <a:pt x="1710" y="2115"/>
                      <a:pt x="1913" y="1913"/>
                    </a:cubicBezTo>
                    <a:cubicBezTo>
                      <a:pt x="2331" y="1494"/>
                      <a:pt x="2331" y="815"/>
                      <a:pt x="1913" y="398"/>
                    </a:cubicBezTo>
                    <a:cubicBezTo>
                      <a:pt x="1710" y="194"/>
                      <a:pt x="1442" y="83"/>
                      <a:pt x="1155" y="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5" name="Freeform 154">
                <a:extLst>
                  <a:ext uri="{FF2B5EF4-FFF2-40B4-BE49-F238E27FC236}">
                    <a16:creationId xmlns:a16="http://schemas.microsoft.com/office/drawing/2014/main" id="{5EBD0402-61BA-BB41-867E-7D5D066F824C}"/>
                  </a:ext>
                </a:extLst>
              </p:cNvPr>
              <p:cNvSpPr/>
              <p:nvPr/>
            </p:nvSpPr>
            <p:spPr>
              <a:xfrm>
                <a:off x="4431908" y="3251481"/>
                <a:ext cx="285453" cy="248483"/>
              </a:xfrm>
              <a:custGeom>
                <a:avLst/>
                <a:gdLst/>
                <a:ahLst/>
                <a:cxnLst>
                  <a:cxn ang="3cd4">
                    <a:pos x="hc" y="t"/>
                  </a:cxn>
                  <a:cxn ang="cd2">
                    <a:pos x="l" y="vc"/>
                  </a:cxn>
                  <a:cxn ang="cd4">
                    <a:pos x="hc" y="b"/>
                  </a:cxn>
                  <a:cxn ang="0">
                    <a:pos x="r" y="vc"/>
                  </a:cxn>
                </a:cxnLst>
                <a:rect l="l" t="t" r="r" b="b"/>
                <a:pathLst>
                  <a:path w="1136" h="989">
                    <a:moveTo>
                      <a:pt x="235" y="987"/>
                    </a:moveTo>
                    <a:cubicBezTo>
                      <a:pt x="213" y="987"/>
                      <a:pt x="195" y="976"/>
                      <a:pt x="183" y="957"/>
                    </a:cubicBezTo>
                    <a:lnTo>
                      <a:pt x="8" y="646"/>
                    </a:lnTo>
                    <a:cubicBezTo>
                      <a:pt x="-1" y="630"/>
                      <a:pt x="-2" y="611"/>
                      <a:pt x="5" y="595"/>
                    </a:cubicBezTo>
                    <a:cubicBezTo>
                      <a:pt x="12" y="578"/>
                      <a:pt x="25" y="566"/>
                      <a:pt x="43" y="560"/>
                    </a:cubicBezTo>
                    <a:lnTo>
                      <a:pt x="385" y="458"/>
                    </a:lnTo>
                    <a:cubicBezTo>
                      <a:pt x="407" y="451"/>
                      <a:pt x="431" y="459"/>
                      <a:pt x="447" y="476"/>
                    </a:cubicBezTo>
                    <a:cubicBezTo>
                      <a:pt x="463" y="494"/>
                      <a:pt x="467" y="517"/>
                      <a:pt x="458" y="538"/>
                    </a:cubicBezTo>
                    <a:lnTo>
                      <a:pt x="419" y="636"/>
                    </a:lnTo>
                    <a:cubicBezTo>
                      <a:pt x="547" y="652"/>
                      <a:pt x="674" y="608"/>
                      <a:pt x="767" y="517"/>
                    </a:cubicBezTo>
                    <a:cubicBezTo>
                      <a:pt x="872" y="412"/>
                      <a:pt x="913" y="259"/>
                      <a:pt x="877" y="116"/>
                    </a:cubicBezTo>
                    <a:cubicBezTo>
                      <a:pt x="866" y="78"/>
                      <a:pt x="890" y="38"/>
                      <a:pt x="929" y="28"/>
                    </a:cubicBezTo>
                    <a:lnTo>
                      <a:pt x="1025" y="2"/>
                    </a:lnTo>
                    <a:cubicBezTo>
                      <a:pt x="1044" y="-2"/>
                      <a:pt x="1065" y="-1"/>
                      <a:pt x="1081" y="9"/>
                    </a:cubicBezTo>
                    <a:cubicBezTo>
                      <a:pt x="1098" y="20"/>
                      <a:pt x="1110" y="36"/>
                      <a:pt x="1116" y="55"/>
                    </a:cubicBezTo>
                    <a:cubicBezTo>
                      <a:pt x="1129" y="108"/>
                      <a:pt x="1136" y="164"/>
                      <a:pt x="1136" y="219"/>
                    </a:cubicBezTo>
                    <a:cubicBezTo>
                      <a:pt x="1136" y="587"/>
                      <a:pt x="837" y="885"/>
                      <a:pt x="470" y="885"/>
                    </a:cubicBezTo>
                    <a:cubicBezTo>
                      <a:pt x="420" y="885"/>
                      <a:pt x="372" y="879"/>
                      <a:pt x="324" y="869"/>
                    </a:cubicBezTo>
                    <a:lnTo>
                      <a:pt x="291" y="952"/>
                    </a:lnTo>
                    <a:cubicBezTo>
                      <a:pt x="282" y="974"/>
                      <a:pt x="262" y="987"/>
                      <a:pt x="240" y="989"/>
                    </a:cubicBezTo>
                    <a:cubicBezTo>
                      <a:pt x="238" y="987"/>
                      <a:pt x="237" y="987"/>
                      <a:pt x="235" y="987"/>
                    </a:cubicBezTo>
                    <a:close/>
                    <a:moveTo>
                      <a:pt x="97" y="632"/>
                    </a:moveTo>
                    <a:lnTo>
                      <a:pt x="232" y="872"/>
                    </a:lnTo>
                    <a:lnTo>
                      <a:pt x="260" y="802"/>
                    </a:lnTo>
                    <a:cubicBezTo>
                      <a:pt x="267" y="782"/>
                      <a:pt x="289" y="772"/>
                      <a:pt x="311" y="777"/>
                    </a:cubicBezTo>
                    <a:cubicBezTo>
                      <a:pt x="362" y="792"/>
                      <a:pt x="416" y="799"/>
                      <a:pt x="470" y="799"/>
                    </a:cubicBezTo>
                    <a:cubicBezTo>
                      <a:pt x="791" y="799"/>
                      <a:pt x="1052" y="538"/>
                      <a:pt x="1052" y="218"/>
                    </a:cubicBezTo>
                    <a:cubicBezTo>
                      <a:pt x="1052" y="173"/>
                      <a:pt x="1046" y="127"/>
                      <a:pt x="1036" y="84"/>
                    </a:cubicBezTo>
                    <a:lnTo>
                      <a:pt x="960" y="104"/>
                    </a:lnTo>
                    <a:cubicBezTo>
                      <a:pt x="999" y="273"/>
                      <a:pt x="948" y="452"/>
                      <a:pt x="826" y="575"/>
                    </a:cubicBezTo>
                    <a:cubicBezTo>
                      <a:pt x="700" y="700"/>
                      <a:pt x="522" y="750"/>
                      <a:pt x="350" y="707"/>
                    </a:cubicBezTo>
                    <a:cubicBezTo>
                      <a:pt x="339" y="705"/>
                      <a:pt x="329" y="697"/>
                      <a:pt x="323" y="686"/>
                    </a:cubicBezTo>
                    <a:cubicBezTo>
                      <a:pt x="317" y="675"/>
                      <a:pt x="317" y="662"/>
                      <a:pt x="321" y="651"/>
                    </a:cubicBezTo>
                    <a:lnTo>
                      <a:pt x="361" y="552"/>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6" name="Freeform 155">
                <a:extLst>
                  <a:ext uri="{FF2B5EF4-FFF2-40B4-BE49-F238E27FC236}">
                    <a16:creationId xmlns:a16="http://schemas.microsoft.com/office/drawing/2014/main" id="{F00F6EF8-E3B5-7747-8381-CF0309397200}"/>
                  </a:ext>
                </a:extLst>
              </p:cNvPr>
              <p:cNvSpPr/>
              <p:nvPr/>
            </p:nvSpPr>
            <p:spPr>
              <a:xfrm>
                <a:off x="4368278" y="3114414"/>
                <a:ext cx="284950" cy="248734"/>
              </a:xfrm>
              <a:custGeom>
                <a:avLst/>
                <a:gdLst/>
                <a:ahLst/>
                <a:cxnLst>
                  <a:cxn ang="3cd4">
                    <a:pos x="hc" y="t"/>
                  </a:cxn>
                  <a:cxn ang="cd2">
                    <a:pos x="l" y="vc"/>
                  </a:cxn>
                  <a:cxn ang="cd4">
                    <a:pos x="hc" y="b"/>
                  </a:cxn>
                  <a:cxn ang="0">
                    <a:pos x="r" y="vc"/>
                  </a:cxn>
                </a:cxnLst>
                <a:rect l="l" t="t" r="r" b="b"/>
                <a:pathLst>
                  <a:path w="1134" h="990">
                    <a:moveTo>
                      <a:pt x="92" y="990"/>
                    </a:moveTo>
                    <a:cubicBezTo>
                      <a:pt x="79" y="990"/>
                      <a:pt x="67" y="987"/>
                      <a:pt x="55" y="979"/>
                    </a:cubicBezTo>
                    <a:cubicBezTo>
                      <a:pt x="38" y="969"/>
                      <a:pt x="26" y="953"/>
                      <a:pt x="20" y="934"/>
                    </a:cubicBezTo>
                    <a:cubicBezTo>
                      <a:pt x="7" y="880"/>
                      <a:pt x="0" y="825"/>
                      <a:pt x="0" y="770"/>
                    </a:cubicBezTo>
                    <a:cubicBezTo>
                      <a:pt x="0" y="402"/>
                      <a:pt x="299" y="104"/>
                      <a:pt x="666" y="104"/>
                    </a:cubicBezTo>
                    <a:cubicBezTo>
                      <a:pt x="716" y="104"/>
                      <a:pt x="764" y="109"/>
                      <a:pt x="812" y="120"/>
                    </a:cubicBezTo>
                    <a:lnTo>
                      <a:pt x="845" y="37"/>
                    </a:lnTo>
                    <a:cubicBezTo>
                      <a:pt x="854" y="15"/>
                      <a:pt x="875" y="2"/>
                      <a:pt x="896" y="0"/>
                    </a:cubicBezTo>
                    <a:cubicBezTo>
                      <a:pt x="920" y="-1"/>
                      <a:pt x="940" y="10"/>
                      <a:pt x="952" y="31"/>
                    </a:cubicBezTo>
                    <a:lnTo>
                      <a:pt x="1127" y="341"/>
                    </a:lnTo>
                    <a:cubicBezTo>
                      <a:pt x="1135" y="357"/>
                      <a:pt x="1137" y="376"/>
                      <a:pt x="1130" y="392"/>
                    </a:cubicBezTo>
                    <a:cubicBezTo>
                      <a:pt x="1122" y="410"/>
                      <a:pt x="1109" y="421"/>
                      <a:pt x="1092" y="427"/>
                    </a:cubicBezTo>
                    <a:lnTo>
                      <a:pt x="749" y="529"/>
                    </a:lnTo>
                    <a:cubicBezTo>
                      <a:pt x="727" y="536"/>
                      <a:pt x="704" y="530"/>
                      <a:pt x="688" y="512"/>
                    </a:cubicBezTo>
                    <a:cubicBezTo>
                      <a:pt x="672" y="495"/>
                      <a:pt x="668" y="471"/>
                      <a:pt x="676" y="449"/>
                    </a:cubicBezTo>
                    <a:lnTo>
                      <a:pt x="716" y="351"/>
                    </a:lnTo>
                    <a:cubicBezTo>
                      <a:pt x="587" y="335"/>
                      <a:pt x="461" y="379"/>
                      <a:pt x="367" y="471"/>
                    </a:cubicBezTo>
                    <a:cubicBezTo>
                      <a:pt x="262" y="576"/>
                      <a:pt x="222" y="729"/>
                      <a:pt x="258" y="872"/>
                    </a:cubicBezTo>
                    <a:cubicBezTo>
                      <a:pt x="268" y="910"/>
                      <a:pt x="245" y="949"/>
                      <a:pt x="206" y="959"/>
                    </a:cubicBezTo>
                    <a:lnTo>
                      <a:pt x="109" y="985"/>
                    </a:lnTo>
                    <a:cubicBezTo>
                      <a:pt x="105" y="988"/>
                      <a:pt x="98" y="990"/>
                      <a:pt x="92" y="990"/>
                    </a:cubicBezTo>
                    <a:close/>
                    <a:moveTo>
                      <a:pt x="666" y="187"/>
                    </a:moveTo>
                    <a:cubicBezTo>
                      <a:pt x="345" y="187"/>
                      <a:pt x="85" y="448"/>
                      <a:pt x="85" y="768"/>
                    </a:cubicBezTo>
                    <a:cubicBezTo>
                      <a:pt x="85" y="813"/>
                      <a:pt x="89" y="859"/>
                      <a:pt x="101" y="902"/>
                    </a:cubicBezTo>
                    <a:lnTo>
                      <a:pt x="176" y="882"/>
                    </a:lnTo>
                    <a:cubicBezTo>
                      <a:pt x="137" y="713"/>
                      <a:pt x="188" y="533"/>
                      <a:pt x="311" y="411"/>
                    </a:cubicBezTo>
                    <a:cubicBezTo>
                      <a:pt x="436" y="286"/>
                      <a:pt x="614" y="236"/>
                      <a:pt x="786" y="278"/>
                    </a:cubicBezTo>
                    <a:cubicBezTo>
                      <a:pt x="797" y="281"/>
                      <a:pt x="808" y="289"/>
                      <a:pt x="813" y="300"/>
                    </a:cubicBezTo>
                    <a:cubicBezTo>
                      <a:pt x="819" y="310"/>
                      <a:pt x="819" y="324"/>
                      <a:pt x="815" y="335"/>
                    </a:cubicBezTo>
                    <a:lnTo>
                      <a:pt x="775" y="434"/>
                    </a:lnTo>
                    <a:lnTo>
                      <a:pt x="1039" y="356"/>
                    </a:lnTo>
                    <a:lnTo>
                      <a:pt x="904" y="115"/>
                    </a:lnTo>
                    <a:lnTo>
                      <a:pt x="876" y="185"/>
                    </a:lnTo>
                    <a:cubicBezTo>
                      <a:pt x="869" y="206"/>
                      <a:pt x="847" y="216"/>
                      <a:pt x="825" y="210"/>
                    </a:cubicBezTo>
                    <a:cubicBezTo>
                      <a:pt x="774" y="194"/>
                      <a:pt x="720" y="187"/>
                      <a:pt x="666" y="18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7" name="Freeform 156">
                <a:extLst>
                  <a:ext uri="{FF2B5EF4-FFF2-40B4-BE49-F238E27FC236}">
                    <a16:creationId xmlns:a16="http://schemas.microsoft.com/office/drawing/2014/main" id="{37D7A025-028E-4943-91B4-18277574DA71}"/>
                  </a:ext>
                </a:extLst>
              </p:cNvPr>
              <p:cNvSpPr/>
              <p:nvPr/>
            </p:nvSpPr>
            <p:spPr>
              <a:xfrm>
                <a:off x="4593371" y="4944835"/>
                <a:ext cx="718536" cy="745448"/>
              </a:xfrm>
              <a:custGeom>
                <a:avLst/>
                <a:gdLst/>
                <a:ahLst/>
                <a:cxnLst>
                  <a:cxn ang="3cd4">
                    <a:pos x="hc" y="t"/>
                  </a:cxn>
                  <a:cxn ang="cd2">
                    <a:pos x="l" y="vc"/>
                  </a:cxn>
                  <a:cxn ang="cd4">
                    <a:pos x="hc" y="b"/>
                  </a:cxn>
                  <a:cxn ang="0">
                    <a:pos x="r" y="vc"/>
                  </a:cxn>
                </a:cxnLst>
                <a:rect l="l" t="t" r="r" b="b"/>
                <a:pathLst>
                  <a:path w="2858" h="2965">
                    <a:moveTo>
                      <a:pt x="1449" y="2965"/>
                    </a:moveTo>
                    <a:cubicBezTo>
                      <a:pt x="1408" y="2965"/>
                      <a:pt x="1368" y="2952"/>
                      <a:pt x="1334" y="2928"/>
                    </a:cubicBezTo>
                    <a:lnTo>
                      <a:pt x="1094" y="2751"/>
                    </a:lnTo>
                    <a:cubicBezTo>
                      <a:pt x="1073" y="2737"/>
                      <a:pt x="1050" y="2729"/>
                      <a:pt x="1024" y="2729"/>
                    </a:cubicBezTo>
                    <a:lnTo>
                      <a:pt x="688" y="2740"/>
                    </a:lnTo>
                    <a:cubicBezTo>
                      <a:pt x="599" y="2742"/>
                      <a:pt x="519" y="2684"/>
                      <a:pt x="495" y="2598"/>
                    </a:cubicBezTo>
                    <a:lnTo>
                      <a:pt x="410" y="2307"/>
                    </a:lnTo>
                    <a:cubicBezTo>
                      <a:pt x="403" y="2282"/>
                      <a:pt x="388" y="2262"/>
                      <a:pt x="366" y="2247"/>
                    </a:cubicBezTo>
                    <a:lnTo>
                      <a:pt x="84" y="2049"/>
                    </a:lnTo>
                    <a:cubicBezTo>
                      <a:pt x="11" y="1998"/>
                      <a:pt x="-19" y="1905"/>
                      <a:pt x="12" y="1822"/>
                    </a:cubicBezTo>
                    <a:lnTo>
                      <a:pt x="123" y="1528"/>
                    </a:lnTo>
                    <a:cubicBezTo>
                      <a:pt x="132" y="1505"/>
                      <a:pt x="132" y="1477"/>
                      <a:pt x="124" y="1454"/>
                    </a:cubicBezTo>
                    <a:lnTo>
                      <a:pt x="21" y="1145"/>
                    </a:lnTo>
                    <a:cubicBezTo>
                      <a:pt x="-8" y="1060"/>
                      <a:pt x="25" y="965"/>
                      <a:pt x="101" y="917"/>
                    </a:cubicBezTo>
                    <a:lnTo>
                      <a:pt x="337" y="767"/>
                    </a:lnTo>
                    <a:cubicBezTo>
                      <a:pt x="358" y="754"/>
                      <a:pt x="374" y="735"/>
                      <a:pt x="382" y="712"/>
                    </a:cubicBezTo>
                    <a:lnTo>
                      <a:pt x="508" y="375"/>
                    </a:lnTo>
                    <a:cubicBezTo>
                      <a:pt x="537" y="295"/>
                      <a:pt x="614" y="245"/>
                      <a:pt x="700" y="248"/>
                    </a:cubicBezTo>
                    <a:lnTo>
                      <a:pt x="1003" y="263"/>
                    </a:lnTo>
                    <a:cubicBezTo>
                      <a:pt x="1031" y="264"/>
                      <a:pt x="1057" y="256"/>
                      <a:pt x="1079" y="238"/>
                    </a:cubicBezTo>
                    <a:lnTo>
                      <a:pt x="1318" y="44"/>
                    </a:lnTo>
                    <a:cubicBezTo>
                      <a:pt x="1389" y="-14"/>
                      <a:pt x="1490" y="-14"/>
                      <a:pt x="1561" y="43"/>
                    </a:cubicBezTo>
                    <a:lnTo>
                      <a:pt x="1787" y="221"/>
                    </a:lnTo>
                    <a:cubicBezTo>
                      <a:pt x="1806" y="235"/>
                      <a:pt x="1831" y="244"/>
                      <a:pt x="1854" y="244"/>
                    </a:cubicBezTo>
                    <a:lnTo>
                      <a:pt x="2212" y="248"/>
                    </a:lnTo>
                    <a:cubicBezTo>
                      <a:pt x="2300" y="250"/>
                      <a:pt x="2378" y="311"/>
                      <a:pt x="2400" y="398"/>
                    </a:cubicBezTo>
                    <a:lnTo>
                      <a:pt x="2462" y="661"/>
                    </a:lnTo>
                    <a:cubicBezTo>
                      <a:pt x="2468" y="687"/>
                      <a:pt x="2484" y="710"/>
                      <a:pt x="2506" y="726"/>
                    </a:cubicBezTo>
                    <a:lnTo>
                      <a:pt x="2773" y="914"/>
                    </a:lnTo>
                    <a:cubicBezTo>
                      <a:pt x="2844" y="964"/>
                      <a:pt x="2873" y="1053"/>
                      <a:pt x="2846" y="1134"/>
                    </a:cubicBezTo>
                    <a:lnTo>
                      <a:pt x="2754" y="1416"/>
                    </a:lnTo>
                    <a:cubicBezTo>
                      <a:pt x="2746" y="1438"/>
                      <a:pt x="2746" y="1461"/>
                      <a:pt x="2752" y="1483"/>
                    </a:cubicBezTo>
                    <a:lnTo>
                      <a:pt x="2850" y="1808"/>
                    </a:lnTo>
                    <a:cubicBezTo>
                      <a:pt x="2873" y="1886"/>
                      <a:pt x="2846" y="1971"/>
                      <a:pt x="2780" y="2020"/>
                    </a:cubicBezTo>
                    <a:lnTo>
                      <a:pt x="2531" y="2206"/>
                    </a:lnTo>
                    <a:cubicBezTo>
                      <a:pt x="2512" y="2221"/>
                      <a:pt x="2499" y="2240"/>
                      <a:pt x="2491" y="2262"/>
                    </a:cubicBezTo>
                    <a:lnTo>
                      <a:pt x="2386" y="2594"/>
                    </a:lnTo>
                    <a:cubicBezTo>
                      <a:pt x="2360" y="2677"/>
                      <a:pt x="2281" y="2735"/>
                      <a:pt x="2193" y="2731"/>
                    </a:cubicBezTo>
                    <a:lnTo>
                      <a:pt x="1913" y="2721"/>
                    </a:lnTo>
                    <a:cubicBezTo>
                      <a:pt x="1889" y="2721"/>
                      <a:pt x="1866" y="2726"/>
                      <a:pt x="1847" y="2740"/>
                    </a:cubicBezTo>
                    <a:lnTo>
                      <a:pt x="1553" y="2935"/>
                    </a:lnTo>
                    <a:cubicBezTo>
                      <a:pt x="1524" y="2954"/>
                      <a:pt x="1487" y="2965"/>
                      <a:pt x="1449" y="2965"/>
                    </a:cubicBezTo>
                    <a:close/>
                    <a:moveTo>
                      <a:pt x="1028" y="2646"/>
                    </a:moveTo>
                    <a:cubicBezTo>
                      <a:pt x="1069" y="2646"/>
                      <a:pt x="1110" y="2659"/>
                      <a:pt x="1143" y="2684"/>
                    </a:cubicBezTo>
                    <a:lnTo>
                      <a:pt x="1384" y="2861"/>
                    </a:lnTo>
                    <a:cubicBezTo>
                      <a:pt x="1422" y="2888"/>
                      <a:pt x="1473" y="2890"/>
                      <a:pt x="1510" y="2863"/>
                    </a:cubicBezTo>
                    <a:lnTo>
                      <a:pt x="1805" y="2668"/>
                    </a:lnTo>
                    <a:cubicBezTo>
                      <a:pt x="1838" y="2645"/>
                      <a:pt x="1879" y="2633"/>
                      <a:pt x="1920" y="2636"/>
                    </a:cubicBezTo>
                    <a:lnTo>
                      <a:pt x="2200" y="2646"/>
                    </a:lnTo>
                    <a:cubicBezTo>
                      <a:pt x="2249" y="2648"/>
                      <a:pt x="2295" y="2616"/>
                      <a:pt x="2311" y="2569"/>
                    </a:cubicBezTo>
                    <a:lnTo>
                      <a:pt x="2416" y="2237"/>
                    </a:lnTo>
                    <a:cubicBezTo>
                      <a:pt x="2427" y="2197"/>
                      <a:pt x="2452" y="2164"/>
                      <a:pt x="2484" y="2139"/>
                    </a:cubicBezTo>
                    <a:lnTo>
                      <a:pt x="2733" y="1954"/>
                    </a:lnTo>
                    <a:cubicBezTo>
                      <a:pt x="2771" y="1926"/>
                      <a:pt x="2787" y="1876"/>
                      <a:pt x="2773" y="1833"/>
                    </a:cubicBezTo>
                    <a:lnTo>
                      <a:pt x="2675" y="1508"/>
                    </a:lnTo>
                    <a:cubicBezTo>
                      <a:pt x="2663" y="1470"/>
                      <a:pt x="2663" y="1429"/>
                      <a:pt x="2676" y="1390"/>
                    </a:cubicBezTo>
                    <a:lnTo>
                      <a:pt x="2768" y="1108"/>
                    </a:lnTo>
                    <a:cubicBezTo>
                      <a:pt x="2784" y="1062"/>
                      <a:pt x="2767" y="1011"/>
                      <a:pt x="2726" y="983"/>
                    </a:cubicBezTo>
                    <a:lnTo>
                      <a:pt x="2459" y="795"/>
                    </a:lnTo>
                    <a:cubicBezTo>
                      <a:pt x="2420" y="767"/>
                      <a:pt x="2392" y="726"/>
                      <a:pt x="2382" y="681"/>
                    </a:cubicBezTo>
                    <a:lnTo>
                      <a:pt x="2319" y="419"/>
                    </a:lnTo>
                    <a:cubicBezTo>
                      <a:pt x="2308" y="369"/>
                      <a:pt x="2264" y="334"/>
                      <a:pt x="2212" y="333"/>
                    </a:cubicBezTo>
                    <a:lnTo>
                      <a:pt x="1854" y="328"/>
                    </a:lnTo>
                    <a:cubicBezTo>
                      <a:pt x="1812" y="328"/>
                      <a:pt x="1770" y="314"/>
                      <a:pt x="1736" y="286"/>
                    </a:cubicBezTo>
                    <a:lnTo>
                      <a:pt x="1510" y="108"/>
                    </a:lnTo>
                    <a:cubicBezTo>
                      <a:pt x="1470" y="76"/>
                      <a:pt x="1411" y="76"/>
                      <a:pt x="1372" y="110"/>
                    </a:cubicBezTo>
                    <a:lnTo>
                      <a:pt x="1133" y="304"/>
                    </a:lnTo>
                    <a:cubicBezTo>
                      <a:pt x="1095" y="334"/>
                      <a:pt x="1048" y="349"/>
                      <a:pt x="1000" y="347"/>
                    </a:cubicBezTo>
                    <a:lnTo>
                      <a:pt x="697" y="333"/>
                    </a:lnTo>
                    <a:cubicBezTo>
                      <a:pt x="648" y="330"/>
                      <a:pt x="604" y="359"/>
                      <a:pt x="588" y="406"/>
                    </a:cubicBezTo>
                    <a:lnTo>
                      <a:pt x="462" y="742"/>
                    </a:lnTo>
                    <a:cubicBezTo>
                      <a:pt x="448" y="783"/>
                      <a:pt x="420" y="817"/>
                      <a:pt x="384" y="839"/>
                    </a:cubicBezTo>
                    <a:lnTo>
                      <a:pt x="148" y="989"/>
                    </a:lnTo>
                    <a:cubicBezTo>
                      <a:pt x="104" y="1016"/>
                      <a:pt x="85" y="1070"/>
                      <a:pt x="102" y="1118"/>
                    </a:cubicBezTo>
                    <a:lnTo>
                      <a:pt x="206" y="1427"/>
                    </a:lnTo>
                    <a:cubicBezTo>
                      <a:pt x="221" y="1470"/>
                      <a:pt x="219" y="1516"/>
                      <a:pt x="204" y="1559"/>
                    </a:cubicBezTo>
                    <a:lnTo>
                      <a:pt x="94" y="1853"/>
                    </a:lnTo>
                    <a:cubicBezTo>
                      <a:pt x="76" y="1901"/>
                      <a:pt x="92" y="1954"/>
                      <a:pt x="135" y="1982"/>
                    </a:cubicBezTo>
                    <a:lnTo>
                      <a:pt x="417" y="2180"/>
                    </a:lnTo>
                    <a:cubicBezTo>
                      <a:pt x="454" y="2205"/>
                      <a:pt x="480" y="2243"/>
                      <a:pt x="493" y="2285"/>
                    </a:cubicBezTo>
                    <a:lnTo>
                      <a:pt x="578" y="2575"/>
                    </a:lnTo>
                    <a:cubicBezTo>
                      <a:pt x="592" y="2624"/>
                      <a:pt x="637" y="2655"/>
                      <a:pt x="688" y="2655"/>
                    </a:cubicBezTo>
                    <a:lnTo>
                      <a:pt x="1024" y="2643"/>
                    </a:lnTo>
                    <a:cubicBezTo>
                      <a:pt x="1024" y="2646"/>
                      <a:pt x="1025" y="2646"/>
                      <a:pt x="1028" y="264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58" name="Freeform 157">
                <a:extLst>
                  <a:ext uri="{FF2B5EF4-FFF2-40B4-BE49-F238E27FC236}">
                    <a16:creationId xmlns:a16="http://schemas.microsoft.com/office/drawing/2014/main" id="{C46CC9A9-50A8-5443-BD97-0352F247BE4B}"/>
                  </a:ext>
                </a:extLst>
              </p:cNvPr>
              <p:cNvSpPr/>
              <p:nvPr/>
            </p:nvSpPr>
            <p:spPr>
              <a:xfrm>
                <a:off x="4805638" y="5178731"/>
                <a:ext cx="332232" cy="277405"/>
              </a:xfrm>
              <a:custGeom>
                <a:avLst/>
                <a:gdLst/>
                <a:ahLst/>
                <a:cxnLst>
                  <a:cxn ang="3cd4">
                    <a:pos x="hc" y="t"/>
                  </a:cxn>
                  <a:cxn ang="cd2">
                    <a:pos x="l" y="vc"/>
                  </a:cxn>
                  <a:cxn ang="cd4">
                    <a:pos x="hc" y="b"/>
                  </a:cxn>
                  <a:cxn ang="0">
                    <a:pos x="r" y="vc"/>
                  </a:cxn>
                </a:cxnLst>
                <a:rect l="l" t="t" r="r" b="b"/>
                <a:pathLst>
                  <a:path w="1322" h="1104">
                    <a:moveTo>
                      <a:pt x="440" y="1104"/>
                    </a:moveTo>
                    <a:cubicBezTo>
                      <a:pt x="415" y="1104"/>
                      <a:pt x="393" y="1095"/>
                      <a:pt x="376" y="1078"/>
                    </a:cubicBezTo>
                    <a:lnTo>
                      <a:pt x="26" y="728"/>
                    </a:lnTo>
                    <a:cubicBezTo>
                      <a:pt x="9" y="711"/>
                      <a:pt x="0" y="689"/>
                      <a:pt x="0" y="664"/>
                    </a:cubicBezTo>
                    <a:cubicBezTo>
                      <a:pt x="0" y="639"/>
                      <a:pt x="9" y="617"/>
                      <a:pt x="26" y="600"/>
                    </a:cubicBezTo>
                    <a:lnTo>
                      <a:pt x="159" y="467"/>
                    </a:lnTo>
                    <a:cubicBezTo>
                      <a:pt x="176" y="450"/>
                      <a:pt x="198" y="441"/>
                      <a:pt x="223" y="441"/>
                    </a:cubicBezTo>
                    <a:cubicBezTo>
                      <a:pt x="248" y="441"/>
                      <a:pt x="270" y="450"/>
                      <a:pt x="287" y="467"/>
                    </a:cubicBezTo>
                    <a:lnTo>
                      <a:pt x="439" y="619"/>
                    </a:lnTo>
                    <a:lnTo>
                      <a:pt x="1032" y="26"/>
                    </a:lnTo>
                    <a:cubicBezTo>
                      <a:pt x="1067" y="-9"/>
                      <a:pt x="1124" y="-9"/>
                      <a:pt x="1159" y="26"/>
                    </a:cubicBezTo>
                    <a:lnTo>
                      <a:pt x="1294" y="158"/>
                    </a:lnTo>
                    <a:cubicBezTo>
                      <a:pt x="1312" y="176"/>
                      <a:pt x="1322" y="198"/>
                      <a:pt x="1322" y="222"/>
                    </a:cubicBezTo>
                    <a:cubicBezTo>
                      <a:pt x="1322" y="247"/>
                      <a:pt x="1313" y="269"/>
                      <a:pt x="1296" y="287"/>
                    </a:cubicBezTo>
                    <a:lnTo>
                      <a:pt x="504" y="1078"/>
                    </a:lnTo>
                    <a:cubicBezTo>
                      <a:pt x="487" y="1095"/>
                      <a:pt x="463" y="1104"/>
                      <a:pt x="440" y="1104"/>
                    </a:cubicBezTo>
                    <a:close/>
                    <a:moveTo>
                      <a:pt x="223" y="524"/>
                    </a:moveTo>
                    <a:cubicBezTo>
                      <a:pt x="221" y="524"/>
                      <a:pt x="220" y="524"/>
                      <a:pt x="219" y="526"/>
                    </a:cubicBezTo>
                    <a:lnTo>
                      <a:pt x="84" y="658"/>
                    </a:lnTo>
                    <a:cubicBezTo>
                      <a:pt x="83" y="660"/>
                      <a:pt x="83" y="661"/>
                      <a:pt x="83" y="663"/>
                    </a:cubicBezTo>
                    <a:cubicBezTo>
                      <a:pt x="83" y="664"/>
                      <a:pt x="83" y="665"/>
                      <a:pt x="84" y="667"/>
                    </a:cubicBezTo>
                    <a:lnTo>
                      <a:pt x="434" y="1017"/>
                    </a:lnTo>
                    <a:cubicBezTo>
                      <a:pt x="436" y="1018"/>
                      <a:pt x="437" y="1018"/>
                      <a:pt x="439" y="1018"/>
                    </a:cubicBezTo>
                    <a:cubicBezTo>
                      <a:pt x="440" y="1018"/>
                      <a:pt x="442" y="1018"/>
                      <a:pt x="443" y="1017"/>
                    </a:cubicBezTo>
                    <a:lnTo>
                      <a:pt x="1234" y="225"/>
                    </a:lnTo>
                    <a:cubicBezTo>
                      <a:pt x="1236" y="224"/>
                      <a:pt x="1236" y="222"/>
                      <a:pt x="1236" y="221"/>
                    </a:cubicBezTo>
                    <a:cubicBezTo>
                      <a:pt x="1236" y="219"/>
                      <a:pt x="1236" y="218"/>
                      <a:pt x="1234" y="217"/>
                    </a:cubicBezTo>
                    <a:lnTo>
                      <a:pt x="1099" y="84"/>
                    </a:lnTo>
                    <a:cubicBezTo>
                      <a:pt x="1096" y="81"/>
                      <a:pt x="1092" y="81"/>
                      <a:pt x="1090" y="84"/>
                    </a:cubicBezTo>
                    <a:lnTo>
                      <a:pt x="439" y="735"/>
                    </a:lnTo>
                    <a:lnTo>
                      <a:pt x="227" y="526"/>
                    </a:lnTo>
                    <a:cubicBezTo>
                      <a:pt x="226" y="524"/>
                      <a:pt x="224" y="524"/>
                      <a:pt x="223" y="52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grpSp>
        <p:nvGrpSpPr>
          <p:cNvPr id="15" name="Group 14">
            <a:extLst>
              <a:ext uri="{FF2B5EF4-FFF2-40B4-BE49-F238E27FC236}">
                <a16:creationId xmlns:a16="http://schemas.microsoft.com/office/drawing/2014/main" id="{85312F36-D71F-3F4E-B501-F770B7BE6672}"/>
              </a:ext>
            </a:extLst>
          </p:cNvPr>
          <p:cNvGrpSpPr/>
          <p:nvPr/>
        </p:nvGrpSpPr>
        <p:grpSpPr>
          <a:xfrm>
            <a:off x="5369635" y="1472079"/>
            <a:ext cx="3196326" cy="4817609"/>
            <a:chOff x="5369635" y="1472079"/>
            <a:chExt cx="3196326" cy="4817609"/>
          </a:xfrm>
        </p:grpSpPr>
        <p:grpSp>
          <p:nvGrpSpPr>
            <p:cNvPr id="264" name="Group 263">
              <a:extLst>
                <a:ext uri="{FF2B5EF4-FFF2-40B4-BE49-F238E27FC236}">
                  <a16:creationId xmlns:a16="http://schemas.microsoft.com/office/drawing/2014/main" id="{4D79871A-0706-0E48-8A10-D5F7FF789195}"/>
                </a:ext>
              </a:extLst>
            </p:cNvPr>
            <p:cNvGrpSpPr/>
            <p:nvPr/>
          </p:nvGrpSpPr>
          <p:grpSpPr>
            <a:xfrm>
              <a:off x="6295076" y="1472079"/>
              <a:ext cx="2270885" cy="4817609"/>
              <a:chOff x="6295076" y="1472079"/>
              <a:chExt cx="2270885" cy="4817609"/>
            </a:xfrm>
          </p:grpSpPr>
          <p:sp>
            <p:nvSpPr>
              <p:cNvPr id="6" name="Shape 192">
                <a:extLst>
                  <a:ext uri="{FF2B5EF4-FFF2-40B4-BE49-F238E27FC236}">
                    <a16:creationId xmlns:a16="http://schemas.microsoft.com/office/drawing/2014/main" id="{94CA0C4B-249C-47DC-AEB7-34A7BA7E4C89}"/>
                  </a:ext>
                </a:extLst>
              </p:cNvPr>
              <p:cNvSpPr/>
              <p:nvPr/>
            </p:nvSpPr>
            <p:spPr>
              <a:xfrm>
                <a:off x="6295076" y="5876661"/>
                <a:ext cx="2261313" cy="413027"/>
              </a:xfrm>
              <a:prstGeom prst="rect">
                <a:avLst/>
              </a:prstGeom>
              <a:solidFill>
                <a:schemeClr val="bg1">
                  <a:lumMod val="75000"/>
                </a:schemeClr>
              </a:solid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prstClr val="white"/>
                  </a:buClr>
                  <a:buSzPct val="25000"/>
                  <a:buFontTx/>
                  <a:buNone/>
                  <a:tabLst/>
                  <a:defRPr/>
                </a:pPr>
                <a:r>
                  <a:rPr kumimoji="0" lang="en-US" sz="1200" b="1" i="0" u="none" strike="noStrike" kern="0" cap="none" spc="0" normalizeH="0" baseline="0" noProof="0" dirty="0">
                    <a:ln>
                      <a:noFill/>
                    </a:ln>
                    <a:effectLst/>
                    <a:uLnTx/>
                    <a:uFillTx/>
                    <a:latin typeface="Arial"/>
                  </a:rPr>
                  <a:t>Time-consuming</a:t>
                </a:r>
              </a:p>
            </p:txBody>
          </p:sp>
          <p:sp>
            <p:nvSpPr>
              <p:cNvPr id="11" name="Shape 217">
                <a:extLst>
                  <a:ext uri="{FF2B5EF4-FFF2-40B4-BE49-F238E27FC236}">
                    <a16:creationId xmlns:a16="http://schemas.microsoft.com/office/drawing/2014/main" id="{EFBEFE65-1D7B-412A-8E7C-DC7BBD519482}"/>
                  </a:ext>
                </a:extLst>
              </p:cNvPr>
              <p:cNvSpPr/>
              <p:nvPr/>
            </p:nvSpPr>
            <p:spPr>
              <a:xfrm>
                <a:off x="6304648" y="1472079"/>
                <a:ext cx="2261313" cy="464148"/>
              </a:xfrm>
              <a:prstGeom prst="rect">
                <a:avLst/>
              </a:prstGeom>
              <a:solidFill>
                <a:schemeClr val="tx2">
                  <a:lumMod val="75000"/>
                  <a:alpha val="81000"/>
                </a:schemeClr>
              </a:solid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prstClr val="white"/>
                  </a:buClr>
                  <a:buSzPct val="25000"/>
                  <a:buFont typeface="Arial"/>
                  <a:buNone/>
                  <a:tabLst/>
                  <a:defRPr/>
                </a:pPr>
                <a:r>
                  <a:rPr kumimoji="0" lang="en-US" sz="1700" b="1" i="0" u="none" strike="noStrike" kern="0" cap="none" spc="0" normalizeH="0" baseline="0" noProof="0" dirty="0">
                    <a:ln>
                      <a:noFill/>
                    </a:ln>
                    <a:solidFill>
                      <a:prstClr val="white"/>
                    </a:solidFill>
                    <a:effectLst/>
                    <a:uLnTx/>
                    <a:uFillTx/>
                    <a:latin typeface="Arial"/>
                    <a:ea typeface="Arial"/>
                    <a:cs typeface="Arial"/>
                    <a:sym typeface="Arial"/>
                  </a:rPr>
                  <a:t>PAY</a:t>
                </a:r>
              </a:p>
            </p:txBody>
          </p:sp>
        </p:grpSp>
        <p:grpSp>
          <p:nvGrpSpPr>
            <p:cNvPr id="39" name="Group 38">
              <a:extLst>
                <a:ext uri="{FF2B5EF4-FFF2-40B4-BE49-F238E27FC236}">
                  <a16:creationId xmlns:a16="http://schemas.microsoft.com/office/drawing/2014/main" id="{86E60CC4-E26B-BA48-8F76-011ADB56E6EF}"/>
                </a:ext>
              </a:extLst>
            </p:cNvPr>
            <p:cNvGrpSpPr/>
            <p:nvPr/>
          </p:nvGrpSpPr>
          <p:grpSpPr>
            <a:xfrm>
              <a:off x="5369635" y="2159255"/>
              <a:ext cx="2927836" cy="3511026"/>
              <a:chOff x="1343880" y="15480"/>
              <a:chExt cx="4433400" cy="5316480"/>
            </a:xfrm>
            <a:solidFill>
              <a:schemeClr val="accent4"/>
            </a:solidFill>
          </p:grpSpPr>
          <p:sp>
            <p:nvSpPr>
              <p:cNvPr id="159" name="Freeform 158">
                <a:extLst>
                  <a:ext uri="{FF2B5EF4-FFF2-40B4-BE49-F238E27FC236}">
                    <a16:creationId xmlns:a16="http://schemas.microsoft.com/office/drawing/2014/main" id="{E1CC70C2-9227-674D-BFF0-E895CA2FBDD1}"/>
                  </a:ext>
                </a:extLst>
              </p:cNvPr>
              <p:cNvSpPr/>
              <p:nvPr/>
            </p:nvSpPr>
            <p:spPr>
              <a:xfrm>
                <a:off x="3848759" y="4804920"/>
                <a:ext cx="1218960" cy="527040"/>
              </a:xfrm>
              <a:custGeom>
                <a:avLst/>
                <a:gdLst/>
                <a:ahLst/>
                <a:cxnLst>
                  <a:cxn ang="3cd4">
                    <a:pos x="hc" y="t"/>
                  </a:cxn>
                  <a:cxn ang="cd2">
                    <a:pos x="l" y="vc"/>
                  </a:cxn>
                  <a:cxn ang="cd4">
                    <a:pos x="hc" y="b"/>
                  </a:cxn>
                  <a:cxn ang="0">
                    <a:pos x="r" y="vc"/>
                  </a:cxn>
                </a:cxnLst>
                <a:rect l="l" t="t" r="r" b="b"/>
                <a:pathLst>
                  <a:path w="3387" h="1465">
                    <a:moveTo>
                      <a:pt x="3345" y="1465"/>
                    </a:moveTo>
                    <a:lnTo>
                      <a:pt x="43" y="1465"/>
                    </a:lnTo>
                    <a:cubicBezTo>
                      <a:pt x="19" y="1465"/>
                      <a:pt x="0" y="1446"/>
                      <a:pt x="0" y="1421"/>
                    </a:cubicBezTo>
                    <a:lnTo>
                      <a:pt x="0" y="44"/>
                    </a:lnTo>
                    <a:cubicBezTo>
                      <a:pt x="0" y="19"/>
                      <a:pt x="19" y="0"/>
                      <a:pt x="43" y="0"/>
                    </a:cubicBezTo>
                    <a:lnTo>
                      <a:pt x="3343" y="0"/>
                    </a:lnTo>
                    <a:cubicBezTo>
                      <a:pt x="3368" y="0"/>
                      <a:pt x="3387" y="19"/>
                      <a:pt x="3387" y="44"/>
                    </a:cubicBezTo>
                    <a:lnTo>
                      <a:pt x="3387" y="1421"/>
                    </a:lnTo>
                    <a:cubicBezTo>
                      <a:pt x="3389" y="1444"/>
                      <a:pt x="3368" y="1465"/>
                      <a:pt x="3345" y="1465"/>
                    </a:cubicBezTo>
                    <a:close/>
                    <a:moveTo>
                      <a:pt x="87" y="1377"/>
                    </a:moveTo>
                    <a:lnTo>
                      <a:pt x="3300" y="1377"/>
                    </a:lnTo>
                    <a:lnTo>
                      <a:pt x="3300" y="87"/>
                    </a:lnTo>
                    <a:lnTo>
                      <a:pt x="87" y="87"/>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0" name="Freeform 159">
                <a:extLst>
                  <a:ext uri="{FF2B5EF4-FFF2-40B4-BE49-F238E27FC236}">
                    <a16:creationId xmlns:a16="http://schemas.microsoft.com/office/drawing/2014/main" id="{9B353939-4938-5D46-BBBB-EDA6AC8E1583}"/>
                  </a:ext>
                </a:extLst>
              </p:cNvPr>
              <p:cNvSpPr/>
              <p:nvPr/>
            </p:nvSpPr>
            <p:spPr>
              <a:xfrm>
                <a:off x="3963240" y="4804920"/>
                <a:ext cx="30960" cy="527040"/>
              </a:xfrm>
              <a:custGeom>
                <a:avLst/>
                <a:gdLst/>
                <a:ahLst/>
                <a:cxnLst>
                  <a:cxn ang="3cd4">
                    <a:pos x="hc" y="t"/>
                  </a:cxn>
                  <a:cxn ang="cd2">
                    <a:pos x="l" y="vc"/>
                  </a:cxn>
                  <a:cxn ang="cd4">
                    <a:pos x="hc" y="b"/>
                  </a:cxn>
                  <a:cxn ang="0">
                    <a:pos x="r" y="vc"/>
                  </a:cxn>
                </a:cxnLst>
                <a:rect l="l" t="t" r="r" b="b"/>
                <a:pathLst>
                  <a:path w="87" h="1465">
                    <a:moveTo>
                      <a:pt x="43" y="1465"/>
                    </a:moveTo>
                    <a:cubicBezTo>
                      <a:pt x="18" y="1465"/>
                      <a:pt x="0" y="1446"/>
                      <a:pt x="0" y="1421"/>
                    </a:cubicBezTo>
                    <a:lnTo>
                      <a:pt x="0" y="44"/>
                    </a:lnTo>
                    <a:cubicBezTo>
                      <a:pt x="0" y="19"/>
                      <a:pt x="18" y="0"/>
                      <a:pt x="43" y="0"/>
                    </a:cubicBezTo>
                    <a:cubicBezTo>
                      <a:pt x="68" y="0"/>
                      <a:pt x="87" y="19"/>
                      <a:pt x="87" y="44"/>
                    </a:cubicBezTo>
                    <a:lnTo>
                      <a:pt x="87" y="1421"/>
                    </a:lnTo>
                    <a:cubicBezTo>
                      <a:pt x="87" y="1444"/>
                      <a:pt x="67" y="1465"/>
                      <a:pt x="43" y="146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1" name="Freeform 160">
                <a:extLst>
                  <a:ext uri="{FF2B5EF4-FFF2-40B4-BE49-F238E27FC236}">
                    <a16:creationId xmlns:a16="http://schemas.microsoft.com/office/drawing/2014/main" id="{615448E7-C035-DA42-A6EE-954DC4C390C0}"/>
                  </a:ext>
                </a:extLst>
              </p:cNvPr>
              <p:cNvSpPr/>
              <p:nvPr/>
            </p:nvSpPr>
            <p:spPr>
              <a:xfrm>
                <a:off x="4125600" y="4978080"/>
                <a:ext cx="745919" cy="30960"/>
              </a:xfrm>
              <a:custGeom>
                <a:avLst/>
                <a:gdLst/>
                <a:ahLst/>
                <a:cxnLst>
                  <a:cxn ang="3cd4">
                    <a:pos x="hc" y="t"/>
                  </a:cxn>
                  <a:cxn ang="cd2">
                    <a:pos x="l" y="vc"/>
                  </a:cxn>
                  <a:cxn ang="cd4">
                    <a:pos x="hc" y="b"/>
                  </a:cxn>
                  <a:cxn ang="0">
                    <a:pos x="r" y="vc"/>
                  </a:cxn>
                </a:cxnLst>
                <a:rect l="l" t="t" r="r" b="b"/>
                <a:pathLst>
                  <a:path w="2073" h="87">
                    <a:moveTo>
                      <a:pt x="2029" y="87"/>
                    </a:moveTo>
                    <a:lnTo>
                      <a:pt x="44" y="87"/>
                    </a:lnTo>
                    <a:cubicBezTo>
                      <a:pt x="19" y="87"/>
                      <a:pt x="0" y="68"/>
                      <a:pt x="0" y="44"/>
                    </a:cubicBezTo>
                    <a:cubicBezTo>
                      <a:pt x="0" y="19"/>
                      <a:pt x="19" y="0"/>
                      <a:pt x="44" y="0"/>
                    </a:cubicBezTo>
                    <a:lnTo>
                      <a:pt x="2029" y="0"/>
                    </a:lnTo>
                    <a:cubicBezTo>
                      <a:pt x="2054" y="0"/>
                      <a:pt x="2073" y="19"/>
                      <a:pt x="2073" y="44"/>
                    </a:cubicBezTo>
                    <a:cubicBezTo>
                      <a:pt x="2073" y="68"/>
                      <a:pt x="2053" y="87"/>
                      <a:pt x="2029" y="8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2" name="Freeform 161">
                <a:extLst>
                  <a:ext uri="{FF2B5EF4-FFF2-40B4-BE49-F238E27FC236}">
                    <a16:creationId xmlns:a16="http://schemas.microsoft.com/office/drawing/2014/main" id="{9CB18C22-269F-4A4E-85EA-EB628ECB3664}"/>
                  </a:ext>
                </a:extLst>
              </p:cNvPr>
              <p:cNvSpPr/>
              <p:nvPr/>
            </p:nvSpPr>
            <p:spPr>
              <a:xfrm>
                <a:off x="4125600" y="5118120"/>
                <a:ext cx="304560" cy="31320"/>
              </a:xfrm>
              <a:custGeom>
                <a:avLst/>
                <a:gdLst/>
                <a:ahLst/>
                <a:cxnLst>
                  <a:cxn ang="3cd4">
                    <a:pos x="hc" y="t"/>
                  </a:cxn>
                  <a:cxn ang="cd2">
                    <a:pos x="l" y="vc"/>
                  </a:cxn>
                  <a:cxn ang="cd4">
                    <a:pos x="hc" y="b"/>
                  </a:cxn>
                  <a:cxn ang="0">
                    <a:pos x="r" y="vc"/>
                  </a:cxn>
                </a:cxnLst>
                <a:rect l="l" t="t" r="r" b="b"/>
                <a:pathLst>
                  <a:path w="847" h="88">
                    <a:moveTo>
                      <a:pt x="803" y="88"/>
                    </a:moveTo>
                    <a:lnTo>
                      <a:pt x="44" y="88"/>
                    </a:lnTo>
                    <a:cubicBezTo>
                      <a:pt x="19" y="88"/>
                      <a:pt x="0" y="69"/>
                      <a:pt x="0" y="44"/>
                    </a:cubicBezTo>
                    <a:cubicBezTo>
                      <a:pt x="0" y="19"/>
                      <a:pt x="19" y="0"/>
                      <a:pt x="44" y="0"/>
                    </a:cubicBezTo>
                    <a:lnTo>
                      <a:pt x="803" y="0"/>
                    </a:lnTo>
                    <a:cubicBezTo>
                      <a:pt x="828" y="0"/>
                      <a:pt x="847" y="19"/>
                      <a:pt x="847" y="44"/>
                    </a:cubicBezTo>
                    <a:cubicBezTo>
                      <a:pt x="847" y="69"/>
                      <a:pt x="827" y="88"/>
                      <a:pt x="803" y="8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3" name="Freeform 162">
                <a:extLst>
                  <a:ext uri="{FF2B5EF4-FFF2-40B4-BE49-F238E27FC236}">
                    <a16:creationId xmlns:a16="http://schemas.microsoft.com/office/drawing/2014/main" id="{3AED664B-5D6D-C24B-BE09-57A51DA06620}"/>
                  </a:ext>
                </a:extLst>
              </p:cNvPr>
              <p:cNvSpPr/>
              <p:nvPr/>
            </p:nvSpPr>
            <p:spPr>
              <a:xfrm>
                <a:off x="5009040" y="280800"/>
                <a:ext cx="768240" cy="3467159"/>
              </a:xfrm>
              <a:custGeom>
                <a:avLst/>
                <a:gdLst/>
                <a:ahLst/>
                <a:cxnLst>
                  <a:cxn ang="3cd4">
                    <a:pos x="hc" y="t"/>
                  </a:cxn>
                  <a:cxn ang="cd2">
                    <a:pos x="l" y="vc"/>
                  </a:cxn>
                  <a:cxn ang="cd4">
                    <a:pos x="hc" y="b"/>
                  </a:cxn>
                  <a:cxn ang="0">
                    <a:pos x="r" y="vc"/>
                  </a:cxn>
                </a:cxnLst>
                <a:rect l="l" t="t" r="r" b="b"/>
                <a:pathLst>
                  <a:path w="2135" h="9632">
                    <a:moveTo>
                      <a:pt x="2011" y="9632"/>
                    </a:moveTo>
                    <a:lnTo>
                      <a:pt x="2007" y="9632"/>
                    </a:lnTo>
                    <a:cubicBezTo>
                      <a:pt x="1988" y="9632"/>
                      <a:pt x="1972" y="9616"/>
                      <a:pt x="1972" y="9597"/>
                    </a:cubicBezTo>
                    <a:cubicBezTo>
                      <a:pt x="1972" y="9578"/>
                      <a:pt x="1988" y="9562"/>
                      <a:pt x="2007" y="9562"/>
                    </a:cubicBezTo>
                    <a:cubicBezTo>
                      <a:pt x="2026" y="9562"/>
                      <a:pt x="2043" y="9578"/>
                      <a:pt x="2043" y="9597"/>
                    </a:cubicBezTo>
                    <a:cubicBezTo>
                      <a:pt x="2043" y="9617"/>
                      <a:pt x="2030" y="9632"/>
                      <a:pt x="2011" y="9632"/>
                    </a:cubicBezTo>
                    <a:close/>
                    <a:moveTo>
                      <a:pt x="1832" y="9632"/>
                    </a:moveTo>
                    <a:lnTo>
                      <a:pt x="1828" y="9632"/>
                    </a:lnTo>
                    <a:cubicBezTo>
                      <a:pt x="1809" y="9632"/>
                      <a:pt x="1793" y="9616"/>
                      <a:pt x="1793" y="9597"/>
                    </a:cubicBezTo>
                    <a:cubicBezTo>
                      <a:pt x="1793" y="9578"/>
                      <a:pt x="1809" y="9562"/>
                      <a:pt x="1828" y="9562"/>
                    </a:cubicBezTo>
                    <a:cubicBezTo>
                      <a:pt x="1846" y="9562"/>
                      <a:pt x="1864" y="9578"/>
                      <a:pt x="1864" y="9597"/>
                    </a:cubicBezTo>
                    <a:cubicBezTo>
                      <a:pt x="1864" y="9617"/>
                      <a:pt x="1851" y="9632"/>
                      <a:pt x="1832" y="9632"/>
                    </a:cubicBezTo>
                    <a:close/>
                    <a:moveTo>
                      <a:pt x="1653" y="9632"/>
                    </a:moveTo>
                    <a:lnTo>
                      <a:pt x="1648" y="9632"/>
                    </a:lnTo>
                    <a:cubicBezTo>
                      <a:pt x="1629" y="9632"/>
                      <a:pt x="1613" y="9616"/>
                      <a:pt x="1613" y="9597"/>
                    </a:cubicBezTo>
                    <a:cubicBezTo>
                      <a:pt x="1613" y="9578"/>
                      <a:pt x="1629" y="9562"/>
                      <a:pt x="1648" y="9562"/>
                    </a:cubicBezTo>
                    <a:lnTo>
                      <a:pt x="1653" y="9562"/>
                    </a:lnTo>
                    <a:cubicBezTo>
                      <a:pt x="1672" y="9562"/>
                      <a:pt x="1688" y="9578"/>
                      <a:pt x="1688" y="9597"/>
                    </a:cubicBezTo>
                    <a:cubicBezTo>
                      <a:pt x="1688" y="9617"/>
                      <a:pt x="1672" y="9632"/>
                      <a:pt x="1653" y="9632"/>
                    </a:cubicBezTo>
                    <a:close/>
                    <a:moveTo>
                      <a:pt x="1473" y="9632"/>
                    </a:moveTo>
                    <a:lnTo>
                      <a:pt x="1469" y="9632"/>
                    </a:lnTo>
                    <a:cubicBezTo>
                      <a:pt x="1450" y="9632"/>
                      <a:pt x="1434" y="9616"/>
                      <a:pt x="1434" y="9597"/>
                    </a:cubicBezTo>
                    <a:cubicBezTo>
                      <a:pt x="1434" y="9578"/>
                      <a:pt x="1450" y="9562"/>
                      <a:pt x="1469" y="9562"/>
                    </a:cubicBezTo>
                    <a:cubicBezTo>
                      <a:pt x="1488" y="9562"/>
                      <a:pt x="1505" y="9578"/>
                      <a:pt x="1505" y="9597"/>
                    </a:cubicBezTo>
                    <a:cubicBezTo>
                      <a:pt x="1505" y="9617"/>
                      <a:pt x="1492" y="9632"/>
                      <a:pt x="1473" y="9632"/>
                    </a:cubicBezTo>
                    <a:close/>
                    <a:moveTo>
                      <a:pt x="1294" y="9632"/>
                    </a:moveTo>
                    <a:lnTo>
                      <a:pt x="1290" y="9632"/>
                    </a:lnTo>
                    <a:cubicBezTo>
                      <a:pt x="1271" y="9632"/>
                      <a:pt x="1255" y="9616"/>
                      <a:pt x="1255" y="9597"/>
                    </a:cubicBezTo>
                    <a:cubicBezTo>
                      <a:pt x="1255" y="9578"/>
                      <a:pt x="1271" y="9562"/>
                      <a:pt x="1290" y="9562"/>
                    </a:cubicBezTo>
                    <a:lnTo>
                      <a:pt x="1294" y="9562"/>
                    </a:lnTo>
                    <a:cubicBezTo>
                      <a:pt x="1313" y="9562"/>
                      <a:pt x="1329" y="9578"/>
                      <a:pt x="1329" y="9597"/>
                    </a:cubicBezTo>
                    <a:cubicBezTo>
                      <a:pt x="1329" y="9617"/>
                      <a:pt x="1313" y="9632"/>
                      <a:pt x="1294" y="9632"/>
                    </a:cubicBezTo>
                    <a:close/>
                    <a:moveTo>
                      <a:pt x="1115" y="9632"/>
                    </a:moveTo>
                    <a:lnTo>
                      <a:pt x="1110" y="9632"/>
                    </a:lnTo>
                    <a:cubicBezTo>
                      <a:pt x="1091" y="9632"/>
                      <a:pt x="1075" y="9616"/>
                      <a:pt x="1075" y="9597"/>
                    </a:cubicBezTo>
                    <a:cubicBezTo>
                      <a:pt x="1075" y="9578"/>
                      <a:pt x="1091" y="9562"/>
                      <a:pt x="1110" y="9562"/>
                    </a:cubicBezTo>
                    <a:cubicBezTo>
                      <a:pt x="1129" y="9562"/>
                      <a:pt x="1147" y="9578"/>
                      <a:pt x="1147" y="9597"/>
                    </a:cubicBezTo>
                    <a:cubicBezTo>
                      <a:pt x="1147" y="9617"/>
                      <a:pt x="1134" y="9632"/>
                      <a:pt x="1115" y="9632"/>
                    </a:cubicBezTo>
                    <a:close/>
                    <a:moveTo>
                      <a:pt x="936" y="9632"/>
                    </a:moveTo>
                    <a:lnTo>
                      <a:pt x="931" y="9632"/>
                    </a:lnTo>
                    <a:cubicBezTo>
                      <a:pt x="912" y="9632"/>
                      <a:pt x="896" y="9616"/>
                      <a:pt x="896" y="9597"/>
                    </a:cubicBezTo>
                    <a:cubicBezTo>
                      <a:pt x="896" y="9578"/>
                      <a:pt x="912" y="9562"/>
                      <a:pt x="931" y="9562"/>
                    </a:cubicBezTo>
                    <a:cubicBezTo>
                      <a:pt x="950" y="9562"/>
                      <a:pt x="968" y="9578"/>
                      <a:pt x="968" y="9597"/>
                    </a:cubicBezTo>
                    <a:cubicBezTo>
                      <a:pt x="968" y="9617"/>
                      <a:pt x="954" y="9632"/>
                      <a:pt x="936" y="9632"/>
                    </a:cubicBezTo>
                    <a:close/>
                    <a:moveTo>
                      <a:pt x="756" y="9632"/>
                    </a:moveTo>
                    <a:lnTo>
                      <a:pt x="752" y="9632"/>
                    </a:lnTo>
                    <a:cubicBezTo>
                      <a:pt x="733" y="9632"/>
                      <a:pt x="717" y="9616"/>
                      <a:pt x="717" y="9597"/>
                    </a:cubicBezTo>
                    <a:cubicBezTo>
                      <a:pt x="717" y="9578"/>
                      <a:pt x="733" y="9562"/>
                      <a:pt x="752" y="9562"/>
                    </a:cubicBezTo>
                    <a:lnTo>
                      <a:pt x="756" y="9562"/>
                    </a:lnTo>
                    <a:cubicBezTo>
                      <a:pt x="775" y="9562"/>
                      <a:pt x="791" y="9578"/>
                      <a:pt x="791" y="9597"/>
                    </a:cubicBezTo>
                    <a:cubicBezTo>
                      <a:pt x="791" y="9617"/>
                      <a:pt x="775" y="9632"/>
                      <a:pt x="756" y="9632"/>
                    </a:cubicBezTo>
                    <a:close/>
                    <a:moveTo>
                      <a:pt x="577" y="9632"/>
                    </a:moveTo>
                    <a:lnTo>
                      <a:pt x="573" y="9632"/>
                    </a:lnTo>
                    <a:cubicBezTo>
                      <a:pt x="554" y="9632"/>
                      <a:pt x="538" y="9616"/>
                      <a:pt x="538" y="9597"/>
                    </a:cubicBezTo>
                    <a:cubicBezTo>
                      <a:pt x="538" y="9578"/>
                      <a:pt x="554" y="9562"/>
                      <a:pt x="573" y="9562"/>
                    </a:cubicBezTo>
                    <a:cubicBezTo>
                      <a:pt x="592" y="9562"/>
                      <a:pt x="609" y="9578"/>
                      <a:pt x="609" y="9597"/>
                    </a:cubicBezTo>
                    <a:cubicBezTo>
                      <a:pt x="609" y="9617"/>
                      <a:pt x="596" y="9632"/>
                      <a:pt x="577" y="9632"/>
                    </a:cubicBezTo>
                    <a:close/>
                    <a:moveTo>
                      <a:pt x="398" y="9632"/>
                    </a:moveTo>
                    <a:lnTo>
                      <a:pt x="393" y="9632"/>
                    </a:lnTo>
                    <a:cubicBezTo>
                      <a:pt x="374" y="9632"/>
                      <a:pt x="358" y="9616"/>
                      <a:pt x="358" y="9597"/>
                    </a:cubicBezTo>
                    <a:cubicBezTo>
                      <a:pt x="358" y="9578"/>
                      <a:pt x="374" y="9562"/>
                      <a:pt x="393" y="9562"/>
                    </a:cubicBezTo>
                    <a:lnTo>
                      <a:pt x="398" y="9562"/>
                    </a:lnTo>
                    <a:cubicBezTo>
                      <a:pt x="417" y="9562"/>
                      <a:pt x="433" y="9578"/>
                      <a:pt x="433" y="9597"/>
                    </a:cubicBezTo>
                    <a:cubicBezTo>
                      <a:pt x="433" y="9617"/>
                      <a:pt x="417" y="9632"/>
                      <a:pt x="398" y="9632"/>
                    </a:cubicBezTo>
                    <a:close/>
                    <a:moveTo>
                      <a:pt x="218" y="9632"/>
                    </a:moveTo>
                    <a:lnTo>
                      <a:pt x="214" y="9632"/>
                    </a:lnTo>
                    <a:cubicBezTo>
                      <a:pt x="195" y="9632"/>
                      <a:pt x="179" y="9616"/>
                      <a:pt x="179" y="9597"/>
                    </a:cubicBezTo>
                    <a:cubicBezTo>
                      <a:pt x="179" y="9578"/>
                      <a:pt x="195" y="9562"/>
                      <a:pt x="214" y="9562"/>
                    </a:cubicBezTo>
                    <a:cubicBezTo>
                      <a:pt x="233" y="9562"/>
                      <a:pt x="250" y="9578"/>
                      <a:pt x="250" y="9597"/>
                    </a:cubicBezTo>
                    <a:cubicBezTo>
                      <a:pt x="250" y="9617"/>
                      <a:pt x="237" y="9632"/>
                      <a:pt x="218" y="9632"/>
                    </a:cubicBezTo>
                    <a:close/>
                    <a:moveTo>
                      <a:pt x="39" y="9632"/>
                    </a:moveTo>
                    <a:lnTo>
                      <a:pt x="35" y="9632"/>
                    </a:lnTo>
                    <a:cubicBezTo>
                      <a:pt x="16" y="9632"/>
                      <a:pt x="0" y="9616"/>
                      <a:pt x="0" y="9597"/>
                    </a:cubicBezTo>
                    <a:cubicBezTo>
                      <a:pt x="0" y="9578"/>
                      <a:pt x="16" y="9562"/>
                      <a:pt x="35" y="9562"/>
                    </a:cubicBezTo>
                    <a:cubicBezTo>
                      <a:pt x="54" y="9562"/>
                      <a:pt x="71" y="9578"/>
                      <a:pt x="71" y="9597"/>
                    </a:cubicBezTo>
                    <a:cubicBezTo>
                      <a:pt x="73" y="9617"/>
                      <a:pt x="58" y="9632"/>
                      <a:pt x="39" y="9632"/>
                    </a:cubicBezTo>
                    <a:close/>
                    <a:moveTo>
                      <a:pt x="2100" y="9547"/>
                    </a:moveTo>
                    <a:cubicBezTo>
                      <a:pt x="2081" y="9547"/>
                      <a:pt x="2065" y="9531"/>
                      <a:pt x="2065" y="9512"/>
                    </a:cubicBezTo>
                    <a:lnTo>
                      <a:pt x="2065" y="9508"/>
                    </a:lnTo>
                    <a:cubicBezTo>
                      <a:pt x="2065" y="9489"/>
                      <a:pt x="2081" y="9473"/>
                      <a:pt x="2100" y="9473"/>
                    </a:cubicBezTo>
                    <a:cubicBezTo>
                      <a:pt x="2119" y="9473"/>
                      <a:pt x="2135" y="9489"/>
                      <a:pt x="2135" y="9508"/>
                    </a:cubicBezTo>
                    <a:lnTo>
                      <a:pt x="2135" y="9512"/>
                    </a:lnTo>
                    <a:cubicBezTo>
                      <a:pt x="2135" y="9531"/>
                      <a:pt x="2119" y="9547"/>
                      <a:pt x="2100" y="9547"/>
                    </a:cubicBezTo>
                    <a:close/>
                    <a:moveTo>
                      <a:pt x="2100" y="9368"/>
                    </a:moveTo>
                    <a:cubicBezTo>
                      <a:pt x="2081" y="9368"/>
                      <a:pt x="2065" y="9352"/>
                      <a:pt x="2065" y="9333"/>
                    </a:cubicBezTo>
                    <a:cubicBezTo>
                      <a:pt x="2065" y="9314"/>
                      <a:pt x="2081" y="9296"/>
                      <a:pt x="2100" y="9296"/>
                    </a:cubicBezTo>
                    <a:cubicBezTo>
                      <a:pt x="2119" y="9296"/>
                      <a:pt x="2135" y="9310"/>
                      <a:pt x="2135" y="9329"/>
                    </a:cubicBezTo>
                    <a:lnTo>
                      <a:pt x="2135" y="9333"/>
                    </a:lnTo>
                    <a:cubicBezTo>
                      <a:pt x="2135" y="9352"/>
                      <a:pt x="2119" y="9368"/>
                      <a:pt x="2100" y="9368"/>
                    </a:cubicBezTo>
                    <a:close/>
                    <a:moveTo>
                      <a:pt x="2100" y="9189"/>
                    </a:moveTo>
                    <a:cubicBezTo>
                      <a:pt x="2081" y="9189"/>
                      <a:pt x="2065" y="9173"/>
                      <a:pt x="2065" y="9154"/>
                    </a:cubicBezTo>
                    <a:lnTo>
                      <a:pt x="2065" y="9149"/>
                    </a:lnTo>
                    <a:cubicBezTo>
                      <a:pt x="2065" y="9130"/>
                      <a:pt x="2081" y="9114"/>
                      <a:pt x="2100" y="9114"/>
                    </a:cubicBezTo>
                    <a:cubicBezTo>
                      <a:pt x="2119" y="9114"/>
                      <a:pt x="2135" y="9130"/>
                      <a:pt x="2135" y="9149"/>
                    </a:cubicBezTo>
                    <a:lnTo>
                      <a:pt x="2135" y="9154"/>
                    </a:lnTo>
                    <a:cubicBezTo>
                      <a:pt x="2135" y="9173"/>
                      <a:pt x="2119" y="9189"/>
                      <a:pt x="2100" y="9189"/>
                    </a:cubicBezTo>
                    <a:close/>
                    <a:moveTo>
                      <a:pt x="2100" y="9009"/>
                    </a:moveTo>
                    <a:cubicBezTo>
                      <a:pt x="2081" y="9009"/>
                      <a:pt x="2065" y="8993"/>
                      <a:pt x="2065" y="8974"/>
                    </a:cubicBezTo>
                    <a:cubicBezTo>
                      <a:pt x="2065" y="8955"/>
                      <a:pt x="2081" y="8938"/>
                      <a:pt x="2100" y="8938"/>
                    </a:cubicBezTo>
                    <a:cubicBezTo>
                      <a:pt x="2119" y="8938"/>
                      <a:pt x="2135" y="8951"/>
                      <a:pt x="2135" y="8970"/>
                    </a:cubicBezTo>
                    <a:lnTo>
                      <a:pt x="2135" y="8974"/>
                    </a:lnTo>
                    <a:cubicBezTo>
                      <a:pt x="2135" y="8993"/>
                      <a:pt x="2119" y="9009"/>
                      <a:pt x="2100" y="9009"/>
                    </a:cubicBezTo>
                    <a:close/>
                    <a:moveTo>
                      <a:pt x="2100" y="8830"/>
                    </a:moveTo>
                    <a:cubicBezTo>
                      <a:pt x="2081" y="8830"/>
                      <a:pt x="2065" y="8814"/>
                      <a:pt x="2065" y="8795"/>
                    </a:cubicBezTo>
                    <a:cubicBezTo>
                      <a:pt x="2065" y="8776"/>
                      <a:pt x="2081" y="8759"/>
                      <a:pt x="2100" y="8759"/>
                    </a:cubicBezTo>
                    <a:cubicBezTo>
                      <a:pt x="2119" y="8759"/>
                      <a:pt x="2135" y="8772"/>
                      <a:pt x="2135" y="8791"/>
                    </a:cubicBezTo>
                    <a:lnTo>
                      <a:pt x="2135" y="8795"/>
                    </a:lnTo>
                    <a:cubicBezTo>
                      <a:pt x="2135" y="8814"/>
                      <a:pt x="2119" y="8830"/>
                      <a:pt x="2100" y="8830"/>
                    </a:cubicBezTo>
                    <a:close/>
                    <a:moveTo>
                      <a:pt x="2100" y="8651"/>
                    </a:moveTo>
                    <a:cubicBezTo>
                      <a:pt x="2081" y="8651"/>
                      <a:pt x="2065" y="8635"/>
                      <a:pt x="2065" y="8616"/>
                    </a:cubicBezTo>
                    <a:lnTo>
                      <a:pt x="2065" y="8611"/>
                    </a:lnTo>
                    <a:cubicBezTo>
                      <a:pt x="2065" y="8593"/>
                      <a:pt x="2081" y="8576"/>
                      <a:pt x="2100" y="8576"/>
                    </a:cubicBezTo>
                    <a:cubicBezTo>
                      <a:pt x="2119" y="8576"/>
                      <a:pt x="2135" y="8593"/>
                      <a:pt x="2135" y="8611"/>
                    </a:cubicBezTo>
                    <a:lnTo>
                      <a:pt x="2135" y="8616"/>
                    </a:lnTo>
                    <a:cubicBezTo>
                      <a:pt x="2135" y="8635"/>
                      <a:pt x="2119" y="8651"/>
                      <a:pt x="2100" y="8651"/>
                    </a:cubicBezTo>
                    <a:close/>
                    <a:moveTo>
                      <a:pt x="2100" y="8472"/>
                    </a:moveTo>
                    <a:cubicBezTo>
                      <a:pt x="2081" y="8472"/>
                      <a:pt x="2065" y="8456"/>
                      <a:pt x="2065" y="8437"/>
                    </a:cubicBezTo>
                    <a:cubicBezTo>
                      <a:pt x="2065" y="8418"/>
                      <a:pt x="2081" y="8400"/>
                      <a:pt x="2100" y="8400"/>
                    </a:cubicBezTo>
                    <a:cubicBezTo>
                      <a:pt x="2119" y="8400"/>
                      <a:pt x="2135" y="8413"/>
                      <a:pt x="2135" y="8432"/>
                    </a:cubicBezTo>
                    <a:lnTo>
                      <a:pt x="2135" y="8437"/>
                    </a:lnTo>
                    <a:cubicBezTo>
                      <a:pt x="2135" y="8456"/>
                      <a:pt x="2119" y="8472"/>
                      <a:pt x="2100" y="8472"/>
                    </a:cubicBezTo>
                    <a:close/>
                    <a:moveTo>
                      <a:pt x="2100" y="8292"/>
                    </a:moveTo>
                    <a:cubicBezTo>
                      <a:pt x="2081" y="8292"/>
                      <a:pt x="2065" y="8276"/>
                      <a:pt x="2065" y="8257"/>
                    </a:cubicBezTo>
                    <a:lnTo>
                      <a:pt x="2065" y="8253"/>
                    </a:lnTo>
                    <a:cubicBezTo>
                      <a:pt x="2065" y="8234"/>
                      <a:pt x="2081" y="8218"/>
                      <a:pt x="2100" y="8218"/>
                    </a:cubicBezTo>
                    <a:cubicBezTo>
                      <a:pt x="2119" y="8218"/>
                      <a:pt x="2135" y="8234"/>
                      <a:pt x="2135" y="8253"/>
                    </a:cubicBezTo>
                    <a:lnTo>
                      <a:pt x="2135" y="8257"/>
                    </a:lnTo>
                    <a:cubicBezTo>
                      <a:pt x="2135" y="8276"/>
                      <a:pt x="2119" y="8292"/>
                      <a:pt x="2100" y="8292"/>
                    </a:cubicBezTo>
                    <a:close/>
                    <a:moveTo>
                      <a:pt x="2100" y="8113"/>
                    </a:moveTo>
                    <a:cubicBezTo>
                      <a:pt x="2081" y="8113"/>
                      <a:pt x="2065" y="8097"/>
                      <a:pt x="2065" y="8078"/>
                    </a:cubicBezTo>
                    <a:cubicBezTo>
                      <a:pt x="2065" y="8059"/>
                      <a:pt x="2081" y="8042"/>
                      <a:pt x="2100" y="8042"/>
                    </a:cubicBezTo>
                    <a:cubicBezTo>
                      <a:pt x="2119" y="8042"/>
                      <a:pt x="2135" y="8055"/>
                      <a:pt x="2135" y="8074"/>
                    </a:cubicBezTo>
                    <a:lnTo>
                      <a:pt x="2135" y="8078"/>
                    </a:lnTo>
                    <a:cubicBezTo>
                      <a:pt x="2135" y="8097"/>
                      <a:pt x="2119" y="8113"/>
                      <a:pt x="2100" y="8113"/>
                    </a:cubicBezTo>
                    <a:close/>
                    <a:moveTo>
                      <a:pt x="2100" y="7934"/>
                    </a:moveTo>
                    <a:cubicBezTo>
                      <a:pt x="2081" y="7934"/>
                      <a:pt x="2065" y="7918"/>
                      <a:pt x="2065" y="7899"/>
                    </a:cubicBezTo>
                    <a:cubicBezTo>
                      <a:pt x="2065" y="7880"/>
                      <a:pt x="2081" y="7863"/>
                      <a:pt x="2100" y="7863"/>
                    </a:cubicBezTo>
                    <a:cubicBezTo>
                      <a:pt x="2119" y="7863"/>
                      <a:pt x="2135" y="7876"/>
                      <a:pt x="2135" y="7894"/>
                    </a:cubicBezTo>
                    <a:lnTo>
                      <a:pt x="2135" y="7899"/>
                    </a:lnTo>
                    <a:cubicBezTo>
                      <a:pt x="2135" y="7918"/>
                      <a:pt x="2119" y="7934"/>
                      <a:pt x="2100" y="7934"/>
                    </a:cubicBezTo>
                    <a:close/>
                    <a:moveTo>
                      <a:pt x="2100" y="7755"/>
                    </a:moveTo>
                    <a:cubicBezTo>
                      <a:pt x="2081" y="7755"/>
                      <a:pt x="2065" y="7739"/>
                      <a:pt x="2065" y="7721"/>
                    </a:cubicBezTo>
                    <a:lnTo>
                      <a:pt x="2065" y="7716"/>
                    </a:lnTo>
                    <a:cubicBezTo>
                      <a:pt x="2065" y="7697"/>
                      <a:pt x="2081" y="7681"/>
                      <a:pt x="2100" y="7681"/>
                    </a:cubicBezTo>
                    <a:cubicBezTo>
                      <a:pt x="2119" y="7681"/>
                      <a:pt x="2135" y="7697"/>
                      <a:pt x="2135" y="7716"/>
                    </a:cubicBezTo>
                    <a:lnTo>
                      <a:pt x="2135" y="7721"/>
                    </a:lnTo>
                    <a:cubicBezTo>
                      <a:pt x="2135" y="7739"/>
                      <a:pt x="2119" y="7755"/>
                      <a:pt x="2100" y="7755"/>
                    </a:cubicBezTo>
                    <a:close/>
                    <a:moveTo>
                      <a:pt x="2100" y="7576"/>
                    </a:moveTo>
                    <a:cubicBezTo>
                      <a:pt x="2081" y="7576"/>
                      <a:pt x="2065" y="7560"/>
                      <a:pt x="2065" y="7541"/>
                    </a:cubicBezTo>
                    <a:cubicBezTo>
                      <a:pt x="2065" y="7522"/>
                      <a:pt x="2081" y="7505"/>
                      <a:pt x="2100" y="7505"/>
                    </a:cubicBezTo>
                    <a:cubicBezTo>
                      <a:pt x="2119" y="7505"/>
                      <a:pt x="2135" y="7518"/>
                      <a:pt x="2135" y="7537"/>
                    </a:cubicBezTo>
                    <a:lnTo>
                      <a:pt x="2135" y="7541"/>
                    </a:lnTo>
                    <a:cubicBezTo>
                      <a:pt x="2135" y="7560"/>
                      <a:pt x="2119" y="7576"/>
                      <a:pt x="2100" y="7576"/>
                    </a:cubicBezTo>
                    <a:close/>
                    <a:moveTo>
                      <a:pt x="2100" y="7397"/>
                    </a:moveTo>
                    <a:cubicBezTo>
                      <a:pt x="2081" y="7397"/>
                      <a:pt x="2065" y="7381"/>
                      <a:pt x="2065" y="7362"/>
                    </a:cubicBezTo>
                    <a:lnTo>
                      <a:pt x="2065" y="7358"/>
                    </a:lnTo>
                    <a:cubicBezTo>
                      <a:pt x="2065" y="7339"/>
                      <a:pt x="2081" y="7323"/>
                      <a:pt x="2100" y="7323"/>
                    </a:cubicBezTo>
                    <a:cubicBezTo>
                      <a:pt x="2119" y="7323"/>
                      <a:pt x="2135" y="7339"/>
                      <a:pt x="2135" y="7358"/>
                    </a:cubicBezTo>
                    <a:lnTo>
                      <a:pt x="2135" y="7362"/>
                    </a:lnTo>
                    <a:cubicBezTo>
                      <a:pt x="2135" y="7381"/>
                      <a:pt x="2119" y="7397"/>
                      <a:pt x="2100" y="7397"/>
                    </a:cubicBezTo>
                    <a:close/>
                    <a:moveTo>
                      <a:pt x="2100" y="7218"/>
                    </a:moveTo>
                    <a:cubicBezTo>
                      <a:pt x="2081" y="7218"/>
                      <a:pt x="2065" y="7202"/>
                      <a:pt x="2065" y="7183"/>
                    </a:cubicBezTo>
                    <a:cubicBezTo>
                      <a:pt x="2065" y="7164"/>
                      <a:pt x="2081" y="7146"/>
                      <a:pt x="2100" y="7146"/>
                    </a:cubicBezTo>
                    <a:cubicBezTo>
                      <a:pt x="2119" y="7146"/>
                      <a:pt x="2135" y="7159"/>
                      <a:pt x="2135" y="7178"/>
                    </a:cubicBezTo>
                    <a:lnTo>
                      <a:pt x="2135" y="7183"/>
                    </a:lnTo>
                    <a:cubicBezTo>
                      <a:pt x="2135" y="7202"/>
                      <a:pt x="2119" y="7218"/>
                      <a:pt x="2100" y="7218"/>
                    </a:cubicBezTo>
                    <a:close/>
                    <a:moveTo>
                      <a:pt x="2100" y="7038"/>
                    </a:moveTo>
                    <a:cubicBezTo>
                      <a:pt x="2081" y="7038"/>
                      <a:pt x="2065" y="7022"/>
                      <a:pt x="2065" y="7003"/>
                    </a:cubicBezTo>
                    <a:cubicBezTo>
                      <a:pt x="2065" y="6984"/>
                      <a:pt x="2081" y="6967"/>
                      <a:pt x="2100" y="6967"/>
                    </a:cubicBezTo>
                    <a:cubicBezTo>
                      <a:pt x="2119" y="6967"/>
                      <a:pt x="2135" y="6980"/>
                      <a:pt x="2135" y="6999"/>
                    </a:cubicBezTo>
                    <a:lnTo>
                      <a:pt x="2135" y="7003"/>
                    </a:lnTo>
                    <a:cubicBezTo>
                      <a:pt x="2135" y="7022"/>
                      <a:pt x="2119" y="7038"/>
                      <a:pt x="2100" y="7038"/>
                    </a:cubicBezTo>
                    <a:close/>
                    <a:moveTo>
                      <a:pt x="2100" y="6859"/>
                    </a:moveTo>
                    <a:cubicBezTo>
                      <a:pt x="2081" y="6859"/>
                      <a:pt x="2065" y="6843"/>
                      <a:pt x="2065" y="6824"/>
                    </a:cubicBezTo>
                    <a:lnTo>
                      <a:pt x="2065" y="6820"/>
                    </a:lnTo>
                    <a:cubicBezTo>
                      <a:pt x="2065" y="6801"/>
                      <a:pt x="2081" y="6785"/>
                      <a:pt x="2100" y="6785"/>
                    </a:cubicBezTo>
                    <a:cubicBezTo>
                      <a:pt x="2119" y="6785"/>
                      <a:pt x="2135" y="6801"/>
                      <a:pt x="2135" y="6820"/>
                    </a:cubicBezTo>
                    <a:lnTo>
                      <a:pt x="2135" y="6824"/>
                    </a:lnTo>
                    <a:cubicBezTo>
                      <a:pt x="2135" y="6843"/>
                      <a:pt x="2119" y="6859"/>
                      <a:pt x="2100" y="6859"/>
                    </a:cubicBezTo>
                    <a:close/>
                    <a:moveTo>
                      <a:pt x="2100" y="6680"/>
                    </a:moveTo>
                    <a:cubicBezTo>
                      <a:pt x="2081" y="6680"/>
                      <a:pt x="2065" y="6664"/>
                      <a:pt x="2065" y="6645"/>
                    </a:cubicBezTo>
                    <a:cubicBezTo>
                      <a:pt x="2065" y="6626"/>
                      <a:pt x="2081" y="6608"/>
                      <a:pt x="2100" y="6608"/>
                    </a:cubicBezTo>
                    <a:cubicBezTo>
                      <a:pt x="2119" y="6608"/>
                      <a:pt x="2135" y="6622"/>
                      <a:pt x="2135" y="6641"/>
                    </a:cubicBezTo>
                    <a:lnTo>
                      <a:pt x="2135" y="6645"/>
                    </a:lnTo>
                    <a:cubicBezTo>
                      <a:pt x="2135" y="6664"/>
                      <a:pt x="2119" y="6680"/>
                      <a:pt x="2100" y="6680"/>
                    </a:cubicBezTo>
                    <a:close/>
                    <a:moveTo>
                      <a:pt x="2100" y="6501"/>
                    </a:moveTo>
                    <a:cubicBezTo>
                      <a:pt x="2081" y="6501"/>
                      <a:pt x="2065" y="6485"/>
                      <a:pt x="2065" y="6466"/>
                    </a:cubicBezTo>
                    <a:lnTo>
                      <a:pt x="2065" y="6461"/>
                    </a:lnTo>
                    <a:cubicBezTo>
                      <a:pt x="2065" y="6442"/>
                      <a:pt x="2081" y="6426"/>
                      <a:pt x="2100" y="6426"/>
                    </a:cubicBezTo>
                    <a:cubicBezTo>
                      <a:pt x="2119" y="6426"/>
                      <a:pt x="2135" y="6442"/>
                      <a:pt x="2135" y="6461"/>
                    </a:cubicBezTo>
                    <a:lnTo>
                      <a:pt x="2135" y="6466"/>
                    </a:lnTo>
                    <a:cubicBezTo>
                      <a:pt x="2135" y="6485"/>
                      <a:pt x="2119" y="6501"/>
                      <a:pt x="2100" y="6501"/>
                    </a:cubicBezTo>
                    <a:close/>
                    <a:moveTo>
                      <a:pt x="2100" y="6321"/>
                    </a:moveTo>
                    <a:cubicBezTo>
                      <a:pt x="2081" y="6321"/>
                      <a:pt x="2065" y="6305"/>
                      <a:pt x="2065" y="6286"/>
                    </a:cubicBezTo>
                    <a:lnTo>
                      <a:pt x="2065" y="6282"/>
                    </a:lnTo>
                    <a:cubicBezTo>
                      <a:pt x="2065" y="6263"/>
                      <a:pt x="2081" y="6247"/>
                      <a:pt x="2100" y="6247"/>
                    </a:cubicBezTo>
                    <a:cubicBezTo>
                      <a:pt x="2119" y="6247"/>
                      <a:pt x="2135" y="6263"/>
                      <a:pt x="2135" y="6282"/>
                    </a:cubicBezTo>
                    <a:lnTo>
                      <a:pt x="2135" y="6286"/>
                    </a:lnTo>
                    <a:cubicBezTo>
                      <a:pt x="2135" y="6305"/>
                      <a:pt x="2119" y="6321"/>
                      <a:pt x="2100" y="6321"/>
                    </a:cubicBezTo>
                    <a:close/>
                    <a:moveTo>
                      <a:pt x="2100" y="6142"/>
                    </a:moveTo>
                    <a:cubicBezTo>
                      <a:pt x="2081" y="6142"/>
                      <a:pt x="2065" y="6126"/>
                      <a:pt x="2065" y="6107"/>
                    </a:cubicBezTo>
                    <a:lnTo>
                      <a:pt x="2065" y="6103"/>
                    </a:lnTo>
                    <a:cubicBezTo>
                      <a:pt x="2065" y="6084"/>
                      <a:pt x="2081" y="6068"/>
                      <a:pt x="2100" y="6068"/>
                    </a:cubicBezTo>
                    <a:cubicBezTo>
                      <a:pt x="2119" y="6068"/>
                      <a:pt x="2135" y="6084"/>
                      <a:pt x="2135" y="6103"/>
                    </a:cubicBezTo>
                    <a:lnTo>
                      <a:pt x="2135" y="6107"/>
                    </a:lnTo>
                    <a:cubicBezTo>
                      <a:pt x="2135" y="6126"/>
                      <a:pt x="2119" y="6142"/>
                      <a:pt x="2100" y="6142"/>
                    </a:cubicBezTo>
                    <a:close/>
                    <a:moveTo>
                      <a:pt x="2100" y="5963"/>
                    </a:moveTo>
                    <a:cubicBezTo>
                      <a:pt x="2081" y="5963"/>
                      <a:pt x="2065" y="5947"/>
                      <a:pt x="2065" y="5928"/>
                    </a:cubicBezTo>
                    <a:lnTo>
                      <a:pt x="2065" y="5923"/>
                    </a:lnTo>
                    <a:cubicBezTo>
                      <a:pt x="2065" y="5905"/>
                      <a:pt x="2081" y="5888"/>
                      <a:pt x="2100" y="5888"/>
                    </a:cubicBezTo>
                    <a:cubicBezTo>
                      <a:pt x="2119" y="5888"/>
                      <a:pt x="2135" y="5905"/>
                      <a:pt x="2135" y="5923"/>
                    </a:cubicBezTo>
                    <a:lnTo>
                      <a:pt x="2135" y="5928"/>
                    </a:lnTo>
                    <a:cubicBezTo>
                      <a:pt x="2135" y="5948"/>
                      <a:pt x="2119" y="5963"/>
                      <a:pt x="2100" y="5963"/>
                    </a:cubicBezTo>
                    <a:close/>
                    <a:moveTo>
                      <a:pt x="2100" y="5784"/>
                    </a:moveTo>
                    <a:cubicBezTo>
                      <a:pt x="2081" y="5784"/>
                      <a:pt x="2065" y="5768"/>
                      <a:pt x="2065" y="5749"/>
                    </a:cubicBezTo>
                    <a:cubicBezTo>
                      <a:pt x="2065" y="5730"/>
                      <a:pt x="2081" y="5712"/>
                      <a:pt x="2100" y="5712"/>
                    </a:cubicBezTo>
                    <a:cubicBezTo>
                      <a:pt x="2119" y="5712"/>
                      <a:pt x="2135" y="5725"/>
                      <a:pt x="2135" y="5744"/>
                    </a:cubicBezTo>
                    <a:lnTo>
                      <a:pt x="2135" y="5749"/>
                    </a:lnTo>
                    <a:cubicBezTo>
                      <a:pt x="2135" y="5769"/>
                      <a:pt x="2119" y="5784"/>
                      <a:pt x="2100" y="5784"/>
                    </a:cubicBezTo>
                    <a:close/>
                    <a:moveTo>
                      <a:pt x="2100" y="5604"/>
                    </a:moveTo>
                    <a:cubicBezTo>
                      <a:pt x="2081" y="5604"/>
                      <a:pt x="2065" y="5588"/>
                      <a:pt x="2065" y="5569"/>
                    </a:cubicBezTo>
                    <a:cubicBezTo>
                      <a:pt x="2065" y="5550"/>
                      <a:pt x="2081" y="5533"/>
                      <a:pt x="2100" y="5533"/>
                    </a:cubicBezTo>
                    <a:cubicBezTo>
                      <a:pt x="2119" y="5533"/>
                      <a:pt x="2135" y="5546"/>
                      <a:pt x="2135" y="5565"/>
                    </a:cubicBezTo>
                    <a:lnTo>
                      <a:pt x="2135" y="5569"/>
                    </a:lnTo>
                    <a:cubicBezTo>
                      <a:pt x="2135" y="5590"/>
                      <a:pt x="2119" y="5604"/>
                      <a:pt x="2100" y="5604"/>
                    </a:cubicBezTo>
                    <a:close/>
                    <a:moveTo>
                      <a:pt x="2100" y="5425"/>
                    </a:moveTo>
                    <a:cubicBezTo>
                      <a:pt x="2081" y="5425"/>
                      <a:pt x="2065" y="5409"/>
                      <a:pt x="2065" y="5390"/>
                    </a:cubicBezTo>
                    <a:lnTo>
                      <a:pt x="2065" y="5386"/>
                    </a:lnTo>
                    <a:cubicBezTo>
                      <a:pt x="2065" y="5367"/>
                      <a:pt x="2081" y="5351"/>
                      <a:pt x="2100" y="5351"/>
                    </a:cubicBezTo>
                    <a:cubicBezTo>
                      <a:pt x="2119" y="5351"/>
                      <a:pt x="2135" y="5367"/>
                      <a:pt x="2135" y="5386"/>
                    </a:cubicBezTo>
                    <a:lnTo>
                      <a:pt x="2135" y="5390"/>
                    </a:lnTo>
                    <a:cubicBezTo>
                      <a:pt x="2135" y="5410"/>
                      <a:pt x="2119" y="5425"/>
                      <a:pt x="2100" y="5425"/>
                    </a:cubicBezTo>
                    <a:close/>
                    <a:moveTo>
                      <a:pt x="2100" y="5246"/>
                    </a:moveTo>
                    <a:cubicBezTo>
                      <a:pt x="2081" y="5246"/>
                      <a:pt x="2065" y="5230"/>
                      <a:pt x="2065" y="5211"/>
                    </a:cubicBezTo>
                    <a:lnTo>
                      <a:pt x="2065" y="5206"/>
                    </a:lnTo>
                    <a:cubicBezTo>
                      <a:pt x="2065" y="5187"/>
                      <a:pt x="2081" y="5171"/>
                      <a:pt x="2100" y="5171"/>
                    </a:cubicBezTo>
                    <a:cubicBezTo>
                      <a:pt x="2119" y="5171"/>
                      <a:pt x="2135" y="5187"/>
                      <a:pt x="2135" y="5206"/>
                    </a:cubicBezTo>
                    <a:lnTo>
                      <a:pt x="2135" y="5211"/>
                    </a:lnTo>
                    <a:cubicBezTo>
                      <a:pt x="2135" y="5231"/>
                      <a:pt x="2119" y="5246"/>
                      <a:pt x="2100" y="5246"/>
                    </a:cubicBezTo>
                    <a:close/>
                    <a:moveTo>
                      <a:pt x="2100" y="5066"/>
                    </a:moveTo>
                    <a:cubicBezTo>
                      <a:pt x="2081" y="5066"/>
                      <a:pt x="2065" y="5050"/>
                      <a:pt x="2065" y="5032"/>
                    </a:cubicBezTo>
                    <a:lnTo>
                      <a:pt x="2065" y="5027"/>
                    </a:lnTo>
                    <a:cubicBezTo>
                      <a:pt x="2065" y="5008"/>
                      <a:pt x="2081" y="4992"/>
                      <a:pt x="2100" y="4992"/>
                    </a:cubicBezTo>
                    <a:cubicBezTo>
                      <a:pt x="2119" y="4992"/>
                      <a:pt x="2135" y="5008"/>
                      <a:pt x="2135" y="5027"/>
                    </a:cubicBezTo>
                    <a:lnTo>
                      <a:pt x="2135" y="5032"/>
                    </a:lnTo>
                    <a:cubicBezTo>
                      <a:pt x="2135" y="5052"/>
                      <a:pt x="2119" y="5066"/>
                      <a:pt x="2100" y="5066"/>
                    </a:cubicBezTo>
                    <a:close/>
                    <a:moveTo>
                      <a:pt x="2100" y="4887"/>
                    </a:moveTo>
                    <a:cubicBezTo>
                      <a:pt x="2081" y="4887"/>
                      <a:pt x="2065" y="4871"/>
                      <a:pt x="2065" y="4852"/>
                    </a:cubicBezTo>
                    <a:lnTo>
                      <a:pt x="2065" y="4848"/>
                    </a:lnTo>
                    <a:cubicBezTo>
                      <a:pt x="2065" y="4829"/>
                      <a:pt x="2081" y="4813"/>
                      <a:pt x="2100" y="4813"/>
                    </a:cubicBezTo>
                    <a:cubicBezTo>
                      <a:pt x="2119" y="4813"/>
                      <a:pt x="2135" y="4829"/>
                      <a:pt x="2135" y="4848"/>
                    </a:cubicBezTo>
                    <a:lnTo>
                      <a:pt x="2135" y="4852"/>
                    </a:lnTo>
                    <a:cubicBezTo>
                      <a:pt x="2135" y="4873"/>
                      <a:pt x="2119" y="4887"/>
                      <a:pt x="2100" y="4887"/>
                    </a:cubicBezTo>
                    <a:close/>
                    <a:moveTo>
                      <a:pt x="2100" y="4708"/>
                    </a:moveTo>
                    <a:cubicBezTo>
                      <a:pt x="2081" y="4708"/>
                      <a:pt x="2065" y="4692"/>
                      <a:pt x="2065" y="4673"/>
                    </a:cubicBezTo>
                    <a:cubicBezTo>
                      <a:pt x="2065" y="4654"/>
                      <a:pt x="2081" y="4637"/>
                      <a:pt x="2100" y="4637"/>
                    </a:cubicBezTo>
                    <a:cubicBezTo>
                      <a:pt x="2119" y="4637"/>
                      <a:pt x="2135" y="4650"/>
                      <a:pt x="2135" y="4669"/>
                    </a:cubicBezTo>
                    <a:lnTo>
                      <a:pt x="2135" y="4673"/>
                    </a:lnTo>
                    <a:cubicBezTo>
                      <a:pt x="2135" y="4693"/>
                      <a:pt x="2119" y="4708"/>
                      <a:pt x="2100" y="4708"/>
                    </a:cubicBezTo>
                    <a:close/>
                    <a:moveTo>
                      <a:pt x="2100" y="4530"/>
                    </a:moveTo>
                    <a:cubicBezTo>
                      <a:pt x="2081" y="4530"/>
                      <a:pt x="2065" y="4514"/>
                      <a:pt x="2065" y="4495"/>
                    </a:cubicBezTo>
                    <a:lnTo>
                      <a:pt x="2065" y="4491"/>
                    </a:lnTo>
                    <a:cubicBezTo>
                      <a:pt x="2065" y="4472"/>
                      <a:pt x="2081" y="4456"/>
                      <a:pt x="2100" y="4456"/>
                    </a:cubicBezTo>
                    <a:cubicBezTo>
                      <a:pt x="2119" y="4456"/>
                      <a:pt x="2135" y="4472"/>
                      <a:pt x="2135" y="4491"/>
                    </a:cubicBezTo>
                    <a:lnTo>
                      <a:pt x="2135" y="4495"/>
                    </a:lnTo>
                    <a:cubicBezTo>
                      <a:pt x="2135" y="4514"/>
                      <a:pt x="2119" y="4530"/>
                      <a:pt x="2100" y="4530"/>
                    </a:cubicBezTo>
                    <a:close/>
                    <a:moveTo>
                      <a:pt x="2100" y="4351"/>
                    </a:moveTo>
                    <a:cubicBezTo>
                      <a:pt x="2081" y="4351"/>
                      <a:pt x="2065" y="4335"/>
                      <a:pt x="2065" y="4316"/>
                    </a:cubicBezTo>
                    <a:lnTo>
                      <a:pt x="2065" y="4312"/>
                    </a:lnTo>
                    <a:cubicBezTo>
                      <a:pt x="2065" y="4293"/>
                      <a:pt x="2081" y="4277"/>
                      <a:pt x="2100" y="4277"/>
                    </a:cubicBezTo>
                    <a:cubicBezTo>
                      <a:pt x="2119" y="4277"/>
                      <a:pt x="2135" y="4293"/>
                      <a:pt x="2135" y="4312"/>
                    </a:cubicBezTo>
                    <a:lnTo>
                      <a:pt x="2135" y="4316"/>
                    </a:lnTo>
                    <a:cubicBezTo>
                      <a:pt x="2135" y="4335"/>
                      <a:pt x="2119" y="4351"/>
                      <a:pt x="2100" y="4351"/>
                    </a:cubicBezTo>
                    <a:close/>
                    <a:moveTo>
                      <a:pt x="2100" y="4172"/>
                    </a:moveTo>
                    <a:cubicBezTo>
                      <a:pt x="2081" y="4172"/>
                      <a:pt x="2065" y="4156"/>
                      <a:pt x="2065" y="4137"/>
                    </a:cubicBezTo>
                    <a:lnTo>
                      <a:pt x="2065" y="4132"/>
                    </a:lnTo>
                    <a:cubicBezTo>
                      <a:pt x="2065" y="4113"/>
                      <a:pt x="2081" y="4097"/>
                      <a:pt x="2100" y="4097"/>
                    </a:cubicBezTo>
                    <a:cubicBezTo>
                      <a:pt x="2119" y="4097"/>
                      <a:pt x="2135" y="4113"/>
                      <a:pt x="2135" y="4132"/>
                    </a:cubicBezTo>
                    <a:lnTo>
                      <a:pt x="2135" y="4137"/>
                    </a:lnTo>
                    <a:cubicBezTo>
                      <a:pt x="2135" y="4156"/>
                      <a:pt x="2119" y="4172"/>
                      <a:pt x="2100" y="4172"/>
                    </a:cubicBezTo>
                    <a:close/>
                    <a:moveTo>
                      <a:pt x="2100" y="3992"/>
                    </a:moveTo>
                    <a:cubicBezTo>
                      <a:pt x="2081" y="3992"/>
                      <a:pt x="2065" y="3976"/>
                      <a:pt x="2065" y="3957"/>
                    </a:cubicBezTo>
                    <a:lnTo>
                      <a:pt x="2065" y="3953"/>
                    </a:lnTo>
                    <a:cubicBezTo>
                      <a:pt x="2065" y="3934"/>
                      <a:pt x="2081" y="3918"/>
                      <a:pt x="2100" y="3918"/>
                    </a:cubicBezTo>
                    <a:cubicBezTo>
                      <a:pt x="2119" y="3918"/>
                      <a:pt x="2135" y="3934"/>
                      <a:pt x="2135" y="3953"/>
                    </a:cubicBezTo>
                    <a:lnTo>
                      <a:pt x="2135" y="3957"/>
                    </a:lnTo>
                    <a:cubicBezTo>
                      <a:pt x="2135" y="3976"/>
                      <a:pt x="2119" y="3992"/>
                      <a:pt x="2100" y="3992"/>
                    </a:cubicBezTo>
                    <a:close/>
                    <a:moveTo>
                      <a:pt x="2100" y="3813"/>
                    </a:moveTo>
                    <a:cubicBezTo>
                      <a:pt x="2081" y="3813"/>
                      <a:pt x="2065" y="3797"/>
                      <a:pt x="2065" y="3778"/>
                    </a:cubicBezTo>
                    <a:cubicBezTo>
                      <a:pt x="2065" y="3759"/>
                      <a:pt x="2081" y="3742"/>
                      <a:pt x="2100" y="3742"/>
                    </a:cubicBezTo>
                    <a:cubicBezTo>
                      <a:pt x="2119" y="3742"/>
                      <a:pt x="2135" y="3755"/>
                      <a:pt x="2135" y="3774"/>
                    </a:cubicBezTo>
                    <a:lnTo>
                      <a:pt x="2135" y="3778"/>
                    </a:lnTo>
                    <a:cubicBezTo>
                      <a:pt x="2135" y="3797"/>
                      <a:pt x="2119" y="3813"/>
                      <a:pt x="2100" y="3813"/>
                    </a:cubicBezTo>
                    <a:close/>
                    <a:moveTo>
                      <a:pt x="2100" y="3634"/>
                    </a:moveTo>
                    <a:cubicBezTo>
                      <a:pt x="2081" y="3634"/>
                      <a:pt x="2065" y="3618"/>
                      <a:pt x="2065" y="3599"/>
                    </a:cubicBezTo>
                    <a:lnTo>
                      <a:pt x="2065" y="3594"/>
                    </a:lnTo>
                    <a:cubicBezTo>
                      <a:pt x="2065" y="3576"/>
                      <a:pt x="2081" y="3559"/>
                      <a:pt x="2100" y="3559"/>
                    </a:cubicBezTo>
                    <a:cubicBezTo>
                      <a:pt x="2119" y="3559"/>
                      <a:pt x="2135" y="3576"/>
                      <a:pt x="2135" y="3594"/>
                    </a:cubicBezTo>
                    <a:lnTo>
                      <a:pt x="2135" y="3599"/>
                    </a:lnTo>
                    <a:cubicBezTo>
                      <a:pt x="2135" y="3618"/>
                      <a:pt x="2119" y="3634"/>
                      <a:pt x="2100" y="3634"/>
                    </a:cubicBezTo>
                    <a:close/>
                    <a:moveTo>
                      <a:pt x="2100" y="3455"/>
                    </a:moveTo>
                    <a:cubicBezTo>
                      <a:pt x="2081" y="3455"/>
                      <a:pt x="2065" y="3439"/>
                      <a:pt x="2065" y="3420"/>
                    </a:cubicBezTo>
                    <a:lnTo>
                      <a:pt x="2065" y="3415"/>
                    </a:lnTo>
                    <a:cubicBezTo>
                      <a:pt x="2065" y="3396"/>
                      <a:pt x="2081" y="3380"/>
                      <a:pt x="2100" y="3380"/>
                    </a:cubicBezTo>
                    <a:cubicBezTo>
                      <a:pt x="2119" y="3380"/>
                      <a:pt x="2135" y="3396"/>
                      <a:pt x="2135" y="3415"/>
                    </a:cubicBezTo>
                    <a:lnTo>
                      <a:pt x="2135" y="3420"/>
                    </a:lnTo>
                    <a:cubicBezTo>
                      <a:pt x="2135" y="3439"/>
                      <a:pt x="2119" y="3455"/>
                      <a:pt x="2100" y="3455"/>
                    </a:cubicBezTo>
                    <a:close/>
                    <a:moveTo>
                      <a:pt x="2100" y="3275"/>
                    </a:moveTo>
                    <a:cubicBezTo>
                      <a:pt x="2081" y="3275"/>
                      <a:pt x="2065" y="3259"/>
                      <a:pt x="2065" y="3240"/>
                    </a:cubicBezTo>
                    <a:lnTo>
                      <a:pt x="2065" y="3236"/>
                    </a:lnTo>
                    <a:cubicBezTo>
                      <a:pt x="2065" y="3217"/>
                      <a:pt x="2081" y="3201"/>
                      <a:pt x="2100" y="3201"/>
                    </a:cubicBezTo>
                    <a:cubicBezTo>
                      <a:pt x="2119" y="3201"/>
                      <a:pt x="2135" y="3217"/>
                      <a:pt x="2135" y="3236"/>
                    </a:cubicBezTo>
                    <a:lnTo>
                      <a:pt x="2135" y="3240"/>
                    </a:lnTo>
                    <a:cubicBezTo>
                      <a:pt x="2135" y="3259"/>
                      <a:pt x="2119" y="3275"/>
                      <a:pt x="2100" y="3275"/>
                    </a:cubicBezTo>
                    <a:close/>
                    <a:moveTo>
                      <a:pt x="2100" y="3096"/>
                    </a:moveTo>
                    <a:cubicBezTo>
                      <a:pt x="2081" y="3096"/>
                      <a:pt x="2065" y="3080"/>
                      <a:pt x="2065" y="3061"/>
                    </a:cubicBezTo>
                    <a:lnTo>
                      <a:pt x="2065" y="3057"/>
                    </a:lnTo>
                    <a:cubicBezTo>
                      <a:pt x="2065" y="3038"/>
                      <a:pt x="2081" y="3022"/>
                      <a:pt x="2100" y="3022"/>
                    </a:cubicBezTo>
                    <a:cubicBezTo>
                      <a:pt x="2119" y="3022"/>
                      <a:pt x="2135" y="3038"/>
                      <a:pt x="2135" y="3057"/>
                    </a:cubicBezTo>
                    <a:lnTo>
                      <a:pt x="2135" y="3061"/>
                    </a:lnTo>
                    <a:cubicBezTo>
                      <a:pt x="2135" y="3080"/>
                      <a:pt x="2119" y="3096"/>
                      <a:pt x="2100" y="3096"/>
                    </a:cubicBezTo>
                    <a:close/>
                    <a:moveTo>
                      <a:pt x="2100" y="2917"/>
                    </a:moveTo>
                    <a:cubicBezTo>
                      <a:pt x="2081" y="2917"/>
                      <a:pt x="2065" y="2901"/>
                      <a:pt x="2065" y="2882"/>
                    </a:cubicBezTo>
                    <a:cubicBezTo>
                      <a:pt x="2065" y="2863"/>
                      <a:pt x="2081" y="2845"/>
                      <a:pt x="2100" y="2845"/>
                    </a:cubicBezTo>
                    <a:cubicBezTo>
                      <a:pt x="2119" y="2845"/>
                      <a:pt x="2135" y="2858"/>
                      <a:pt x="2135" y="2877"/>
                    </a:cubicBezTo>
                    <a:lnTo>
                      <a:pt x="2135" y="2882"/>
                    </a:lnTo>
                    <a:cubicBezTo>
                      <a:pt x="2135" y="2901"/>
                      <a:pt x="2119" y="2917"/>
                      <a:pt x="2100" y="2917"/>
                    </a:cubicBezTo>
                    <a:close/>
                    <a:moveTo>
                      <a:pt x="2100" y="2737"/>
                    </a:moveTo>
                    <a:cubicBezTo>
                      <a:pt x="2081" y="2737"/>
                      <a:pt x="2065" y="2721"/>
                      <a:pt x="2065" y="2703"/>
                    </a:cubicBezTo>
                    <a:lnTo>
                      <a:pt x="2065" y="2698"/>
                    </a:lnTo>
                    <a:cubicBezTo>
                      <a:pt x="2065" y="2679"/>
                      <a:pt x="2081" y="2663"/>
                      <a:pt x="2100" y="2663"/>
                    </a:cubicBezTo>
                    <a:cubicBezTo>
                      <a:pt x="2119" y="2663"/>
                      <a:pt x="2135" y="2679"/>
                      <a:pt x="2135" y="2698"/>
                    </a:cubicBezTo>
                    <a:lnTo>
                      <a:pt x="2135" y="2703"/>
                    </a:lnTo>
                    <a:cubicBezTo>
                      <a:pt x="2135" y="2721"/>
                      <a:pt x="2119" y="2737"/>
                      <a:pt x="2100" y="2737"/>
                    </a:cubicBezTo>
                    <a:close/>
                    <a:moveTo>
                      <a:pt x="2100" y="2558"/>
                    </a:moveTo>
                    <a:cubicBezTo>
                      <a:pt x="2081" y="2558"/>
                      <a:pt x="2065" y="2542"/>
                      <a:pt x="2065" y="2523"/>
                    </a:cubicBezTo>
                    <a:lnTo>
                      <a:pt x="2065" y="2519"/>
                    </a:lnTo>
                    <a:cubicBezTo>
                      <a:pt x="2065" y="2500"/>
                      <a:pt x="2081" y="2484"/>
                      <a:pt x="2100" y="2484"/>
                    </a:cubicBezTo>
                    <a:cubicBezTo>
                      <a:pt x="2119" y="2484"/>
                      <a:pt x="2135" y="2500"/>
                      <a:pt x="2135" y="2519"/>
                    </a:cubicBezTo>
                    <a:lnTo>
                      <a:pt x="2135" y="2523"/>
                    </a:lnTo>
                    <a:cubicBezTo>
                      <a:pt x="2135" y="2542"/>
                      <a:pt x="2119" y="2558"/>
                      <a:pt x="2100" y="2558"/>
                    </a:cubicBezTo>
                    <a:close/>
                    <a:moveTo>
                      <a:pt x="2100" y="2379"/>
                    </a:moveTo>
                    <a:cubicBezTo>
                      <a:pt x="2081" y="2379"/>
                      <a:pt x="2065" y="2363"/>
                      <a:pt x="2065" y="2344"/>
                    </a:cubicBezTo>
                    <a:lnTo>
                      <a:pt x="2065" y="2340"/>
                    </a:lnTo>
                    <a:cubicBezTo>
                      <a:pt x="2065" y="2321"/>
                      <a:pt x="2081" y="2305"/>
                      <a:pt x="2100" y="2305"/>
                    </a:cubicBezTo>
                    <a:cubicBezTo>
                      <a:pt x="2119" y="2305"/>
                      <a:pt x="2135" y="2321"/>
                      <a:pt x="2135" y="2340"/>
                    </a:cubicBezTo>
                    <a:lnTo>
                      <a:pt x="2135" y="2344"/>
                    </a:lnTo>
                    <a:cubicBezTo>
                      <a:pt x="2135" y="2363"/>
                      <a:pt x="2119" y="2379"/>
                      <a:pt x="2100" y="2379"/>
                    </a:cubicBezTo>
                    <a:close/>
                    <a:moveTo>
                      <a:pt x="2100" y="2200"/>
                    </a:moveTo>
                    <a:cubicBezTo>
                      <a:pt x="2081" y="2200"/>
                      <a:pt x="2065" y="2184"/>
                      <a:pt x="2065" y="2165"/>
                    </a:cubicBezTo>
                    <a:lnTo>
                      <a:pt x="2065" y="2160"/>
                    </a:lnTo>
                    <a:cubicBezTo>
                      <a:pt x="2065" y="2141"/>
                      <a:pt x="2081" y="2125"/>
                      <a:pt x="2100" y="2125"/>
                    </a:cubicBezTo>
                    <a:cubicBezTo>
                      <a:pt x="2119" y="2125"/>
                      <a:pt x="2135" y="2141"/>
                      <a:pt x="2135" y="2160"/>
                    </a:cubicBezTo>
                    <a:lnTo>
                      <a:pt x="2135" y="2165"/>
                    </a:lnTo>
                    <a:cubicBezTo>
                      <a:pt x="2135" y="2184"/>
                      <a:pt x="2119" y="2200"/>
                      <a:pt x="2100" y="2200"/>
                    </a:cubicBezTo>
                    <a:close/>
                    <a:moveTo>
                      <a:pt x="2100" y="2020"/>
                    </a:moveTo>
                    <a:cubicBezTo>
                      <a:pt x="2081" y="2020"/>
                      <a:pt x="2065" y="2004"/>
                      <a:pt x="2065" y="1985"/>
                    </a:cubicBezTo>
                    <a:cubicBezTo>
                      <a:pt x="2065" y="1966"/>
                      <a:pt x="2081" y="1949"/>
                      <a:pt x="2100" y="1949"/>
                    </a:cubicBezTo>
                    <a:cubicBezTo>
                      <a:pt x="2119" y="1949"/>
                      <a:pt x="2135" y="1962"/>
                      <a:pt x="2135" y="1981"/>
                    </a:cubicBezTo>
                    <a:lnTo>
                      <a:pt x="2135" y="1985"/>
                    </a:lnTo>
                    <a:cubicBezTo>
                      <a:pt x="2135" y="2004"/>
                      <a:pt x="2119" y="2020"/>
                      <a:pt x="2100" y="2020"/>
                    </a:cubicBezTo>
                    <a:close/>
                    <a:moveTo>
                      <a:pt x="2100" y="1841"/>
                    </a:moveTo>
                    <a:cubicBezTo>
                      <a:pt x="2081" y="1841"/>
                      <a:pt x="2065" y="1825"/>
                      <a:pt x="2065" y="1806"/>
                    </a:cubicBezTo>
                    <a:lnTo>
                      <a:pt x="2065" y="1802"/>
                    </a:lnTo>
                    <a:cubicBezTo>
                      <a:pt x="2065" y="1783"/>
                      <a:pt x="2081" y="1767"/>
                      <a:pt x="2100" y="1767"/>
                    </a:cubicBezTo>
                    <a:cubicBezTo>
                      <a:pt x="2119" y="1767"/>
                      <a:pt x="2135" y="1783"/>
                      <a:pt x="2135" y="1802"/>
                    </a:cubicBezTo>
                    <a:lnTo>
                      <a:pt x="2135" y="1806"/>
                    </a:lnTo>
                    <a:cubicBezTo>
                      <a:pt x="2135" y="1825"/>
                      <a:pt x="2119" y="1841"/>
                      <a:pt x="2100" y="1841"/>
                    </a:cubicBezTo>
                    <a:close/>
                    <a:moveTo>
                      <a:pt x="2100" y="1662"/>
                    </a:moveTo>
                    <a:cubicBezTo>
                      <a:pt x="2081" y="1662"/>
                      <a:pt x="2065" y="1646"/>
                      <a:pt x="2065" y="1627"/>
                    </a:cubicBezTo>
                    <a:lnTo>
                      <a:pt x="2065" y="1623"/>
                    </a:lnTo>
                    <a:cubicBezTo>
                      <a:pt x="2065" y="1604"/>
                      <a:pt x="2081" y="1588"/>
                      <a:pt x="2100" y="1588"/>
                    </a:cubicBezTo>
                    <a:cubicBezTo>
                      <a:pt x="2119" y="1588"/>
                      <a:pt x="2135" y="1604"/>
                      <a:pt x="2135" y="1623"/>
                    </a:cubicBezTo>
                    <a:lnTo>
                      <a:pt x="2135" y="1627"/>
                    </a:lnTo>
                    <a:cubicBezTo>
                      <a:pt x="2135" y="1646"/>
                      <a:pt x="2119" y="1662"/>
                      <a:pt x="2100" y="1662"/>
                    </a:cubicBezTo>
                    <a:close/>
                    <a:moveTo>
                      <a:pt x="2100" y="1483"/>
                    </a:moveTo>
                    <a:cubicBezTo>
                      <a:pt x="2081" y="1483"/>
                      <a:pt x="2065" y="1467"/>
                      <a:pt x="2065" y="1448"/>
                    </a:cubicBezTo>
                    <a:lnTo>
                      <a:pt x="2065" y="1443"/>
                    </a:lnTo>
                    <a:cubicBezTo>
                      <a:pt x="2065" y="1424"/>
                      <a:pt x="2081" y="1408"/>
                      <a:pt x="2100" y="1408"/>
                    </a:cubicBezTo>
                    <a:cubicBezTo>
                      <a:pt x="2119" y="1408"/>
                      <a:pt x="2135" y="1424"/>
                      <a:pt x="2135" y="1443"/>
                    </a:cubicBezTo>
                    <a:lnTo>
                      <a:pt x="2135" y="1448"/>
                    </a:lnTo>
                    <a:cubicBezTo>
                      <a:pt x="2135" y="1467"/>
                      <a:pt x="2119" y="1483"/>
                      <a:pt x="2100" y="1483"/>
                    </a:cubicBezTo>
                    <a:close/>
                    <a:moveTo>
                      <a:pt x="2100" y="1303"/>
                    </a:moveTo>
                    <a:cubicBezTo>
                      <a:pt x="2081" y="1303"/>
                      <a:pt x="2065" y="1287"/>
                      <a:pt x="2065" y="1268"/>
                    </a:cubicBezTo>
                    <a:lnTo>
                      <a:pt x="2065" y="1264"/>
                    </a:lnTo>
                    <a:cubicBezTo>
                      <a:pt x="2065" y="1245"/>
                      <a:pt x="2081" y="1229"/>
                      <a:pt x="2100" y="1229"/>
                    </a:cubicBezTo>
                    <a:cubicBezTo>
                      <a:pt x="2119" y="1229"/>
                      <a:pt x="2135" y="1245"/>
                      <a:pt x="2135" y="1264"/>
                    </a:cubicBezTo>
                    <a:lnTo>
                      <a:pt x="2135" y="1268"/>
                    </a:lnTo>
                    <a:cubicBezTo>
                      <a:pt x="2135" y="1287"/>
                      <a:pt x="2119" y="1303"/>
                      <a:pt x="2100" y="1303"/>
                    </a:cubicBezTo>
                    <a:close/>
                    <a:moveTo>
                      <a:pt x="2100" y="1124"/>
                    </a:moveTo>
                    <a:cubicBezTo>
                      <a:pt x="2081" y="1124"/>
                      <a:pt x="2065" y="1108"/>
                      <a:pt x="2065" y="1089"/>
                    </a:cubicBezTo>
                    <a:cubicBezTo>
                      <a:pt x="2065" y="1070"/>
                      <a:pt x="2081" y="1053"/>
                      <a:pt x="2100" y="1053"/>
                    </a:cubicBezTo>
                    <a:cubicBezTo>
                      <a:pt x="2119" y="1053"/>
                      <a:pt x="2135" y="1066"/>
                      <a:pt x="2135" y="1085"/>
                    </a:cubicBezTo>
                    <a:lnTo>
                      <a:pt x="2135" y="1089"/>
                    </a:lnTo>
                    <a:cubicBezTo>
                      <a:pt x="2135" y="1108"/>
                      <a:pt x="2119" y="1124"/>
                      <a:pt x="2100" y="1124"/>
                    </a:cubicBezTo>
                    <a:close/>
                    <a:moveTo>
                      <a:pt x="2100" y="945"/>
                    </a:moveTo>
                    <a:cubicBezTo>
                      <a:pt x="2081" y="945"/>
                      <a:pt x="2065" y="929"/>
                      <a:pt x="2065" y="910"/>
                    </a:cubicBezTo>
                    <a:lnTo>
                      <a:pt x="2065" y="905"/>
                    </a:lnTo>
                    <a:cubicBezTo>
                      <a:pt x="2065" y="887"/>
                      <a:pt x="2081" y="870"/>
                      <a:pt x="2100" y="870"/>
                    </a:cubicBezTo>
                    <a:cubicBezTo>
                      <a:pt x="2119" y="870"/>
                      <a:pt x="2135" y="887"/>
                      <a:pt x="2135" y="905"/>
                    </a:cubicBezTo>
                    <a:lnTo>
                      <a:pt x="2135" y="910"/>
                    </a:lnTo>
                    <a:cubicBezTo>
                      <a:pt x="2135" y="930"/>
                      <a:pt x="2119" y="945"/>
                      <a:pt x="2100" y="945"/>
                    </a:cubicBezTo>
                    <a:close/>
                    <a:moveTo>
                      <a:pt x="2100" y="766"/>
                    </a:moveTo>
                    <a:cubicBezTo>
                      <a:pt x="2081" y="766"/>
                      <a:pt x="2065" y="750"/>
                      <a:pt x="2065" y="731"/>
                    </a:cubicBezTo>
                    <a:lnTo>
                      <a:pt x="2065" y="726"/>
                    </a:lnTo>
                    <a:cubicBezTo>
                      <a:pt x="2065" y="707"/>
                      <a:pt x="2081" y="691"/>
                      <a:pt x="2100" y="691"/>
                    </a:cubicBezTo>
                    <a:cubicBezTo>
                      <a:pt x="2119" y="691"/>
                      <a:pt x="2135" y="707"/>
                      <a:pt x="2135" y="726"/>
                    </a:cubicBezTo>
                    <a:lnTo>
                      <a:pt x="2135" y="731"/>
                    </a:lnTo>
                    <a:cubicBezTo>
                      <a:pt x="2135" y="751"/>
                      <a:pt x="2119" y="766"/>
                      <a:pt x="2100" y="766"/>
                    </a:cubicBezTo>
                    <a:close/>
                    <a:moveTo>
                      <a:pt x="2100" y="586"/>
                    </a:moveTo>
                    <a:cubicBezTo>
                      <a:pt x="2081" y="586"/>
                      <a:pt x="2065" y="570"/>
                      <a:pt x="2065" y="551"/>
                    </a:cubicBezTo>
                    <a:lnTo>
                      <a:pt x="2065" y="547"/>
                    </a:lnTo>
                    <a:cubicBezTo>
                      <a:pt x="2065" y="528"/>
                      <a:pt x="2081" y="512"/>
                      <a:pt x="2100" y="512"/>
                    </a:cubicBezTo>
                    <a:cubicBezTo>
                      <a:pt x="2119" y="512"/>
                      <a:pt x="2135" y="528"/>
                      <a:pt x="2135" y="547"/>
                    </a:cubicBezTo>
                    <a:lnTo>
                      <a:pt x="2135" y="551"/>
                    </a:lnTo>
                    <a:cubicBezTo>
                      <a:pt x="2135" y="572"/>
                      <a:pt x="2119" y="586"/>
                      <a:pt x="2100" y="586"/>
                    </a:cubicBezTo>
                    <a:close/>
                    <a:moveTo>
                      <a:pt x="2100" y="407"/>
                    </a:moveTo>
                    <a:cubicBezTo>
                      <a:pt x="2081" y="407"/>
                      <a:pt x="2065" y="391"/>
                      <a:pt x="2065" y="372"/>
                    </a:cubicBezTo>
                    <a:lnTo>
                      <a:pt x="2065" y="368"/>
                    </a:lnTo>
                    <a:cubicBezTo>
                      <a:pt x="2065" y="349"/>
                      <a:pt x="2081" y="333"/>
                      <a:pt x="2100" y="333"/>
                    </a:cubicBezTo>
                    <a:cubicBezTo>
                      <a:pt x="2119" y="333"/>
                      <a:pt x="2135" y="349"/>
                      <a:pt x="2135" y="368"/>
                    </a:cubicBezTo>
                    <a:lnTo>
                      <a:pt x="2135" y="372"/>
                    </a:lnTo>
                    <a:cubicBezTo>
                      <a:pt x="2135" y="392"/>
                      <a:pt x="2119" y="407"/>
                      <a:pt x="2100" y="407"/>
                    </a:cubicBezTo>
                    <a:close/>
                    <a:moveTo>
                      <a:pt x="2100" y="228"/>
                    </a:moveTo>
                    <a:cubicBezTo>
                      <a:pt x="2081" y="228"/>
                      <a:pt x="2065" y="212"/>
                      <a:pt x="2065" y="193"/>
                    </a:cubicBezTo>
                    <a:cubicBezTo>
                      <a:pt x="2065" y="174"/>
                      <a:pt x="2081" y="156"/>
                      <a:pt x="2100" y="156"/>
                    </a:cubicBezTo>
                    <a:cubicBezTo>
                      <a:pt x="2119" y="156"/>
                      <a:pt x="2135" y="169"/>
                      <a:pt x="2135" y="188"/>
                    </a:cubicBezTo>
                    <a:lnTo>
                      <a:pt x="2135" y="193"/>
                    </a:lnTo>
                    <a:cubicBezTo>
                      <a:pt x="2135" y="213"/>
                      <a:pt x="2119" y="228"/>
                      <a:pt x="2100" y="228"/>
                    </a:cubicBezTo>
                    <a:close/>
                    <a:moveTo>
                      <a:pt x="2078" y="70"/>
                    </a:moveTo>
                    <a:lnTo>
                      <a:pt x="2074" y="70"/>
                    </a:lnTo>
                    <a:cubicBezTo>
                      <a:pt x="2055" y="70"/>
                      <a:pt x="2039" y="54"/>
                      <a:pt x="2039" y="35"/>
                    </a:cubicBezTo>
                    <a:cubicBezTo>
                      <a:pt x="2039" y="16"/>
                      <a:pt x="2055" y="0"/>
                      <a:pt x="2074" y="0"/>
                    </a:cubicBezTo>
                    <a:lnTo>
                      <a:pt x="2078" y="0"/>
                    </a:lnTo>
                    <a:cubicBezTo>
                      <a:pt x="2097" y="0"/>
                      <a:pt x="2113" y="16"/>
                      <a:pt x="2113" y="35"/>
                    </a:cubicBezTo>
                    <a:cubicBezTo>
                      <a:pt x="2113" y="54"/>
                      <a:pt x="2097" y="70"/>
                      <a:pt x="2078" y="70"/>
                    </a:cubicBezTo>
                    <a:close/>
                    <a:moveTo>
                      <a:pt x="1899" y="70"/>
                    </a:moveTo>
                    <a:cubicBezTo>
                      <a:pt x="1880" y="70"/>
                      <a:pt x="1863" y="54"/>
                      <a:pt x="1863" y="35"/>
                    </a:cubicBezTo>
                    <a:cubicBezTo>
                      <a:pt x="1863" y="16"/>
                      <a:pt x="1876" y="0"/>
                      <a:pt x="1895" y="0"/>
                    </a:cubicBezTo>
                    <a:lnTo>
                      <a:pt x="1899" y="0"/>
                    </a:lnTo>
                    <a:cubicBezTo>
                      <a:pt x="1918" y="0"/>
                      <a:pt x="1934" y="16"/>
                      <a:pt x="1934" y="35"/>
                    </a:cubicBezTo>
                    <a:cubicBezTo>
                      <a:pt x="1934" y="54"/>
                      <a:pt x="1918" y="70"/>
                      <a:pt x="1899" y="70"/>
                    </a:cubicBezTo>
                    <a:close/>
                    <a:moveTo>
                      <a:pt x="1720" y="70"/>
                    </a:moveTo>
                    <a:cubicBezTo>
                      <a:pt x="1701" y="70"/>
                      <a:pt x="1683" y="54"/>
                      <a:pt x="1683" y="35"/>
                    </a:cubicBezTo>
                    <a:cubicBezTo>
                      <a:pt x="1683" y="16"/>
                      <a:pt x="1696" y="0"/>
                      <a:pt x="1715" y="0"/>
                    </a:cubicBezTo>
                    <a:lnTo>
                      <a:pt x="1720" y="0"/>
                    </a:lnTo>
                    <a:cubicBezTo>
                      <a:pt x="1739" y="0"/>
                      <a:pt x="1755" y="16"/>
                      <a:pt x="1755" y="35"/>
                    </a:cubicBezTo>
                    <a:cubicBezTo>
                      <a:pt x="1755" y="54"/>
                      <a:pt x="1739" y="70"/>
                      <a:pt x="1720" y="70"/>
                    </a:cubicBezTo>
                    <a:close/>
                    <a:moveTo>
                      <a:pt x="1540" y="70"/>
                    </a:moveTo>
                    <a:lnTo>
                      <a:pt x="1536" y="70"/>
                    </a:lnTo>
                    <a:cubicBezTo>
                      <a:pt x="1517" y="70"/>
                      <a:pt x="1501" y="54"/>
                      <a:pt x="1501" y="35"/>
                    </a:cubicBezTo>
                    <a:cubicBezTo>
                      <a:pt x="1501" y="16"/>
                      <a:pt x="1517" y="0"/>
                      <a:pt x="1536" y="0"/>
                    </a:cubicBezTo>
                    <a:lnTo>
                      <a:pt x="1540" y="0"/>
                    </a:lnTo>
                    <a:cubicBezTo>
                      <a:pt x="1559" y="0"/>
                      <a:pt x="1575" y="16"/>
                      <a:pt x="1575" y="35"/>
                    </a:cubicBezTo>
                    <a:cubicBezTo>
                      <a:pt x="1575" y="54"/>
                      <a:pt x="1561" y="70"/>
                      <a:pt x="1540" y="70"/>
                    </a:cubicBezTo>
                    <a:close/>
                    <a:moveTo>
                      <a:pt x="1361" y="70"/>
                    </a:moveTo>
                    <a:cubicBezTo>
                      <a:pt x="1342" y="70"/>
                      <a:pt x="1325" y="54"/>
                      <a:pt x="1325" y="35"/>
                    </a:cubicBezTo>
                    <a:cubicBezTo>
                      <a:pt x="1325" y="16"/>
                      <a:pt x="1338" y="0"/>
                      <a:pt x="1357" y="0"/>
                    </a:cubicBezTo>
                    <a:lnTo>
                      <a:pt x="1361" y="0"/>
                    </a:lnTo>
                    <a:cubicBezTo>
                      <a:pt x="1380" y="0"/>
                      <a:pt x="1396" y="16"/>
                      <a:pt x="1396" y="35"/>
                    </a:cubicBezTo>
                    <a:cubicBezTo>
                      <a:pt x="1396" y="54"/>
                      <a:pt x="1382" y="70"/>
                      <a:pt x="1361" y="70"/>
                    </a:cubicBezTo>
                    <a:close/>
                    <a:moveTo>
                      <a:pt x="1182" y="70"/>
                    </a:moveTo>
                    <a:lnTo>
                      <a:pt x="1177" y="70"/>
                    </a:lnTo>
                    <a:cubicBezTo>
                      <a:pt x="1159" y="70"/>
                      <a:pt x="1143" y="54"/>
                      <a:pt x="1143" y="35"/>
                    </a:cubicBezTo>
                    <a:cubicBezTo>
                      <a:pt x="1143" y="16"/>
                      <a:pt x="1159" y="0"/>
                      <a:pt x="1177" y="0"/>
                    </a:cubicBezTo>
                    <a:lnTo>
                      <a:pt x="1182" y="0"/>
                    </a:lnTo>
                    <a:cubicBezTo>
                      <a:pt x="1201" y="0"/>
                      <a:pt x="1217" y="16"/>
                      <a:pt x="1217" y="35"/>
                    </a:cubicBezTo>
                    <a:cubicBezTo>
                      <a:pt x="1217" y="54"/>
                      <a:pt x="1202" y="70"/>
                      <a:pt x="1182" y="70"/>
                    </a:cubicBezTo>
                    <a:close/>
                    <a:moveTo>
                      <a:pt x="1003" y="70"/>
                    </a:moveTo>
                    <a:cubicBezTo>
                      <a:pt x="984" y="70"/>
                      <a:pt x="966" y="54"/>
                      <a:pt x="966" y="35"/>
                    </a:cubicBezTo>
                    <a:cubicBezTo>
                      <a:pt x="966" y="16"/>
                      <a:pt x="979" y="0"/>
                      <a:pt x="998" y="0"/>
                    </a:cubicBezTo>
                    <a:lnTo>
                      <a:pt x="1003" y="0"/>
                    </a:lnTo>
                    <a:cubicBezTo>
                      <a:pt x="1022" y="0"/>
                      <a:pt x="1038" y="16"/>
                      <a:pt x="1038" y="35"/>
                    </a:cubicBezTo>
                    <a:cubicBezTo>
                      <a:pt x="1038" y="54"/>
                      <a:pt x="1023" y="70"/>
                      <a:pt x="1003" y="70"/>
                    </a:cubicBezTo>
                    <a:close/>
                    <a:moveTo>
                      <a:pt x="823" y="70"/>
                    </a:moveTo>
                    <a:cubicBezTo>
                      <a:pt x="804" y="70"/>
                      <a:pt x="787" y="54"/>
                      <a:pt x="787" y="35"/>
                    </a:cubicBezTo>
                    <a:cubicBezTo>
                      <a:pt x="787" y="16"/>
                      <a:pt x="800" y="0"/>
                      <a:pt x="819" y="0"/>
                    </a:cubicBezTo>
                    <a:lnTo>
                      <a:pt x="823" y="0"/>
                    </a:lnTo>
                    <a:cubicBezTo>
                      <a:pt x="842" y="0"/>
                      <a:pt x="858" y="16"/>
                      <a:pt x="858" y="35"/>
                    </a:cubicBezTo>
                    <a:cubicBezTo>
                      <a:pt x="858" y="54"/>
                      <a:pt x="844" y="70"/>
                      <a:pt x="823" y="70"/>
                    </a:cubicBezTo>
                    <a:close/>
                    <a:moveTo>
                      <a:pt x="644" y="70"/>
                    </a:moveTo>
                    <a:lnTo>
                      <a:pt x="640" y="70"/>
                    </a:lnTo>
                    <a:cubicBezTo>
                      <a:pt x="621" y="70"/>
                      <a:pt x="605" y="54"/>
                      <a:pt x="605" y="35"/>
                    </a:cubicBezTo>
                    <a:cubicBezTo>
                      <a:pt x="605" y="16"/>
                      <a:pt x="621" y="0"/>
                      <a:pt x="640" y="0"/>
                    </a:cubicBezTo>
                    <a:lnTo>
                      <a:pt x="644" y="0"/>
                    </a:lnTo>
                    <a:cubicBezTo>
                      <a:pt x="663" y="0"/>
                      <a:pt x="679" y="16"/>
                      <a:pt x="679" y="35"/>
                    </a:cubicBezTo>
                    <a:cubicBezTo>
                      <a:pt x="679" y="54"/>
                      <a:pt x="664" y="70"/>
                      <a:pt x="644" y="70"/>
                    </a:cubicBezTo>
                    <a:close/>
                    <a:moveTo>
                      <a:pt x="465" y="70"/>
                    </a:moveTo>
                    <a:cubicBezTo>
                      <a:pt x="446" y="70"/>
                      <a:pt x="428" y="54"/>
                      <a:pt x="428" y="35"/>
                    </a:cubicBezTo>
                    <a:cubicBezTo>
                      <a:pt x="428" y="16"/>
                      <a:pt x="441" y="0"/>
                      <a:pt x="460" y="0"/>
                    </a:cubicBezTo>
                    <a:lnTo>
                      <a:pt x="465" y="0"/>
                    </a:lnTo>
                    <a:cubicBezTo>
                      <a:pt x="484" y="0"/>
                      <a:pt x="500" y="16"/>
                      <a:pt x="500" y="35"/>
                    </a:cubicBezTo>
                    <a:cubicBezTo>
                      <a:pt x="500" y="54"/>
                      <a:pt x="485" y="70"/>
                      <a:pt x="465" y="70"/>
                    </a:cubicBezTo>
                    <a:close/>
                    <a:moveTo>
                      <a:pt x="287" y="70"/>
                    </a:moveTo>
                    <a:lnTo>
                      <a:pt x="283" y="70"/>
                    </a:lnTo>
                    <a:cubicBezTo>
                      <a:pt x="264" y="70"/>
                      <a:pt x="248" y="54"/>
                      <a:pt x="248" y="35"/>
                    </a:cubicBezTo>
                    <a:cubicBezTo>
                      <a:pt x="248" y="16"/>
                      <a:pt x="264" y="0"/>
                      <a:pt x="283" y="0"/>
                    </a:cubicBezTo>
                    <a:lnTo>
                      <a:pt x="287" y="0"/>
                    </a:lnTo>
                    <a:cubicBezTo>
                      <a:pt x="306" y="0"/>
                      <a:pt x="322" y="16"/>
                      <a:pt x="322" y="35"/>
                    </a:cubicBezTo>
                    <a:cubicBezTo>
                      <a:pt x="322" y="54"/>
                      <a:pt x="306" y="70"/>
                      <a:pt x="287" y="70"/>
                    </a:cubicBezTo>
                    <a:close/>
                    <a:moveTo>
                      <a:pt x="108" y="70"/>
                    </a:moveTo>
                    <a:cubicBezTo>
                      <a:pt x="89" y="70"/>
                      <a:pt x="71" y="54"/>
                      <a:pt x="71" y="35"/>
                    </a:cubicBezTo>
                    <a:cubicBezTo>
                      <a:pt x="71" y="16"/>
                      <a:pt x="84" y="0"/>
                      <a:pt x="103" y="0"/>
                    </a:cubicBezTo>
                    <a:lnTo>
                      <a:pt x="108" y="0"/>
                    </a:lnTo>
                    <a:cubicBezTo>
                      <a:pt x="127" y="0"/>
                      <a:pt x="143" y="16"/>
                      <a:pt x="143" y="35"/>
                    </a:cubicBezTo>
                    <a:cubicBezTo>
                      <a:pt x="143" y="54"/>
                      <a:pt x="127" y="70"/>
                      <a:pt x="108"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4" name="Freeform 163">
                <a:extLst>
                  <a:ext uri="{FF2B5EF4-FFF2-40B4-BE49-F238E27FC236}">
                    <a16:creationId xmlns:a16="http://schemas.microsoft.com/office/drawing/2014/main" id="{B3BC2D4D-339B-F94E-B4FD-4866A54B80DB}"/>
                  </a:ext>
                </a:extLst>
              </p:cNvPr>
              <p:cNvSpPr/>
              <p:nvPr/>
            </p:nvSpPr>
            <p:spPr>
              <a:xfrm>
                <a:off x="4445280" y="4283280"/>
                <a:ext cx="24840" cy="412560"/>
              </a:xfrm>
              <a:custGeom>
                <a:avLst/>
                <a:gdLst/>
                <a:ahLst/>
                <a:cxnLst>
                  <a:cxn ang="3cd4">
                    <a:pos x="hc" y="t"/>
                  </a:cxn>
                  <a:cxn ang="cd2">
                    <a:pos x="l" y="vc"/>
                  </a:cxn>
                  <a:cxn ang="cd4">
                    <a:pos x="hc" y="b"/>
                  </a:cxn>
                  <a:cxn ang="0">
                    <a:pos x="r" y="vc"/>
                  </a:cxn>
                </a:cxnLst>
                <a:rect l="l" t="t" r="r" b="b"/>
                <a:pathLst>
                  <a:path w="70" h="1147">
                    <a:moveTo>
                      <a:pt x="35" y="1147"/>
                    </a:moveTo>
                    <a:cubicBezTo>
                      <a:pt x="16" y="1147"/>
                      <a:pt x="0" y="1131"/>
                      <a:pt x="0" y="1112"/>
                    </a:cubicBezTo>
                    <a:lnTo>
                      <a:pt x="0" y="1108"/>
                    </a:lnTo>
                    <a:cubicBezTo>
                      <a:pt x="0" y="1089"/>
                      <a:pt x="16" y="1073"/>
                      <a:pt x="35" y="1073"/>
                    </a:cubicBezTo>
                    <a:cubicBezTo>
                      <a:pt x="54" y="1073"/>
                      <a:pt x="70" y="1089"/>
                      <a:pt x="70" y="1108"/>
                    </a:cubicBezTo>
                    <a:lnTo>
                      <a:pt x="70" y="1112"/>
                    </a:lnTo>
                    <a:cubicBezTo>
                      <a:pt x="70" y="1131"/>
                      <a:pt x="56" y="1147"/>
                      <a:pt x="35" y="1147"/>
                    </a:cubicBezTo>
                    <a:close/>
                    <a:moveTo>
                      <a:pt x="35" y="968"/>
                    </a:moveTo>
                    <a:cubicBezTo>
                      <a:pt x="16" y="968"/>
                      <a:pt x="0" y="952"/>
                      <a:pt x="0" y="933"/>
                    </a:cubicBezTo>
                    <a:cubicBezTo>
                      <a:pt x="0" y="914"/>
                      <a:pt x="16" y="897"/>
                      <a:pt x="35" y="897"/>
                    </a:cubicBezTo>
                    <a:cubicBezTo>
                      <a:pt x="54" y="897"/>
                      <a:pt x="70" y="910"/>
                      <a:pt x="70" y="929"/>
                    </a:cubicBezTo>
                    <a:lnTo>
                      <a:pt x="70" y="933"/>
                    </a:lnTo>
                    <a:cubicBezTo>
                      <a:pt x="70" y="952"/>
                      <a:pt x="56" y="968"/>
                      <a:pt x="35" y="968"/>
                    </a:cubicBezTo>
                    <a:close/>
                    <a:moveTo>
                      <a:pt x="35" y="789"/>
                    </a:moveTo>
                    <a:cubicBezTo>
                      <a:pt x="16" y="789"/>
                      <a:pt x="0" y="773"/>
                      <a:pt x="0" y="754"/>
                    </a:cubicBezTo>
                    <a:cubicBezTo>
                      <a:pt x="0" y="735"/>
                      <a:pt x="16" y="717"/>
                      <a:pt x="35" y="717"/>
                    </a:cubicBezTo>
                    <a:cubicBezTo>
                      <a:pt x="54" y="717"/>
                      <a:pt x="70" y="730"/>
                      <a:pt x="70" y="749"/>
                    </a:cubicBezTo>
                    <a:lnTo>
                      <a:pt x="70" y="754"/>
                    </a:lnTo>
                    <a:cubicBezTo>
                      <a:pt x="70" y="773"/>
                      <a:pt x="56" y="789"/>
                      <a:pt x="35" y="789"/>
                    </a:cubicBezTo>
                    <a:close/>
                    <a:moveTo>
                      <a:pt x="35" y="609"/>
                    </a:moveTo>
                    <a:cubicBezTo>
                      <a:pt x="16" y="609"/>
                      <a:pt x="0" y="593"/>
                      <a:pt x="0" y="575"/>
                    </a:cubicBezTo>
                    <a:lnTo>
                      <a:pt x="0" y="570"/>
                    </a:lnTo>
                    <a:cubicBezTo>
                      <a:pt x="0" y="551"/>
                      <a:pt x="16" y="535"/>
                      <a:pt x="35" y="535"/>
                    </a:cubicBezTo>
                    <a:cubicBezTo>
                      <a:pt x="54" y="535"/>
                      <a:pt x="70" y="551"/>
                      <a:pt x="70" y="570"/>
                    </a:cubicBezTo>
                    <a:lnTo>
                      <a:pt x="70" y="575"/>
                    </a:lnTo>
                    <a:cubicBezTo>
                      <a:pt x="70" y="593"/>
                      <a:pt x="56" y="609"/>
                      <a:pt x="35" y="609"/>
                    </a:cubicBezTo>
                    <a:close/>
                    <a:moveTo>
                      <a:pt x="35" y="430"/>
                    </a:moveTo>
                    <a:cubicBezTo>
                      <a:pt x="16" y="430"/>
                      <a:pt x="0" y="414"/>
                      <a:pt x="0" y="395"/>
                    </a:cubicBezTo>
                    <a:cubicBezTo>
                      <a:pt x="0" y="376"/>
                      <a:pt x="16" y="359"/>
                      <a:pt x="35" y="359"/>
                    </a:cubicBezTo>
                    <a:cubicBezTo>
                      <a:pt x="54" y="359"/>
                      <a:pt x="70" y="372"/>
                      <a:pt x="70" y="391"/>
                    </a:cubicBezTo>
                    <a:lnTo>
                      <a:pt x="70" y="395"/>
                    </a:lnTo>
                    <a:cubicBezTo>
                      <a:pt x="70" y="414"/>
                      <a:pt x="56" y="430"/>
                      <a:pt x="35" y="430"/>
                    </a:cubicBezTo>
                    <a:close/>
                    <a:moveTo>
                      <a:pt x="35" y="251"/>
                    </a:moveTo>
                    <a:cubicBezTo>
                      <a:pt x="16" y="251"/>
                      <a:pt x="0" y="235"/>
                      <a:pt x="0" y="216"/>
                    </a:cubicBezTo>
                    <a:lnTo>
                      <a:pt x="0" y="212"/>
                    </a:lnTo>
                    <a:cubicBezTo>
                      <a:pt x="0" y="193"/>
                      <a:pt x="16" y="177"/>
                      <a:pt x="35" y="177"/>
                    </a:cubicBezTo>
                    <a:cubicBezTo>
                      <a:pt x="54" y="177"/>
                      <a:pt x="70" y="193"/>
                      <a:pt x="70" y="212"/>
                    </a:cubicBezTo>
                    <a:lnTo>
                      <a:pt x="70" y="216"/>
                    </a:lnTo>
                    <a:cubicBezTo>
                      <a:pt x="70" y="235"/>
                      <a:pt x="56" y="251"/>
                      <a:pt x="35" y="251"/>
                    </a:cubicBezTo>
                    <a:close/>
                    <a:moveTo>
                      <a:pt x="35" y="72"/>
                    </a:moveTo>
                    <a:cubicBezTo>
                      <a:pt x="16" y="72"/>
                      <a:pt x="0" y="56"/>
                      <a:pt x="0" y="37"/>
                    </a:cubicBezTo>
                    <a:cubicBezTo>
                      <a:pt x="0" y="18"/>
                      <a:pt x="16" y="0"/>
                      <a:pt x="35" y="0"/>
                    </a:cubicBezTo>
                    <a:cubicBezTo>
                      <a:pt x="54" y="0"/>
                      <a:pt x="70" y="13"/>
                      <a:pt x="70" y="32"/>
                    </a:cubicBezTo>
                    <a:lnTo>
                      <a:pt x="70" y="37"/>
                    </a:lnTo>
                    <a:cubicBezTo>
                      <a:pt x="70" y="56"/>
                      <a:pt x="56" y="72"/>
                      <a:pt x="35"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5" name="Freeform 164">
                <a:extLst>
                  <a:ext uri="{FF2B5EF4-FFF2-40B4-BE49-F238E27FC236}">
                    <a16:creationId xmlns:a16="http://schemas.microsoft.com/office/drawing/2014/main" id="{CB621F27-9071-5C4D-9355-6971E70CBB9D}"/>
                  </a:ext>
                </a:extLst>
              </p:cNvPr>
              <p:cNvSpPr/>
              <p:nvPr/>
            </p:nvSpPr>
            <p:spPr>
              <a:xfrm>
                <a:off x="1343880" y="280800"/>
                <a:ext cx="2476080" cy="4026239"/>
              </a:xfrm>
              <a:custGeom>
                <a:avLst/>
                <a:gdLst/>
                <a:ahLst/>
                <a:cxnLst>
                  <a:cxn ang="3cd4">
                    <a:pos x="hc" y="t"/>
                  </a:cxn>
                  <a:cxn ang="cd2">
                    <a:pos x="l" y="vc"/>
                  </a:cxn>
                  <a:cxn ang="cd4">
                    <a:pos x="hc" y="b"/>
                  </a:cxn>
                  <a:cxn ang="0">
                    <a:pos x="r" y="vc"/>
                  </a:cxn>
                </a:cxnLst>
                <a:rect l="l" t="t" r="r" b="b"/>
                <a:pathLst>
                  <a:path w="6879" h="11185">
                    <a:moveTo>
                      <a:pt x="4699" y="11185"/>
                    </a:moveTo>
                    <a:cubicBezTo>
                      <a:pt x="4680" y="11185"/>
                      <a:pt x="4662" y="11169"/>
                      <a:pt x="4662" y="11150"/>
                    </a:cubicBezTo>
                    <a:cubicBezTo>
                      <a:pt x="4662" y="11131"/>
                      <a:pt x="4675" y="11115"/>
                      <a:pt x="4694" y="11115"/>
                    </a:cubicBezTo>
                    <a:lnTo>
                      <a:pt x="4699" y="11115"/>
                    </a:lnTo>
                    <a:cubicBezTo>
                      <a:pt x="4718" y="11115"/>
                      <a:pt x="4734" y="11131"/>
                      <a:pt x="4734" y="11150"/>
                    </a:cubicBezTo>
                    <a:cubicBezTo>
                      <a:pt x="4734" y="11169"/>
                      <a:pt x="4718" y="11185"/>
                      <a:pt x="4699" y="11185"/>
                    </a:cubicBezTo>
                    <a:close/>
                    <a:moveTo>
                      <a:pt x="4519" y="11185"/>
                    </a:moveTo>
                    <a:lnTo>
                      <a:pt x="4515" y="11185"/>
                    </a:lnTo>
                    <a:cubicBezTo>
                      <a:pt x="4496" y="11185"/>
                      <a:pt x="4480" y="11169"/>
                      <a:pt x="4480" y="11150"/>
                    </a:cubicBezTo>
                    <a:cubicBezTo>
                      <a:pt x="4480" y="11131"/>
                      <a:pt x="4496" y="11115"/>
                      <a:pt x="4515" y="11115"/>
                    </a:cubicBezTo>
                    <a:lnTo>
                      <a:pt x="4519" y="11115"/>
                    </a:lnTo>
                    <a:cubicBezTo>
                      <a:pt x="4538" y="11115"/>
                      <a:pt x="4554" y="11131"/>
                      <a:pt x="4554" y="11150"/>
                    </a:cubicBezTo>
                    <a:cubicBezTo>
                      <a:pt x="4554" y="11169"/>
                      <a:pt x="4538" y="11185"/>
                      <a:pt x="4519" y="11185"/>
                    </a:cubicBezTo>
                    <a:close/>
                    <a:moveTo>
                      <a:pt x="4340" y="11185"/>
                    </a:moveTo>
                    <a:cubicBezTo>
                      <a:pt x="4321" y="11185"/>
                      <a:pt x="4304" y="11169"/>
                      <a:pt x="4304" y="11150"/>
                    </a:cubicBezTo>
                    <a:cubicBezTo>
                      <a:pt x="4304" y="11131"/>
                      <a:pt x="4317" y="11115"/>
                      <a:pt x="4336" y="11115"/>
                    </a:cubicBezTo>
                    <a:lnTo>
                      <a:pt x="4340" y="11115"/>
                    </a:lnTo>
                    <a:cubicBezTo>
                      <a:pt x="4359" y="11115"/>
                      <a:pt x="4375" y="11131"/>
                      <a:pt x="4375" y="11150"/>
                    </a:cubicBezTo>
                    <a:cubicBezTo>
                      <a:pt x="4375" y="11169"/>
                      <a:pt x="4359" y="11185"/>
                      <a:pt x="4340" y="11185"/>
                    </a:cubicBezTo>
                    <a:close/>
                    <a:moveTo>
                      <a:pt x="4161" y="11185"/>
                    </a:moveTo>
                    <a:cubicBezTo>
                      <a:pt x="4142" y="11185"/>
                      <a:pt x="4124" y="11169"/>
                      <a:pt x="4124" y="11150"/>
                    </a:cubicBezTo>
                    <a:cubicBezTo>
                      <a:pt x="4124" y="11131"/>
                      <a:pt x="4137" y="11115"/>
                      <a:pt x="4156" y="11115"/>
                    </a:cubicBezTo>
                    <a:lnTo>
                      <a:pt x="4161" y="11115"/>
                    </a:lnTo>
                    <a:cubicBezTo>
                      <a:pt x="4180" y="11115"/>
                      <a:pt x="4196" y="11131"/>
                      <a:pt x="4196" y="11150"/>
                    </a:cubicBezTo>
                    <a:cubicBezTo>
                      <a:pt x="4196" y="11169"/>
                      <a:pt x="4180" y="11185"/>
                      <a:pt x="4161" y="11185"/>
                    </a:cubicBezTo>
                    <a:close/>
                    <a:moveTo>
                      <a:pt x="3982" y="11185"/>
                    </a:moveTo>
                    <a:lnTo>
                      <a:pt x="3977" y="11185"/>
                    </a:lnTo>
                    <a:cubicBezTo>
                      <a:pt x="3958" y="11185"/>
                      <a:pt x="3942" y="11169"/>
                      <a:pt x="3942" y="11150"/>
                    </a:cubicBezTo>
                    <a:cubicBezTo>
                      <a:pt x="3942" y="11131"/>
                      <a:pt x="3958" y="11115"/>
                      <a:pt x="3977" y="11115"/>
                    </a:cubicBezTo>
                    <a:lnTo>
                      <a:pt x="3982" y="11115"/>
                    </a:lnTo>
                    <a:cubicBezTo>
                      <a:pt x="4000" y="11115"/>
                      <a:pt x="4016" y="11131"/>
                      <a:pt x="4016" y="11150"/>
                    </a:cubicBezTo>
                    <a:cubicBezTo>
                      <a:pt x="4016" y="11169"/>
                      <a:pt x="4000" y="11185"/>
                      <a:pt x="3982" y="11185"/>
                    </a:cubicBezTo>
                    <a:close/>
                    <a:moveTo>
                      <a:pt x="3802" y="11185"/>
                    </a:moveTo>
                    <a:cubicBezTo>
                      <a:pt x="3783" y="11185"/>
                      <a:pt x="3766" y="11169"/>
                      <a:pt x="3766" y="11150"/>
                    </a:cubicBezTo>
                    <a:cubicBezTo>
                      <a:pt x="3766" y="11131"/>
                      <a:pt x="3779" y="11115"/>
                      <a:pt x="3798" y="11115"/>
                    </a:cubicBezTo>
                    <a:lnTo>
                      <a:pt x="3802" y="11115"/>
                    </a:lnTo>
                    <a:cubicBezTo>
                      <a:pt x="3821" y="11115"/>
                      <a:pt x="3837" y="11131"/>
                      <a:pt x="3837" y="11150"/>
                    </a:cubicBezTo>
                    <a:cubicBezTo>
                      <a:pt x="3837" y="11169"/>
                      <a:pt x="3821" y="11185"/>
                      <a:pt x="3802" y="11185"/>
                    </a:cubicBezTo>
                    <a:close/>
                    <a:moveTo>
                      <a:pt x="3623" y="11185"/>
                    </a:moveTo>
                    <a:lnTo>
                      <a:pt x="3619" y="11185"/>
                    </a:lnTo>
                    <a:cubicBezTo>
                      <a:pt x="3600" y="11185"/>
                      <a:pt x="3584" y="11169"/>
                      <a:pt x="3584" y="11150"/>
                    </a:cubicBezTo>
                    <a:cubicBezTo>
                      <a:pt x="3584" y="11131"/>
                      <a:pt x="3600" y="11115"/>
                      <a:pt x="3619" y="11115"/>
                    </a:cubicBezTo>
                    <a:lnTo>
                      <a:pt x="3623" y="11115"/>
                    </a:lnTo>
                    <a:cubicBezTo>
                      <a:pt x="3642" y="11115"/>
                      <a:pt x="3658" y="11131"/>
                      <a:pt x="3658" y="11150"/>
                    </a:cubicBezTo>
                    <a:cubicBezTo>
                      <a:pt x="3658" y="11169"/>
                      <a:pt x="3642" y="11185"/>
                      <a:pt x="3623" y="11185"/>
                    </a:cubicBezTo>
                    <a:close/>
                    <a:moveTo>
                      <a:pt x="3444" y="11185"/>
                    </a:moveTo>
                    <a:cubicBezTo>
                      <a:pt x="3425" y="11185"/>
                      <a:pt x="3407" y="11169"/>
                      <a:pt x="3407" y="11150"/>
                    </a:cubicBezTo>
                    <a:cubicBezTo>
                      <a:pt x="3407" y="11131"/>
                      <a:pt x="3420" y="11115"/>
                      <a:pt x="3439" y="11115"/>
                    </a:cubicBezTo>
                    <a:lnTo>
                      <a:pt x="3444" y="11115"/>
                    </a:lnTo>
                    <a:cubicBezTo>
                      <a:pt x="3463" y="11115"/>
                      <a:pt x="3479" y="11131"/>
                      <a:pt x="3479" y="11150"/>
                    </a:cubicBezTo>
                    <a:cubicBezTo>
                      <a:pt x="3479" y="11169"/>
                      <a:pt x="3463" y="11185"/>
                      <a:pt x="3444" y="11185"/>
                    </a:cubicBezTo>
                    <a:close/>
                    <a:moveTo>
                      <a:pt x="3264" y="11185"/>
                    </a:moveTo>
                    <a:cubicBezTo>
                      <a:pt x="3245" y="11185"/>
                      <a:pt x="3228" y="11169"/>
                      <a:pt x="3228" y="11150"/>
                    </a:cubicBezTo>
                    <a:cubicBezTo>
                      <a:pt x="3228" y="11131"/>
                      <a:pt x="3241" y="11115"/>
                      <a:pt x="3260" y="11115"/>
                    </a:cubicBezTo>
                    <a:lnTo>
                      <a:pt x="3264" y="11115"/>
                    </a:lnTo>
                    <a:cubicBezTo>
                      <a:pt x="3283" y="11115"/>
                      <a:pt x="3299" y="11131"/>
                      <a:pt x="3299" y="11150"/>
                    </a:cubicBezTo>
                    <a:cubicBezTo>
                      <a:pt x="3299" y="11169"/>
                      <a:pt x="3283" y="11185"/>
                      <a:pt x="3264" y="11185"/>
                    </a:cubicBezTo>
                    <a:close/>
                    <a:moveTo>
                      <a:pt x="3085" y="11185"/>
                    </a:moveTo>
                    <a:lnTo>
                      <a:pt x="3081" y="11185"/>
                    </a:lnTo>
                    <a:cubicBezTo>
                      <a:pt x="3062" y="11185"/>
                      <a:pt x="3046" y="11169"/>
                      <a:pt x="3046" y="11150"/>
                    </a:cubicBezTo>
                    <a:cubicBezTo>
                      <a:pt x="3046" y="11131"/>
                      <a:pt x="3062" y="11115"/>
                      <a:pt x="3081" y="11115"/>
                    </a:cubicBezTo>
                    <a:lnTo>
                      <a:pt x="3085" y="11115"/>
                    </a:lnTo>
                    <a:cubicBezTo>
                      <a:pt x="3104" y="11115"/>
                      <a:pt x="3120" y="11131"/>
                      <a:pt x="3120" y="11150"/>
                    </a:cubicBezTo>
                    <a:cubicBezTo>
                      <a:pt x="3120" y="11169"/>
                      <a:pt x="3104" y="11185"/>
                      <a:pt x="3085" y="11185"/>
                    </a:cubicBezTo>
                    <a:close/>
                    <a:moveTo>
                      <a:pt x="2906" y="11185"/>
                    </a:moveTo>
                    <a:cubicBezTo>
                      <a:pt x="2887" y="11185"/>
                      <a:pt x="2869" y="11169"/>
                      <a:pt x="2869" y="11150"/>
                    </a:cubicBezTo>
                    <a:cubicBezTo>
                      <a:pt x="2869" y="11131"/>
                      <a:pt x="2883" y="11115"/>
                      <a:pt x="2901" y="11115"/>
                    </a:cubicBezTo>
                    <a:lnTo>
                      <a:pt x="2906" y="11115"/>
                    </a:lnTo>
                    <a:cubicBezTo>
                      <a:pt x="2925" y="11115"/>
                      <a:pt x="2941" y="11131"/>
                      <a:pt x="2941" y="11150"/>
                    </a:cubicBezTo>
                    <a:cubicBezTo>
                      <a:pt x="2941" y="11169"/>
                      <a:pt x="2925" y="11185"/>
                      <a:pt x="2906" y="11185"/>
                    </a:cubicBezTo>
                    <a:close/>
                    <a:moveTo>
                      <a:pt x="2727" y="11185"/>
                    </a:moveTo>
                    <a:lnTo>
                      <a:pt x="2722" y="11185"/>
                    </a:lnTo>
                    <a:cubicBezTo>
                      <a:pt x="2703" y="11185"/>
                      <a:pt x="2687" y="11169"/>
                      <a:pt x="2687" y="11150"/>
                    </a:cubicBezTo>
                    <a:cubicBezTo>
                      <a:pt x="2687" y="11131"/>
                      <a:pt x="2703" y="11115"/>
                      <a:pt x="2722" y="11115"/>
                    </a:cubicBezTo>
                    <a:lnTo>
                      <a:pt x="2727" y="11115"/>
                    </a:lnTo>
                    <a:cubicBezTo>
                      <a:pt x="2746" y="11115"/>
                      <a:pt x="2762" y="11131"/>
                      <a:pt x="2762" y="11150"/>
                    </a:cubicBezTo>
                    <a:cubicBezTo>
                      <a:pt x="2762" y="11169"/>
                      <a:pt x="2746" y="11185"/>
                      <a:pt x="2727" y="11185"/>
                    </a:cubicBezTo>
                    <a:close/>
                    <a:moveTo>
                      <a:pt x="2547" y="11185"/>
                    </a:moveTo>
                    <a:cubicBezTo>
                      <a:pt x="2528" y="11185"/>
                      <a:pt x="2511" y="11169"/>
                      <a:pt x="2511" y="11150"/>
                    </a:cubicBezTo>
                    <a:cubicBezTo>
                      <a:pt x="2511" y="11131"/>
                      <a:pt x="2524" y="11115"/>
                      <a:pt x="2543" y="11115"/>
                    </a:cubicBezTo>
                    <a:lnTo>
                      <a:pt x="2547" y="11115"/>
                    </a:lnTo>
                    <a:cubicBezTo>
                      <a:pt x="2566" y="11115"/>
                      <a:pt x="2582" y="11131"/>
                      <a:pt x="2582" y="11150"/>
                    </a:cubicBezTo>
                    <a:cubicBezTo>
                      <a:pt x="2582" y="11169"/>
                      <a:pt x="2566" y="11185"/>
                      <a:pt x="2547" y="11185"/>
                    </a:cubicBezTo>
                    <a:close/>
                    <a:moveTo>
                      <a:pt x="2368" y="11185"/>
                    </a:moveTo>
                    <a:cubicBezTo>
                      <a:pt x="2349" y="11185"/>
                      <a:pt x="2332" y="11169"/>
                      <a:pt x="2332" y="11150"/>
                    </a:cubicBezTo>
                    <a:cubicBezTo>
                      <a:pt x="2332" y="11131"/>
                      <a:pt x="2345" y="11115"/>
                      <a:pt x="2364" y="11115"/>
                    </a:cubicBezTo>
                    <a:lnTo>
                      <a:pt x="2368" y="11115"/>
                    </a:lnTo>
                    <a:cubicBezTo>
                      <a:pt x="2387" y="11115"/>
                      <a:pt x="2403" y="11131"/>
                      <a:pt x="2403" y="11150"/>
                    </a:cubicBezTo>
                    <a:cubicBezTo>
                      <a:pt x="2403" y="11169"/>
                      <a:pt x="2388" y="11185"/>
                      <a:pt x="2368" y="11185"/>
                    </a:cubicBezTo>
                    <a:close/>
                    <a:moveTo>
                      <a:pt x="2189" y="11185"/>
                    </a:moveTo>
                    <a:lnTo>
                      <a:pt x="2184" y="11185"/>
                    </a:lnTo>
                    <a:cubicBezTo>
                      <a:pt x="2165" y="11185"/>
                      <a:pt x="2149" y="11169"/>
                      <a:pt x="2149" y="11150"/>
                    </a:cubicBezTo>
                    <a:cubicBezTo>
                      <a:pt x="2149" y="11131"/>
                      <a:pt x="2165" y="11115"/>
                      <a:pt x="2184" y="11115"/>
                    </a:cubicBezTo>
                    <a:lnTo>
                      <a:pt x="2189" y="11115"/>
                    </a:lnTo>
                    <a:cubicBezTo>
                      <a:pt x="2208" y="11115"/>
                      <a:pt x="2224" y="11131"/>
                      <a:pt x="2224" y="11150"/>
                    </a:cubicBezTo>
                    <a:cubicBezTo>
                      <a:pt x="2224" y="11169"/>
                      <a:pt x="2209" y="11185"/>
                      <a:pt x="2189" y="11185"/>
                    </a:cubicBezTo>
                    <a:close/>
                    <a:moveTo>
                      <a:pt x="2009" y="11185"/>
                    </a:moveTo>
                    <a:lnTo>
                      <a:pt x="2005" y="11185"/>
                    </a:lnTo>
                    <a:cubicBezTo>
                      <a:pt x="1986" y="11185"/>
                      <a:pt x="1970" y="11169"/>
                      <a:pt x="1970" y="11150"/>
                    </a:cubicBezTo>
                    <a:cubicBezTo>
                      <a:pt x="1970" y="11131"/>
                      <a:pt x="1986" y="11115"/>
                      <a:pt x="2005" y="11115"/>
                    </a:cubicBezTo>
                    <a:lnTo>
                      <a:pt x="2009" y="11115"/>
                    </a:lnTo>
                    <a:cubicBezTo>
                      <a:pt x="2028" y="11115"/>
                      <a:pt x="2044" y="11131"/>
                      <a:pt x="2044" y="11150"/>
                    </a:cubicBezTo>
                    <a:cubicBezTo>
                      <a:pt x="2044" y="11169"/>
                      <a:pt x="2030" y="11185"/>
                      <a:pt x="2009" y="11185"/>
                    </a:cubicBezTo>
                    <a:close/>
                    <a:moveTo>
                      <a:pt x="1830" y="11185"/>
                    </a:moveTo>
                    <a:lnTo>
                      <a:pt x="1826" y="11185"/>
                    </a:lnTo>
                    <a:cubicBezTo>
                      <a:pt x="1807" y="11185"/>
                      <a:pt x="1791" y="11169"/>
                      <a:pt x="1791" y="11150"/>
                    </a:cubicBezTo>
                    <a:cubicBezTo>
                      <a:pt x="1791" y="11131"/>
                      <a:pt x="1807" y="11115"/>
                      <a:pt x="1826" y="11115"/>
                    </a:cubicBezTo>
                    <a:lnTo>
                      <a:pt x="1830" y="11115"/>
                    </a:lnTo>
                    <a:cubicBezTo>
                      <a:pt x="1849" y="11115"/>
                      <a:pt x="1865" y="11131"/>
                      <a:pt x="1865" y="11150"/>
                    </a:cubicBezTo>
                    <a:cubicBezTo>
                      <a:pt x="1865" y="11169"/>
                      <a:pt x="1851" y="11185"/>
                      <a:pt x="1830" y="11185"/>
                    </a:cubicBezTo>
                    <a:close/>
                    <a:moveTo>
                      <a:pt x="1651" y="11185"/>
                    </a:moveTo>
                    <a:lnTo>
                      <a:pt x="1647" y="11185"/>
                    </a:lnTo>
                    <a:cubicBezTo>
                      <a:pt x="1628" y="11185"/>
                      <a:pt x="1612" y="11169"/>
                      <a:pt x="1612" y="11150"/>
                    </a:cubicBezTo>
                    <a:cubicBezTo>
                      <a:pt x="1612" y="11131"/>
                      <a:pt x="1628" y="11115"/>
                      <a:pt x="1647" y="11115"/>
                    </a:cubicBezTo>
                    <a:lnTo>
                      <a:pt x="1651" y="11115"/>
                    </a:lnTo>
                    <a:cubicBezTo>
                      <a:pt x="1670" y="11115"/>
                      <a:pt x="1686" y="11131"/>
                      <a:pt x="1686" y="11150"/>
                    </a:cubicBezTo>
                    <a:cubicBezTo>
                      <a:pt x="1686" y="11169"/>
                      <a:pt x="1671" y="11185"/>
                      <a:pt x="1651" y="11185"/>
                    </a:cubicBezTo>
                    <a:close/>
                    <a:moveTo>
                      <a:pt x="1472" y="11185"/>
                    </a:moveTo>
                    <a:lnTo>
                      <a:pt x="1467" y="11185"/>
                    </a:lnTo>
                    <a:cubicBezTo>
                      <a:pt x="1448" y="11185"/>
                      <a:pt x="1432" y="11169"/>
                      <a:pt x="1432" y="11150"/>
                    </a:cubicBezTo>
                    <a:cubicBezTo>
                      <a:pt x="1432" y="11131"/>
                      <a:pt x="1448" y="11115"/>
                      <a:pt x="1467" y="11115"/>
                    </a:cubicBezTo>
                    <a:lnTo>
                      <a:pt x="1472" y="11115"/>
                    </a:lnTo>
                    <a:cubicBezTo>
                      <a:pt x="1491" y="11115"/>
                      <a:pt x="1507" y="11131"/>
                      <a:pt x="1507" y="11150"/>
                    </a:cubicBezTo>
                    <a:cubicBezTo>
                      <a:pt x="1507" y="11169"/>
                      <a:pt x="1492" y="11185"/>
                      <a:pt x="1472" y="11185"/>
                    </a:cubicBezTo>
                    <a:close/>
                    <a:moveTo>
                      <a:pt x="1292" y="11185"/>
                    </a:moveTo>
                    <a:cubicBezTo>
                      <a:pt x="1273" y="11185"/>
                      <a:pt x="1256" y="11169"/>
                      <a:pt x="1256" y="11150"/>
                    </a:cubicBezTo>
                    <a:cubicBezTo>
                      <a:pt x="1256" y="11131"/>
                      <a:pt x="1269" y="11115"/>
                      <a:pt x="1288" y="11115"/>
                    </a:cubicBezTo>
                    <a:lnTo>
                      <a:pt x="1292" y="11115"/>
                    </a:lnTo>
                    <a:cubicBezTo>
                      <a:pt x="1311" y="11115"/>
                      <a:pt x="1327" y="11131"/>
                      <a:pt x="1327" y="11150"/>
                    </a:cubicBezTo>
                    <a:cubicBezTo>
                      <a:pt x="1327" y="11169"/>
                      <a:pt x="1313" y="11185"/>
                      <a:pt x="1292" y="11185"/>
                    </a:cubicBezTo>
                    <a:close/>
                    <a:moveTo>
                      <a:pt x="1115" y="11185"/>
                    </a:moveTo>
                    <a:lnTo>
                      <a:pt x="1110" y="11185"/>
                    </a:lnTo>
                    <a:cubicBezTo>
                      <a:pt x="1091" y="11185"/>
                      <a:pt x="1075" y="11169"/>
                      <a:pt x="1075" y="11150"/>
                    </a:cubicBezTo>
                    <a:cubicBezTo>
                      <a:pt x="1075" y="11131"/>
                      <a:pt x="1091" y="11115"/>
                      <a:pt x="1110" y="11115"/>
                    </a:cubicBezTo>
                    <a:lnTo>
                      <a:pt x="1115" y="11115"/>
                    </a:lnTo>
                    <a:cubicBezTo>
                      <a:pt x="1134" y="11115"/>
                      <a:pt x="1150" y="11131"/>
                      <a:pt x="1150" y="11150"/>
                    </a:cubicBezTo>
                    <a:cubicBezTo>
                      <a:pt x="1150" y="11169"/>
                      <a:pt x="1134" y="11185"/>
                      <a:pt x="1115" y="11185"/>
                    </a:cubicBezTo>
                    <a:close/>
                    <a:moveTo>
                      <a:pt x="935" y="11185"/>
                    </a:moveTo>
                    <a:lnTo>
                      <a:pt x="931" y="11185"/>
                    </a:lnTo>
                    <a:cubicBezTo>
                      <a:pt x="912" y="11185"/>
                      <a:pt x="896" y="11169"/>
                      <a:pt x="896" y="11150"/>
                    </a:cubicBezTo>
                    <a:cubicBezTo>
                      <a:pt x="896" y="11131"/>
                      <a:pt x="912" y="11115"/>
                      <a:pt x="931" y="11115"/>
                    </a:cubicBezTo>
                    <a:lnTo>
                      <a:pt x="935" y="11115"/>
                    </a:lnTo>
                    <a:cubicBezTo>
                      <a:pt x="954" y="11115"/>
                      <a:pt x="970" y="11131"/>
                      <a:pt x="970" y="11150"/>
                    </a:cubicBezTo>
                    <a:cubicBezTo>
                      <a:pt x="970" y="11169"/>
                      <a:pt x="954" y="11185"/>
                      <a:pt x="935" y="11185"/>
                    </a:cubicBezTo>
                    <a:close/>
                    <a:moveTo>
                      <a:pt x="756" y="11185"/>
                    </a:moveTo>
                    <a:lnTo>
                      <a:pt x="752" y="11185"/>
                    </a:lnTo>
                    <a:cubicBezTo>
                      <a:pt x="733" y="11185"/>
                      <a:pt x="717" y="11169"/>
                      <a:pt x="717" y="11150"/>
                    </a:cubicBezTo>
                    <a:cubicBezTo>
                      <a:pt x="717" y="11131"/>
                      <a:pt x="733" y="11115"/>
                      <a:pt x="752" y="11115"/>
                    </a:cubicBezTo>
                    <a:lnTo>
                      <a:pt x="756" y="11115"/>
                    </a:lnTo>
                    <a:cubicBezTo>
                      <a:pt x="775" y="11115"/>
                      <a:pt x="791" y="11131"/>
                      <a:pt x="791" y="11150"/>
                    </a:cubicBezTo>
                    <a:cubicBezTo>
                      <a:pt x="791" y="11169"/>
                      <a:pt x="775" y="11185"/>
                      <a:pt x="756" y="11185"/>
                    </a:cubicBezTo>
                    <a:close/>
                    <a:moveTo>
                      <a:pt x="577" y="11185"/>
                    </a:moveTo>
                    <a:lnTo>
                      <a:pt x="572" y="11185"/>
                    </a:lnTo>
                    <a:cubicBezTo>
                      <a:pt x="553" y="11185"/>
                      <a:pt x="537" y="11169"/>
                      <a:pt x="537" y="11150"/>
                    </a:cubicBezTo>
                    <a:cubicBezTo>
                      <a:pt x="537" y="11131"/>
                      <a:pt x="553" y="11115"/>
                      <a:pt x="572" y="11115"/>
                    </a:cubicBezTo>
                    <a:lnTo>
                      <a:pt x="577" y="11115"/>
                    </a:lnTo>
                    <a:cubicBezTo>
                      <a:pt x="596" y="11115"/>
                      <a:pt x="612" y="11131"/>
                      <a:pt x="612" y="11150"/>
                    </a:cubicBezTo>
                    <a:cubicBezTo>
                      <a:pt x="612" y="11169"/>
                      <a:pt x="596" y="11185"/>
                      <a:pt x="577" y="11185"/>
                    </a:cubicBezTo>
                    <a:close/>
                    <a:moveTo>
                      <a:pt x="397" y="11185"/>
                    </a:moveTo>
                    <a:cubicBezTo>
                      <a:pt x="379" y="11185"/>
                      <a:pt x="361" y="11169"/>
                      <a:pt x="361" y="11150"/>
                    </a:cubicBezTo>
                    <a:cubicBezTo>
                      <a:pt x="361" y="11131"/>
                      <a:pt x="374" y="11115"/>
                      <a:pt x="393" y="11115"/>
                    </a:cubicBezTo>
                    <a:lnTo>
                      <a:pt x="397" y="11115"/>
                    </a:lnTo>
                    <a:cubicBezTo>
                      <a:pt x="416" y="11115"/>
                      <a:pt x="432" y="11131"/>
                      <a:pt x="432" y="11150"/>
                    </a:cubicBezTo>
                    <a:cubicBezTo>
                      <a:pt x="432" y="11169"/>
                      <a:pt x="416" y="11185"/>
                      <a:pt x="397" y="11185"/>
                    </a:cubicBezTo>
                    <a:close/>
                    <a:moveTo>
                      <a:pt x="218" y="11185"/>
                    </a:moveTo>
                    <a:lnTo>
                      <a:pt x="214" y="11185"/>
                    </a:lnTo>
                    <a:cubicBezTo>
                      <a:pt x="195" y="11185"/>
                      <a:pt x="179" y="11169"/>
                      <a:pt x="179" y="11150"/>
                    </a:cubicBezTo>
                    <a:cubicBezTo>
                      <a:pt x="179" y="11131"/>
                      <a:pt x="195" y="11115"/>
                      <a:pt x="214" y="11115"/>
                    </a:cubicBezTo>
                    <a:lnTo>
                      <a:pt x="218" y="11115"/>
                    </a:lnTo>
                    <a:cubicBezTo>
                      <a:pt x="237" y="11115"/>
                      <a:pt x="253" y="11131"/>
                      <a:pt x="253" y="11150"/>
                    </a:cubicBezTo>
                    <a:cubicBezTo>
                      <a:pt x="253" y="11169"/>
                      <a:pt x="237" y="11185"/>
                      <a:pt x="218" y="11185"/>
                    </a:cubicBezTo>
                    <a:close/>
                    <a:moveTo>
                      <a:pt x="39" y="11185"/>
                    </a:moveTo>
                    <a:lnTo>
                      <a:pt x="35" y="11185"/>
                    </a:lnTo>
                    <a:cubicBezTo>
                      <a:pt x="16" y="11185"/>
                      <a:pt x="0" y="11169"/>
                      <a:pt x="0" y="11150"/>
                    </a:cubicBezTo>
                    <a:cubicBezTo>
                      <a:pt x="0" y="11131"/>
                      <a:pt x="16" y="11115"/>
                      <a:pt x="35" y="11115"/>
                    </a:cubicBezTo>
                    <a:lnTo>
                      <a:pt x="39" y="11115"/>
                    </a:lnTo>
                    <a:cubicBezTo>
                      <a:pt x="58" y="11115"/>
                      <a:pt x="74" y="11131"/>
                      <a:pt x="74" y="11150"/>
                    </a:cubicBezTo>
                    <a:cubicBezTo>
                      <a:pt x="74" y="11169"/>
                      <a:pt x="58" y="11185"/>
                      <a:pt x="39" y="11185"/>
                    </a:cubicBezTo>
                    <a:close/>
                    <a:moveTo>
                      <a:pt x="4777" y="11091"/>
                    </a:moveTo>
                    <a:cubicBezTo>
                      <a:pt x="4758" y="11091"/>
                      <a:pt x="4742" y="11075"/>
                      <a:pt x="4742" y="11056"/>
                    </a:cubicBezTo>
                    <a:lnTo>
                      <a:pt x="4742" y="11051"/>
                    </a:lnTo>
                    <a:cubicBezTo>
                      <a:pt x="4742" y="11032"/>
                      <a:pt x="4758" y="11016"/>
                      <a:pt x="4777" y="11016"/>
                    </a:cubicBezTo>
                    <a:cubicBezTo>
                      <a:pt x="4796" y="11016"/>
                      <a:pt x="4812" y="11032"/>
                      <a:pt x="4812" y="11051"/>
                    </a:cubicBezTo>
                    <a:lnTo>
                      <a:pt x="4812" y="11056"/>
                    </a:lnTo>
                    <a:cubicBezTo>
                      <a:pt x="4812" y="11075"/>
                      <a:pt x="4798" y="11091"/>
                      <a:pt x="4777" y="11091"/>
                    </a:cubicBezTo>
                    <a:close/>
                    <a:moveTo>
                      <a:pt x="4777" y="10908"/>
                    </a:moveTo>
                    <a:cubicBezTo>
                      <a:pt x="4758" y="10908"/>
                      <a:pt x="4742" y="10895"/>
                      <a:pt x="4742" y="10876"/>
                    </a:cubicBezTo>
                    <a:lnTo>
                      <a:pt x="4742" y="10872"/>
                    </a:lnTo>
                    <a:cubicBezTo>
                      <a:pt x="4742" y="10853"/>
                      <a:pt x="4758" y="10837"/>
                      <a:pt x="4777" y="10837"/>
                    </a:cubicBezTo>
                    <a:cubicBezTo>
                      <a:pt x="4796" y="10837"/>
                      <a:pt x="4812" y="10853"/>
                      <a:pt x="4812" y="10872"/>
                    </a:cubicBezTo>
                    <a:cubicBezTo>
                      <a:pt x="4812" y="10891"/>
                      <a:pt x="4798" y="10908"/>
                      <a:pt x="4777" y="10908"/>
                    </a:cubicBezTo>
                    <a:close/>
                    <a:moveTo>
                      <a:pt x="4777" y="10729"/>
                    </a:moveTo>
                    <a:cubicBezTo>
                      <a:pt x="4758" y="10729"/>
                      <a:pt x="4742" y="10716"/>
                      <a:pt x="4742" y="10697"/>
                    </a:cubicBezTo>
                    <a:lnTo>
                      <a:pt x="4742" y="10693"/>
                    </a:lnTo>
                    <a:cubicBezTo>
                      <a:pt x="4742" y="10674"/>
                      <a:pt x="4758" y="10658"/>
                      <a:pt x="4777" y="10658"/>
                    </a:cubicBezTo>
                    <a:cubicBezTo>
                      <a:pt x="4796" y="10658"/>
                      <a:pt x="4812" y="10674"/>
                      <a:pt x="4812" y="10693"/>
                    </a:cubicBezTo>
                    <a:cubicBezTo>
                      <a:pt x="4812" y="10712"/>
                      <a:pt x="4798" y="10729"/>
                      <a:pt x="4777" y="10729"/>
                    </a:cubicBezTo>
                    <a:close/>
                    <a:moveTo>
                      <a:pt x="4777" y="10553"/>
                    </a:moveTo>
                    <a:cubicBezTo>
                      <a:pt x="4758" y="10553"/>
                      <a:pt x="4742" y="10537"/>
                      <a:pt x="4742" y="10518"/>
                    </a:cubicBezTo>
                    <a:lnTo>
                      <a:pt x="4742" y="10513"/>
                    </a:lnTo>
                    <a:cubicBezTo>
                      <a:pt x="4742" y="10494"/>
                      <a:pt x="4758" y="10478"/>
                      <a:pt x="4777" y="10478"/>
                    </a:cubicBezTo>
                    <a:cubicBezTo>
                      <a:pt x="4796" y="10478"/>
                      <a:pt x="4812" y="10494"/>
                      <a:pt x="4812" y="10513"/>
                    </a:cubicBezTo>
                    <a:lnTo>
                      <a:pt x="4812" y="10518"/>
                    </a:lnTo>
                    <a:cubicBezTo>
                      <a:pt x="4812" y="10537"/>
                      <a:pt x="4798" y="10553"/>
                      <a:pt x="4777" y="10553"/>
                    </a:cubicBezTo>
                    <a:close/>
                    <a:moveTo>
                      <a:pt x="4777" y="10371"/>
                    </a:moveTo>
                    <a:cubicBezTo>
                      <a:pt x="4758" y="10371"/>
                      <a:pt x="4742" y="10357"/>
                      <a:pt x="4742" y="10339"/>
                    </a:cubicBezTo>
                    <a:lnTo>
                      <a:pt x="4742" y="10334"/>
                    </a:lnTo>
                    <a:cubicBezTo>
                      <a:pt x="4742" y="10315"/>
                      <a:pt x="4758" y="10299"/>
                      <a:pt x="4777" y="10299"/>
                    </a:cubicBezTo>
                    <a:cubicBezTo>
                      <a:pt x="4796" y="10299"/>
                      <a:pt x="4812" y="10315"/>
                      <a:pt x="4812" y="10334"/>
                    </a:cubicBezTo>
                    <a:cubicBezTo>
                      <a:pt x="4812" y="10353"/>
                      <a:pt x="4798" y="10371"/>
                      <a:pt x="4777" y="10371"/>
                    </a:cubicBezTo>
                    <a:close/>
                    <a:moveTo>
                      <a:pt x="4777" y="10194"/>
                    </a:moveTo>
                    <a:cubicBezTo>
                      <a:pt x="4758" y="10194"/>
                      <a:pt x="4742" y="10178"/>
                      <a:pt x="4742" y="10159"/>
                    </a:cubicBezTo>
                    <a:lnTo>
                      <a:pt x="4742" y="10155"/>
                    </a:lnTo>
                    <a:cubicBezTo>
                      <a:pt x="4742" y="10136"/>
                      <a:pt x="4758" y="10120"/>
                      <a:pt x="4777" y="10120"/>
                    </a:cubicBezTo>
                    <a:cubicBezTo>
                      <a:pt x="4796" y="10120"/>
                      <a:pt x="4812" y="10136"/>
                      <a:pt x="4812" y="10155"/>
                    </a:cubicBezTo>
                    <a:lnTo>
                      <a:pt x="4812" y="10159"/>
                    </a:lnTo>
                    <a:cubicBezTo>
                      <a:pt x="4812" y="10178"/>
                      <a:pt x="4798" y="10194"/>
                      <a:pt x="4777" y="10194"/>
                    </a:cubicBezTo>
                    <a:close/>
                    <a:moveTo>
                      <a:pt x="4777" y="10012"/>
                    </a:moveTo>
                    <a:cubicBezTo>
                      <a:pt x="4758" y="10012"/>
                      <a:pt x="4742" y="9999"/>
                      <a:pt x="4742" y="9980"/>
                    </a:cubicBezTo>
                    <a:lnTo>
                      <a:pt x="4742" y="9976"/>
                    </a:lnTo>
                    <a:cubicBezTo>
                      <a:pt x="4742" y="9957"/>
                      <a:pt x="4758" y="9941"/>
                      <a:pt x="4777" y="9941"/>
                    </a:cubicBezTo>
                    <a:cubicBezTo>
                      <a:pt x="4796" y="9941"/>
                      <a:pt x="4812" y="9957"/>
                      <a:pt x="4812" y="9976"/>
                    </a:cubicBezTo>
                    <a:cubicBezTo>
                      <a:pt x="4812" y="9995"/>
                      <a:pt x="4798" y="10012"/>
                      <a:pt x="4777" y="10012"/>
                    </a:cubicBezTo>
                    <a:close/>
                    <a:moveTo>
                      <a:pt x="4777" y="9833"/>
                    </a:moveTo>
                    <a:cubicBezTo>
                      <a:pt x="4758" y="9833"/>
                      <a:pt x="4742" y="9820"/>
                      <a:pt x="4742" y="9801"/>
                    </a:cubicBezTo>
                    <a:lnTo>
                      <a:pt x="4742" y="9796"/>
                    </a:lnTo>
                    <a:cubicBezTo>
                      <a:pt x="4742" y="9777"/>
                      <a:pt x="4758" y="9761"/>
                      <a:pt x="4777" y="9761"/>
                    </a:cubicBezTo>
                    <a:cubicBezTo>
                      <a:pt x="4796" y="9761"/>
                      <a:pt x="4812" y="9777"/>
                      <a:pt x="4812" y="9796"/>
                    </a:cubicBezTo>
                    <a:cubicBezTo>
                      <a:pt x="4812" y="9815"/>
                      <a:pt x="4798" y="9833"/>
                      <a:pt x="4777" y="9833"/>
                    </a:cubicBezTo>
                    <a:close/>
                    <a:moveTo>
                      <a:pt x="4777" y="9656"/>
                    </a:moveTo>
                    <a:cubicBezTo>
                      <a:pt x="4758" y="9656"/>
                      <a:pt x="4742" y="9640"/>
                      <a:pt x="4742" y="9621"/>
                    </a:cubicBezTo>
                    <a:lnTo>
                      <a:pt x="4742" y="9617"/>
                    </a:lnTo>
                    <a:cubicBezTo>
                      <a:pt x="4742" y="9598"/>
                      <a:pt x="4758" y="9582"/>
                      <a:pt x="4777" y="9582"/>
                    </a:cubicBezTo>
                    <a:cubicBezTo>
                      <a:pt x="4796" y="9582"/>
                      <a:pt x="4812" y="9598"/>
                      <a:pt x="4812" y="9617"/>
                    </a:cubicBezTo>
                    <a:lnTo>
                      <a:pt x="4812" y="9621"/>
                    </a:lnTo>
                    <a:cubicBezTo>
                      <a:pt x="4812" y="9640"/>
                      <a:pt x="4798" y="9656"/>
                      <a:pt x="4777" y="9656"/>
                    </a:cubicBezTo>
                    <a:close/>
                    <a:moveTo>
                      <a:pt x="4777" y="9474"/>
                    </a:moveTo>
                    <a:cubicBezTo>
                      <a:pt x="4758" y="9474"/>
                      <a:pt x="4742" y="9461"/>
                      <a:pt x="4742" y="9442"/>
                    </a:cubicBezTo>
                    <a:lnTo>
                      <a:pt x="4742" y="9438"/>
                    </a:lnTo>
                    <a:cubicBezTo>
                      <a:pt x="4742" y="9419"/>
                      <a:pt x="4758" y="9403"/>
                      <a:pt x="4777" y="9403"/>
                    </a:cubicBezTo>
                    <a:cubicBezTo>
                      <a:pt x="4796" y="9403"/>
                      <a:pt x="4812" y="9419"/>
                      <a:pt x="4812" y="9438"/>
                    </a:cubicBezTo>
                    <a:cubicBezTo>
                      <a:pt x="4812" y="9457"/>
                      <a:pt x="4798" y="9474"/>
                      <a:pt x="4777" y="9474"/>
                    </a:cubicBezTo>
                    <a:close/>
                    <a:moveTo>
                      <a:pt x="4777" y="9298"/>
                    </a:moveTo>
                    <a:cubicBezTo>
                      <a:pt x="4758" y="9298"/>
                      <a:pt x="4742" y="9282"/>
                      <a:pt x="4742" y="9263"/>
                    </a:cubicBezTo>
                    <a:lnTo>
                      <a:pt x="4742" y="9259"/>
                    </a:lnTo>
                    <a:cubicBezTo>
                      <a:pt x="4742" y="9240"/>
                      <a:pt x="4758" y="9224"/>
                      <a:pt x="4777" y="9224"/>
                    </a:cubicBezTo>
                    <a:cubicBezTo>
                      <a:pt x="4796" y="9224"/>
                      <a:pt x="4812" y="9240"/>
                      <a:pt x="4812" y="9259"/>
                    </a:cubicBezTo>
                    <a:lnTo>
                      <a:pt x="4812" y="9263"/>
                    </a:lnTo>
                    <a:cubicBezTo>
                      <a:pt x="4812" y="9282"/>
                      <a:pt x="4798" y="9298"/>
                      <a:pt x="4777" y="9298"/>
                    </a:cubicBezTo>
                    <a:close/>
                    <a:moveTo>
                      <a:pt x="4777" y="9117"/>
                    </a:moveTo>
                    <a:cubicBezTo>
                      <a:pt x="4758" y="9117"/>
                      <a:pt x="4742" y="9104"/>
                      <a:pt x="4742" y="9085"/>
                    </a:cubicBezTo>
                    <a:lnTo>
                      <a:pt x="4742" y="9081"/>
                    </a:lnTo>
                    <a:cubicBezTo>
                      <a:pt x="4742" y="9062"/>
                      <a:pt x="4758" y="9046"/>
                      <a:pt x="4777" y="9046"/>
                    </a:cubicBezTo>
                    <a:cubicBezTo>
                      <a:pt x="4796" y="9046"/>
                      <a:pt x="4812" y="9062"/>
                      <a:pt x="4812" y="9081"/>
                    </a:cubicBezTo>
                    <a:cubicBezTo>
                      <a:pt x="4812" y="9100"/>
                      <a:pt x="4798" y="9117"/>
                      <a:pt x="4777" y="9117"/>
                    </a:cubicBezTo>
                    <a:close/>
                    <a:moveTo>
                      <a:pt x="4777" y="8938"/>
                    </a:moveTo>
                    <a:cubicBezTo>
                      <a:pt x="4758" y="8938"/>
                      <a:pt x="4742" y="8925"/>
                      <a:pt x="4742" y="8906"/>
                    </a:cubicBezTo>
                    <a:lnTo>
                      <a:pt x="4742" y="8901"/>
                    </a:lnTo>
                    <a:cubicBezTo>
                      <a:pt x="4742" y="8883"/>
                      <a:pt x="4758" y="8867"/>
                      <a:pt x="4777" y="8867"/>
                    </a:cubicBezTo>
                    <a:cubicBezTo>
                      <a:pt x="4796" y="8867"/>
                      <a:pt x="4812" y="8883"/>
                      <a:pt x="4812" y="8901"/>
                    </a:cubicBezTo>
                    <a:cubicBezTo>
                      <a:pt x="4812" y="8919"/>
                      <a:pt x="4798" y="8938"/>
                      <a:pt x="4777" y="8938"/>
                    </a:cubicBezTo>
                    <a:close/>
                    <a:moveTo>
                      <a:pt x="4777" y="8760"/>
                    </a:moveTo>
                    <a:cubicBezTo>
                      <a:pt x="4758" y="8760"/>
                      <a:pt x="4742" y="8744"/>
                      <a:pt x="4742" y="8725"/>
                    </a:cubicBezTo>
                    <a:lnTo>
                      <a:pt x="4742" y="8721"/>
                    </a:lnTo>
                    <a:cubicBezTo>
                      <a:pt x="4742" y="8702"/>
                      <a:pt x="4758" y="8686"/>
                      <a:pt x="4777" y="8686"/>
                    </a:cubicBezTo>
                    <a:cubicBezTo>
                      <a:pt x="4796" y="8686"/>
                      <a:pt x="4812" y="8702"/>
                      <a:pt x="4812" y="8721"/>
                    </a:cubicBezTo>
                    <a:lnTo>
                      <a:pt x="4812" y="8725"/>
                    </a:lnTo>
                    <a:cubicBezTo>
                      <a:pt x="4812" y="8744"/>
                      <a:pt x="4798" y="8760"/>
                      <a:pt x="4777" y="8760"/>
                    </a:cubicBezTo>
                    <a:close/>
                    <a:moveTo>
                      <a:pt x="4777" y="8579"/>
                    </a:moveTo>
                    <a:cubicBezTo>
                      <a:pt x="4758" y="8579"/>
                      <a:pt x="4742" y="8566"/>
                      <a:pt x="4742" y="8547"/>
                    </a:cubicBezTo>
                    <a:lnTo>
                      <a:pt x="4742" y="8543"/>
                    </a:lnTo>
                    <a:cubicBezTo>
                      <a:pt x="4742" y="8524"/>
                      <a:pt x="4758" y="8508"/>
                      <a:pt x="4777" y="8508"/>
                    </a:cubicBezTo>
                    <a:cubicBezTo>
                      <a:pt x="4796" y="8508"/>
                      <a:pt x="4812" y="8524"/>
                      <a:pt x="4812" y="8543"/>
                    </a:cubicBezTo>
                    <a:cubicBezTo>
                      <a:pt x="4812" y="8560"/>
                      <a:pt x="4798" y="8579"/>
                      <a:pt x="4777" y="8579"/>
                    </a:cubicBezTo>
                    <a:close/>
                    <a:moveTo>
                      <a:pt x="4777" y="8402"/>
                    </a:moveTo>
                    <a:cubicBezTo>
                      <a:pt x="4758" y="8402"/>
                      <a:pt x="4742" y="8386"/>
                      <a:pt x="4742" y="8367"/>
                    </a:cubicBezTo>
                    <a:lnTo>
                      <a:pt x="4742" y="8362"/>
                    </a:lnTo>
                    <a:cubicBezTo>
                      <a:pt x="4742" y="8343"/>
                      <a:pt x="4758" y="8327"/>
                      <a:pt x="4777" y="8327"/>
                    </a:cubicBezTo>
                    <a:cubicBezTo>
                      <a:pt x="4796" y="8327"/>
                      <a:pt x="4812" y="8343"/>
                      <a:pt x="4812" y="8362"/>
                    </a:cubicBezTo>
                    <a:lnTo>
                      <a:pt x="4812" y="8367"/>
                    </a:lnTo>
                    <a:cubicBezTo>
                      <a:pt x="4812" y="8386"/>
                      <a:pt x="4798" y="8402"/>
                      <a:pt x="4777" y="8402"/>
                    </a:cubicBezTo>
                    <a:close/>
                    <a:moveTo>
                      <a:pt x="4777" y="8221"/>
                    </a:moveTo>
                    <a:cubicBezTo>
                      <a:pt x="4758" y="8221"/>
                      <a:pt x="4742" y="8208"/>
                      <a:pt x="4742" y="8189"/>
                    </a:cubicBezTo>
                    <a:lnTo>
                      <a:pt x="4742" y="8183"/>
                    </a:lnTo>
                    <a:cubicBezTo>
                      <a:pt x="4742" y="8164"/>
                      <a:pt x="4758" y="8148"/>
                      <a:pt x="4777" y="8148"/>
                    </a:cubicBezTo>
                    <a:cubicBezTo>
                      <a:pt x="4796" y="8148"/>
                      <a:pt x="4812" y="8164"/>
                      <a:pt x="4812" y="8183"/>
                    </a:cubicBezTo>
                    <a:cubicBezTo>
                      <a:pt x="4812" y="8202"/>
                      <a:pt x="4798" y="8221"/>
                      <a:pt x="4777" y="8221"/>
                    </a:cubicBezTo>
                    <a:close/>
                    <a:moveTo>
                      <a:pt x="4777" y="8042"/>
                    </a:moveTo>
                    <a:cubicBezTo>
                      <a:pt x="4758" y="8042"/>
                      <a:pt x="4742" y="8028"/>
                      <a:pt x="4742" y="8010"/>
                    </a:cubicBezTo>
                    <a:lnTo>
                      <a:pt x="4742" y="8005"/>
                    </a:lnTo>
                    <a:cubicBezTo>
                      <a:pt x="4742" y="7986"/>
                      <a:pt x="4758" y="7970"/>
                      <a:pt x="4777" y="7970"/>
                    </a:cubicBezTo>
                    <a:cubicBezTo>
                      <a:pt x="4796" y="7970"/>
                      <a:pt x="4812" y="7986"/>
                      <a:pt x="4812" y="8005"/>
                    </a:cubicBezTo>
                    <a:cubicBezTo>
                      <a:pt x="4812" y="8024"/>
                      <a:pt x="4798" y="8042"/>
                      <a:pt x="4777" y="8042"/>
                    </a:cubicBezTo>
                    <a:close/>
                    <a:moveTo>
                      <a:pt x="4777" y="7865"/>
                    </a:moveTo>
                    <a:cubicBezTo>
                      <a:pt x="4758" y="7865"/>
                      <a:pt x="4742" y="7849"/>
                      <a:pt x="4742" y="7830"/>
                    </a:cubicBezTo>
                    <a:lnTo>
                      <a:pt x="4742" y="7825"/>
                    </a:lnTo>
                    <a:cubicBezTo>
                      <a:pt x="4742" y="7806"/>
                      <a:pt x="4758" y="7790"/>
                      <a:pt x="4777" y="7790"/>
                    </a:cubicBezTo>
                    <a:cubicBezTo>
                      <a:pt x="4796" y="7790"/>
                      <a:pt x="4812" y="7806"/>
                      <a:pt x="4812" y="7825"/>
                    </a:cubicBezTo>
                    <a:lnTo>
                      <a:pt x="4812" y="7830"/>
                    </a:lnTo>
                    <a:cubicBezTo>
                      <a:pt x="4812" y="7850"/>
                      <a:pt x="4798" y="7865"/>
                      <a:pt x="4777" y="7865"/>
                    </a:cubicBezTo>
                    <a:close/>
                    <a:moveTo>
                      <a:pt x="4777" y="7684"/>
                    </a:moveTo>
                    <a:cubicBezTo>
                      <a:pt x="4758" y="7684"/>
                      <a:pt x="4742" y="7671"/>
                      <a:pt x="4742" y="7652"/>
                    </a:cubicBezTo>
                    <a:lnTo>
                      <a:pt x="4742" y="7648"/>
                    </a:lnTo>
                    <a:cubicBezTo>
                      <a:pt x="4742" y="7629"/>
                      <a:pt x="4758" y="7613"/>
                      <a:pt x="4777" y="7613"/>
                    </a:cubicBezTo>
                    <a:cubicBezTo>
                      <a:pt x="4796" y="7613"/>
                      <a:pt x="4812" y="7629"/>
                      <a:pt x="4812" y="7648"/>
                    </a:cubicBezTo>
                    <a:cubicBezTo>
                      <a:pt x="4812" y="7667"/>
                      <a:pt x="4798" y="7684"/>
                      <a:pt x="4777" y="7684"/>
                    </a:cubicBezTo>
                    <a:close/>
                    <a:moveTo>
                      <a:pt x="4777" y="7506"/>
                    </a:moveTo>
                    <a:cubicBezTo>
                      <a:pt x="4758" y="7506"/>
                      <a:pt x="4742" y="7490"/>
                      <a:pt x="4742" y="7471"/>
                    </a:cubicBezTo>
                    <a:lnTo>
                      <a:pt x="4742" y="7467"/>
                    </a:lnTo>
                    <a:cubicBezTo>
                      <a:pt x="4742" y="7448"/>
                      <a:pt x="4758" y="7432"/>
                      <a:pt x="4777" y="7432"/>
                    </a:cubicBezTo>
                    <a:cubicBezTo>
                      <a:pt x="4796" y="7432"/>
                      <a:pt x="4812" y="7448"/>
                      <a:pt x="4812" y="7467"/>
                    </a:cubicBezTo>
                    <a:lnTo>
                      <a:pt x="4812" y="7471"/>
                    </a:lnTo>
                    <a:cubicBezTo>
                      <a:pt x="4812" y="7492"/>
                      <a:pt x="4798" y="7506"/>
                      <a:pt x="4777" y="7506"/>
                    </a:cubicBezTo>
                    <a:close/>
                    <a:moveTo>
                      <a:pt x="4777" y="7326"/>
                    </a:moveTo>
                    <a:cubicBezTo>
                      <a:pt x="4758" y="7326"/>
                      <a:pt x="4742" y="7312"/>
                      <a:pt x="4742" y="7293"/>
                    </a:cubicBezTo>
                    <a:lnTo>
                      <a:pt x="4742" y="7289"/>
                    </a:lnTo>
                    <a:cubicBezTo>
                      <a:pt x="4742" y="7270"/>
                      <a:pt x="4758" y="7254"/>
                      <a:pt x="4777" y="7254"/>
                    </a:cubicBezTo>
                    <a:cubicBezTo>
                      <a:pt x="4796" y="7254"/>
                      <a:pt x="4812" y="7270"/>
                      <a:pt x="4812" y="7289"/>
                    </a:cubicBezTo>
                    <a:cubicBezTo>
                      <a:pt x="4812" y="7308"/>
                      <a:pt x="4798" y="7326"/>
                      <a:pt x="4777" y="7326"/>
                    </a:cubicBezTo>
                    <a:close/>
                    <a:moveTo>
                      <a:pt x="4777" y="7146"/>
                    </a:moveTo>
                    <a:cubicBezTo>
                      <a:pt x="4758" y="7146"/>
                      <a:pt x="4742" y="7133"/>
                      <a:pt x="4742" y="7114"/>
                    </a:cubicBezTo>
                    <a:lnTo>
                      <a:pt x="4742" y="7110"/>
                    </a:lnTo>
                    <a:cubicBezTo>
                      <a:pt x="4742" y="7091"/>
                      <a:pt x="4758" y="7075"/>
                      <a:pt x="4777" y="7075"/>
                    </a:cubicBezTo>
                    <a:cubicBezTo>
                      <a:pt x="4796" y="7075"/>
                      <a:pt x="4812" y="7091"/>
                      <a:pt x="4812" y="7110"/>
                    </a:cubicBezTo>
                    <a:cubicBezTo>
                      <a:pt x="4812" y="7129"/>
                      <a:pt x="4798" y="7146"/>
                      <a:pt x="4777" y="7146"/>
                    </a:cubicBezTo>
                    <a:close/>
                    <a:moveTo>
                      <a:pt x="4777" y="6970"/>
                    </a:moveTo>
                    <a:cubicBezTo>
                      <a:pt x="4758" y="6970"/>
                      <a:pt x="4742" y="6954"/>
                      <a:pt x="4742" y="6935"/>
                    </a:cubicBezTo>
                    <a:lnTo>
                      <a:pt x="4742" y="6931"/>
                    </a:lnTo>
                    <a:cubicBezTo>
                      <a:pt x="4742" y="6912"/>
                      <a:pt x="4758" y="6896"/>
                      <a:pt x="4777" y="6896"/>
                    </a:cubicBezTo>
                    <a:cubicBezTo>
                      <a:pt x="4796" y="6896"/>
                      <a:pt x="4812" y="6912"/>
                      <a:pt x="4812" y="6931"/>
                    </a:cubicBezTo>
                    <a:lnTo>
                      <a:pt x="4812" y="6935"/>
                    </a:lnTo>
                    <a:cubicBezTo>
                      <a:pt x="4812" y="6954"/>
                      <a:pt x="4798" y="6970"/>
                      <a:pt x="4777" y="6970"/>
                    </a:cubicBezTo>
                    <a:close/>
                    <a:moveTo>
                      <a:pt x="4777" y="6788"/>
                    </a:moveTo>
                    <a:cubicBezTo>
                      <a:pt x="4758" y="6788"/>
                      <a:pt x="4742" y="6775"/>
                      <a:pt x="4742" y="6756"/>
                    </a:cubicBezTo>
                    <a:lnTo>
                      <a:pt x="4742" y="6751"/>
                    </a:lnTo>
                    <a:cubicBezTo>
                      <a:pt x="4742" y="6732"/>
                      <a:pt x="4758" y="6716"/>
                      <a:pt x="4777" y="6716"/>
                    </a:cubicBezTo>
                    <a:cubicBezTo>
                      <a:pt x="4796" y="6716"/>
                      <a:pt x="4812" y="6732"/>
                      <a:pt x="4812" y="6751"/>
                    </a:cubicBezTo>
                    <a:cubicBezTo>
                      <a:pt x="4812" y="6770"/>
                      <a:pt x="4798" y="6788"/>
                      <a:pt x="4777" y="6788"/>
                    </a:cubicBezTo>
                    <a:close/>
                    <a:moveTo>
                      <a:pt x="4777" y="6611"/>
                    </a:moveTo>
                    <a:cubicBezTo>
                      <a:pt x="4758" y="6611"/>
                      <a:pt x="4742" y="6595"/>
                      <a:pt x="4742" y="6576"/>
                    </a:cubicBezTo>
                    <a:lnTo>
                      <a:pt x="4742" y="6572"/>
                    </a:lnTo>
                    <a:cubicBezTo>
                      <a:pt x="4742" y="6553"/>
                      <a:pt x="4758" y="6537"/>
                      <a:pt x="4777" y="6537"/>
                    </a:cubicBezTo>
                    <a:cubicBezTo>
                      <a:pt x="4796" y="6537"/>
                      <a:pt x="4812" y="6553"/>
                      <a:pt x="4812" y="6572"/>
                    </a:cubicBezTo>
                    <a:lnTo>
                      <a:pt x="4812" y="6576"/>
                    </a:lnTo>
                    <a:cubicBezTo>
                      <a:pt x="4812" y="6595"/>
                      <a:pt x="4798" y="6611"/>
                      <a:pt x="4777" y="6611"/>
                    </a:cubicBezTo>
                    <a:close/>
                    <a:moveTo>
                      <a:pt x="4777" y="6432"/>
                    </a:moveTo>
                    <a:cubicBezTo>
                      <a:pt x="4758" y="6432"/>
                      <a:pt x="4742" y="6416"/>
                      <a:pt x="4742" y="6397"/>
                    </a:cubicBezTo>
                    <a:lnTo>
                      <a:pt x="4742" y="6393"/>
                    </a:lnTo>
                    <a:cubicBezTo>
                      <a:pt x="4742" y="6374"/>
                      <a:pt x="4758" y="6358"/>
                      <a:pt x="4777" y="6358"/>
                    </a:cubicBezTo>
                    <a:cubicBezTo>
                      <a:pt x="4796" y="6358"/>
                      <a:pt x="4812" y="6374"/>
                      <a:pt x="4812" y="6393"/>
                    </a:cubicBezTo>
                    <a:lnTo>
                      <a:pt x="4812" y="6397"/>
                    </a:lnTo>
                    <a:cubicBezTo>
                      <a:pt x="4812" y="6416"/>
                      <a:pt x="4798" y="6432"/>
                      <a:pt x="4777" y="6432"/>
                    </a:cubicBezTo>
                    <a:close/>
                    <a:moveTo>
                      <a:pt x="4777" y="6253"/>
                    </a:moveTo>
                    <a:cubicBezTo>
                      <a:pt x="4758" y="6253"/>
                      <a:pt x="4742" y="6237"/>
                      <a:pt x="4742" y="6218"/>
                    </a:cubicBezTo>
                    <a:lnTo>
                      <a:pt x="4742" y="6214"/>
                    </a:lnTo>
                    <a:cubicBezTo>
                      <a:pt x="4742" y="6195"/>
                      <a:pt x="4758" y="6179"/>
                      <a:pt x="4777" y="6179"/>
                    </a:cubicBezTo>
                    <a:cubicBezTo>
                      <a:pt x="4796" y="6179"/>
                      <a:pt x="4812" y="6195"/>
                      <a:pt x="4812" y="6214"/>
                    </a:cubicBezTo>
                    <a:lnTo>
                      <a:pt x="4812" y="6218"/>
                    </a:lnTo>
                    <a:cubicBezTo>
                      <a:pt x="4812" y="6237"/>
                      <a:pt x="4798" y="6253"/>
                      <a:pt x="4777" y="6253"/>
                    </a:cubicBezTo>
                    <a:close/>
                    <a:moveTo>
                      <a:pt x="4777" y="6074"/>
                    </a:moveTo>
                    <a:cubicBezTo>
                      <a:pt x="4758" y="6074"/>
                      <a:pt x="4742" y="6058"/>
                      <a:pt x="4742" y="6039"/>
                    </a:cubicBezTo>
                    <a:lnTo>
                      <a:pt x="4742" y="6034"/>
                    </a:lnTo>
                    <a:cubicBezTo>
                      <a:pt x="4742" y="6015"/>
                      <a:pt x="4758" y="5999"/>
                      <a:pt x="4777" y="5999"/>
                    </a:cubicBezTo>
                    <a:cubicBezTo>
                      <a:pt x="4796" y="5999"/>
                      <a:pt x="4812" y="6015"/>
                      <a:pt x="4812" y="6034"/>
                    </a:cubicBezTo>
                    <a:lnTo>
                      <a:pt x="4812" y="6039"/>
                    </a:lnTo>
                    <a:cubicBezTo>
                      <a:pt x="4812" y="6058"/>
                      <a:pt x="4798" y="6074"/>
                      <a:pt x="4777" y="6074"/>
                    </a:cubicBezTo>
                    <a:close/>
                    <a:moveTo>
                      <a:pt x="4777" y="5891"/>
                    </a:moveTo>
                    <a:cubicBezTo>
                      <a:pt x="4758" y="5891"/>
                      <a:pt x="4742" y="5878"/>
                      <a:pt x="4742" y="5859"/>
                    </a:cubicBezTo>
                    <a:lnTo>
                      <a:pt x="4742" y="5855"/>
                    </a:lnTo>
                    <a:cubicBezTo>
                      <a:pt x="4742" y="5836"/>
                      <a:pt x="4758" y="5820"/>
                      <a:pt x="4777" y="5820"/>
                    </a:cubicBezTo>
                    <a:cubicBezTo>
                      <a:pt x="4796" y="5820"/>
                      <a:pt x="4812" y="5836"/>
                      <a:pt x="4812" y="5855"/>
                    </a:cubicBezTo>
                    <a:cubicBezTo>
                      <a:pt x="4812" y="5874"/>
                      <a:pt x="4798" y="5891"/>
                      <a:pt x="4777" y="5891"/>
                    </a:cubicBezTo>
                    <a:close/>
                    <a:moveTo>
                      <a:pt x="4777" y="5715"/>
                    </a:moveTo>
                    <a:cubicBezTo>
                      <a:pt x="4758" y="5715"/>
                      <a:pt x="4742" y="5699"/>
                      <a:pt x="4742" y="5680"/>
                    </a:cubicBezTo>
                    <a:lnTo>
                      <a:pt x="4742" y="5676"/>
                    </a:lnTo>
                    <a:cubicBezTo>
                      <a:pt x="4742" y="5657"/>
                      <a:pt x="4758" y="5641"/>
                      <a:pt x="4777" y="5641"/>
                    </a:cubicBezTo>
                    <a:cubicBezTo>
                      <a:pt x="4796" y="5641"/>
                      <a:pt x="4812" y="5657"/>
                      <a:pt x="4812" y="5676"/>
                    </a:cubicBezTo>
                    <a:lnTo>
                      <a:pt x="4812" y="5680"/>
                    </a:lnTo>
                    <a:cubicBezTo>
                      <a:pt x="4812" y="5699"/>
                      <a:pt x="4798" y="5715"/>
                      <a:pt x="4777" y="5715"/>
                    </a:cubicBezTo>
                    <a:close/>
                    <a:moveTo>
                      <a:pt x="4777" y="5536"/>
                    </a:moveTo>
                    <a:cubicBezTo>
                      <a:pt x="4758" y="5536"/>
                      <a:pt x="4742" y="5520"/>
                      <a:pt x="4742" y="5501"/>
                    </a:cubicBezTo>
                    <a:lnTo>
                      <a:pt x="4742" y="5496"/>
                    </a:lnTo>
                    <a:cubicBezTo>
                      <a:pt x="4742" y="5477"/>
                      <a:pt x="4758" y="5461"/>
                      <a:pt x="4777" y="5461"/>
                    </a:cubicBezTo>
                    <a:cubicBezTo>
                      <a:pt x="4796" y="5461"/>
                      <a:pt x="4812" y="5477"/>
                      <a:pt x="4812" y="5496"/>
                    </a:cubicBezTo>
                    <a:lnTo>
                      <a:pt x="4812" y="5501"/>
                    </a:lnTo>
                    <a:cubicBezTo>
                      <a:pt x="4812" y="5520"/>
                      <a:pt x="4798" y="5536"/>
                      <a:pt x="4777" y="5536"/>
                    </a:cubicBezTo>
                    <a:close/>
                    <a:moveTo>
                      <a:pt x="4777" y="5357"/>
                    </a:moveTo>
                    <a:cubicBezTo>
                      <a:pt x="4758" y="5357"/>
                      <a:pt x="4742" y="5340"/>
                      <a:pt x="4742" y="5322"/>
                    </a:cubicBezTo>
                    <a:lnTo>
                      <a:pt x="4742" y="5317"/>
                    </a:lnTo>
                    <a:cubicBezTo>
                      <a:pt x="4742" y="5298"/>
                      <a:pt x="4758" y="5282"/>
                      <a:pt x="4777" y="5282"/>
                    </a:cubicBezTo>
                    <a:cubicBezTo>
                      <a:pt x="4796" y="5282"/>
                      <a:pt x="4812" y="5298"/>
                      <a:pt x="4812" y="5317"/>
                    </a:cubicBezTo>
                    <a:lnTo>
                      <a:pt x="4812" y="5322"/>
                    </a:lnTo>
                    <a:cubicBezTo>
                      <a:pt x="4812" y="5340"/>
                      <a:pt x="4798" y="5357"/>
                      <a:pt x="4777" y="5357"/>
                    </a:cubicBezTo>
                    <a:close/>
                    <a:moveTo>
                      <a:pt x="4777" y="5177"/>
                    </a:moveTo>
                    <a:cubicBezTo>
                      <a:pt x="4758" y="5177"/>
                      <a:pt x="4742" y="5161"/>
                      <a:pt x="4742" y="5142"/>
                    </a:cubicBezTo>
                    <a:lnTo>
                      <a:pt x="4742" y="5138"/>
                    </a:lnTo>
                    <a:cubicBezTo>
                      <a:pt x="4742" y="5119"/>
                      <a:pt x="4758" y="5103"/>
                      <a:pt x="4777" y="5103"/>
                    </a:cubicBezTo>
                    <a:cubicBezTo>
                      <a:pt x="4796" y="5103"/>
                      <a:pt x="4812" y="5119"/>
                      <a:pt x="4812" y="5138"/>
                    </a:cubicBezTo>
                    <a:lnTo>
                      <a:pt x="4812" y="5142"/>
                    </a:lnTo>
                    <a:cubicBezTo>
                      <a:pt x="4812" y="5161"/>
                      <a:pt x="4798" y="5177"/>
                      <a:pt x="4777" y="5177"/>
                    </a:cubicBezTo>
                    <a:close/>
                    <a:moveTo>
                      <a:pt x="4777" y="4995"/>
                    </a:moveTo>
                    <a:cubicBezTo>
                      <a:pt x="4758" y="4995"/>
                      <a:pt x="4742" y="4982"/>
                      <a:pt x="4742" y="4963"/>
                    </a:cubicBezTo>
                    <a:lnTo>
                      <a:pt x="4742" y="4959"/>
                    </a:lnTo>
                    <a:cubicBezTo>
                      <a:pt x="4742" y="4940"/>
                      <a:pt x="4758" y="4924"/>
                      <a:pt x="4777" y="4924"/>
                    </a:cubicBezTo>
                    <a:cubicBezTo>
                      <a:pt x="4796" y="4924"/>
                      <a:pt x="4812" y="4940"/>
                      <a:pt x="4812" y="4959"/>
                    </a:cubicBezTo>
                    <a:cubicBezTo>
                      <a:pt x="4812" y="4978"/>
                      <a:pt x="4798" y="4995"/>
                      <a:pt x="4777" y="4995"/>
                    </a:cubicBezTo>
                    <a:close/>
                    <a:moveTo>
                      <a:pt x="4777" y="4819"/>
                    </a:moveTo>
                    <a:cubicBezTo>
                      <a:pt x="4758" y="4819"/>
                      <a:pt x="4742" y="4803"/>
                      <a:pt x="4742" y="4784"/>
                    </a:cubicBezTo>
                    <a:lnTo>
                      <a:pt x="4742" y="4779"/>
                    </a:lnTo>
                    <a:cubicBezTo>
                      <a:pt x="4742" y="4760"/>
                      <a:pt x="4758" y="4744"/>
                      <a:pt x="4777" y="4744"/>
                    </a:cubicBezTo>
                    <a:cubicBezTo>
                      <a:pt x="4796" y="4744"/>
                      <a:pt x="4812" y="4760"/>
                      <a:pt x="4812" y="4779"/>
                    </a:cubicBezTo>
                    <a:lnTo>
                      <a:pt x="4812" y="4784"/>
                    </a:lnTo>
                    <a:cubicBezTo>
                      <a:pt x="4812" y="4803"/>
                      <a:pt x="4798" y="4819"/>
                      <a:pt x="4777" y="4819"/>
                    </a:cubicBezTo>
                    <a:close/>
                    <a:moveTo>
                      <a:pt x="4777" y="4639"/>
                    </a:moveTo>
                    <a:cubicBezTo>
                      <a:pt x="4758" y="4639"/>
                      <a:pt x="4742" y="4623"/>
                      <a:pt x="4742" y="4604"/>
                    </a:cubicBezTo>
                    <a:lnTo>
                      <a:pt x="4742" y="4600"/>
                    </a:lnTo>
                    <a:cubicBezTo>
                      <a:pt x="4742" y="4581"/>
                      <a:pt x="4758" y="4565"/>
                      <a:pt x="4777" y="4565"/>
                    </a:cubicBezTo>
                    <a:cubicBezTo>
                      <a:pt x="4796" y="4565"/>
                      <a:pt x="4812" y="4581"/>
                      <a:pt x="4812" y="4600"/>
                    </a:cubicBezTo>
                    <a:lnTo>
                      <a:pt x="4812" y="4604"/>
                    </a:lnTo>
                    <a:cubicBezTo>
                      <a:pt x="4812" y="4623"/>
                      <a:pt x="4798" y="4639"/>
                      <a:pt x="4777" y="4639"/>
                    </a:cubicBezTo>
                    <a:close/>
                    <a:moveTo>
                      <a:pt x="4777" y="4460"/>
                    </a:moveTo>
                    <a:cubicBezTo>
                      <a:pt x="4758" y="4460"/>
                      <a:pt x="4742" y="4444"/>
                      <a:pt x="4742" y="4425"/>
                    </a:cubicBezTo>
                    <a:lnTo>
                      <a:pt x="4742" y="4421"/>
                    </a:lnTo>
                    <a:cubicBezTo>
                      <a:pt x="4742" y="4402"/>
                      <a:pt x="4758" y="4386"/>
                      <a:pt x="4777" y="4386"/>
                    </a:cubicBezTo>
                    <a:cubicBezTo>
                      <a:pt x="4796" y="4386"/>
                      <a:pt x="4812" y="4402"/>
                      <a:pt x="4812" y="4421"/>
                    </a:cubicBezTo>
                    <a:lnTo>
                      <a:pt x="4812" y="4425"/>
                    </a:lnTo>
                    <a:cubicBezTo>
                      <a:pt x="4812" y="4444"/>
                      <a:pt x="4798" y="4460"/>
                      <a:pt x="4777" y="4460"/>
                    </a:cubicBezTo>
                    <a:close/>
                    <a:moveTo>
                      <a:pt x="4777" y="4281"/>
                    </a:moveTo>
                    <a:cubicBezTo>
                      <a:pt x="4758" y="4281"/>
                      <a:pt x="4742" y="4265"/>
                      <a:pt x="4742" y="4246"/>
                    </a:cubicBezTo>
                    <a:lnTo>
                      <a:pt x="4742" y="4242"/>
                    </a:lnTo>
                    <a:cubicBezTo>
                      <a:pt x="4742" y="4223"/>
                      <a:pt x="4758" y="4207"/>
                      <a:pt x="4777" y="4207"/>
                    </a:cubicBezTo>
                    <a:cubicBezTo>
                      <a:pt x="4796" y="4207"/>
                      <a:pt x="4812" y="4223"/>
                      <a:pt x="4812" y="4242"/>
                    </a:cubicBezTo>
                    <a:lnTo>
                      <a:pt x="4812" y="4246"/>
                    </a:lnTo>
                    <a:cubicBezTo>
                      <a:pt x="4812" y="4265"/>
                      <a:pt x="4798" y="4281"/>
                      <a:pt x="4777" y="4281"/>
                    </a:cubicBezTo>
                    <a:close/>
                    <a:moveTo>
                      <a:pt x="4777" y="4100"/>
                    </a:moveTo>
                    <a:cubicBezTo>
                      <a:pt x="4758" y="4100"/>
                      <a:pt x="4742" y="4087"/>
                      <a:pt x="4742" y="4068"/>
                    </a:cubicBezTo>
                    <a:lnTo>
                      <a:pt x="4742" y="4064"/>
                    </a:lnTo>
                    <a:cubicBezTo>
                      <a:pt x="4742" y="4045"/>
                      <a:pt x="4758" y="4029"/>
                      <a:pt x="4777" y="4029"/>
                    </a:cubicBezTo>
                    <a:cubicBezTo>
                      <a:pt x="4796" y="4029"/>
                      <a:pt x="4812" y="4045"/>
                      <a:pt x="4812" y="4064"/>
                    </a:cubicBezTo>
                    <a:cubicBezTo>
                      <a:pt x="4812" y="4081"/>
                      <a:pt x="4798" y="4100"/>
                      <a:pt x="4777" y="4100"/>
                    </a:cubicBezTo>
                    <a:close/>
                    <a:moveTo>
                      <a:pt x="4777" y="3922"/>
                    </a:moveTo>
                    <a:cubicBezTo>
                      <a:pt x="4758" y="3922"/>
                      <a:pt x="4742" y="3906"/>
                      <a:pt x="4742" y="3887"/>
                    </a:cubicBezTo>
                    <a:lnTo>
                      <a:pt x="4742" y="3883"/>
                    </a:lnTo>
                    <a:cubicBezTo>
                      <a:pt x="4742" y="3864"/>
                      <a:pt x="4758" y="3848"/>
                      <a:pt x="4777" y="3848"/>
                    </a:cubicBezTo>
                    <a:cubicBezTo>
                      <a:pt x="4796" y="3848"/>
                      <a:pt x="4812" y="3864"/>
                      <a:pt x="4812" y="3883"/>
                    </a:cubicBezTo>
                    <a:lnTo>
                      <a:pt x="4812" y="3887"/>
                    </a:lnTo>
                    <a:cubicBezTo>
                      <a:pt x="4812" y="3906"/>
                      <a:pt x="4798" y="3922"/>
                      <a:pt x="4777" y="3922"/>
                    </a:cubicBezTo>
                    <a:close/>
                    <a:moveTo>
                      <a:pt x="4777" y="3743"/>
                    </a:moveTo>
                    <a:cubicBezTo>
                      <a:pt x="4758" y="3743"/>
                      <a:pt x="4742" y="3727"/>
                      <a:pt x="4742" y="3708"/>
                    </a:cubicBezTo>
                    <a:lnTo>
                      <a:pt x="4742" y="3704"/>
                    </a:lnTo>
                    <a:cubicBezTo>
                      <a:pt x="4742" y="3685"/>
                      <a:pt x="4758" y="3669"/>
                      <a:pt x="4777" y="3669"/>
                    </a:cubicBezTo>
                    <a:cubicBezTo>
                      <a:pt x="4796" y="3669"/>
                      <a:pt x="4812" y="3685"/>
                      <a:pt x="4812" y="3704"/>
                    </a:cubicBezTo>
                    <a:lnTo>
                      <a:pt x="4812" y="3708"/>
                    </a:lnTo>
                    <a:cubicBezTo>
                      <a:pt x="4812" y="3727"/>
                      <a:pt x="4798" y="3743"/>
                      <a:pt x="4777" y="3743"/>
                    </a:cubicBezTo>
                    <a:close/>
                    <a:moveTo>
                      <a:pt x="4777" y="3564"/>
                    </a:moveTo>
                    <a:cubicBezTo>
                      <a:pt x="4758" y="3564"/>
                      <a:pt x="4742" y="3548"/>
                      <a:pt x="4742" y="3529"/>
                    </a:cubicBezTo>
                    <a:lnTo>
                      <a:pt x="4742" y="3525"/>
                    </a:lnTo>
                    <a:cubicBezTo>
                      <a:pt x="4742" y="3506"/>
                      <a:pt x="4758" y="3490"/>
                      <a:pt x="4777" y="3490"/>
                    </a:cubicBezTo>
                    <a:cubicBezTo>
                      <a:pt x="4796" y="3490"/>
                      <a:pt x="4812" y="3506"/>
                      <a:pt x="4812" y="3525"/>
                    </a:cubicBezTo>
                    <a:lnTo>
                      <a:pt x="4812" y="3529"/>
                    </a:lnTo>
                    <a:cubicBezTo>
                      <a:pt x="4812" y="3548"/>
                      <a:pt x="4798" y="3564"/>
                      <a:pt x="4777" y="3564"/>
                    </a:cubicBezTo>
                    <a:close/>
                    <a:moveTo>
                      <a:pt x="4777" y="3385"/>
                    </a:moveTo>
                    <a:cubicBezTo>
                      <a:pt x="4758" y="3385"/>
                      <a:pt x="4742" y="3369"/>
                      <a:pt x="4742" y="3350"/>
                    </a:cubicBezTo>
                    <a:lnTo>
                      <a:pt x="4742" y="3345"/>
                    </a:lnTo>
                    <a:cubicBezTo>
                      <a:pt x="4742" y="3326"/>
                      <a:pt x="4758" y="3310"/>
                      <a:pt x="4777" y="3310"/>
                    </a:cubicBezTo>
                    <a:cubicBezTo>
                      <a:pt x="4796" y="3310"/>
                      <a:pt x="4812" y="3326"/>
                      <a:pt x="4812" y="3345"/>
                    </a:cubicBezTo>
                    <a:lnTo>
                      <a:pt x="4812" y="3350"/>
                    </a:lnTo>
                    <a:cubicBezTo>
                      <a:pt x="4812" y="3369"/>
                      <a:pt x="4798" y="3385"/>
                      <a:pt x="4777" y="3385"/>
                    </a:cubicBezTo>
                    <a:close/>
                    <a:moveTo>
                      <a:pt x="4777" y="3204"/>
                    </a:moveTo>
                    <a:cubicBezTo>
                      <a:pt x="4758" y="3204"/>
                      <a:pt x="4742" y="3191"/>
                      <a:pt x="4742" y="3172"/>
                    </a:cubicBezTo>
                    <a:lnTo>
                      <a:pt x="4742" y="3167"/>
                    </a:lnTo>
                    <a:cubicBezTo>
                      <a:pt x="4742" y="3148"/>
                      <a:pt x="4758" y="3132"/>
                      <a:pt x="4777" y="3132"/>
                    </a:cubicBezTo>
                    <a:cubicBezTo>
                      <a:pt x="4796" y="3132"/>
                      <a:pt x="4812" y="3148"/>
                      <a:pt x="4812" y="3167"/>
                    </a:cubicBezTo>
                    <a:cubicBezTo>
                      <a:pt x="4812" y="3186"/>
                      <a:pt x="4798" y="3204"/>
                      <a:pt x="4777" y="3204"/>
                    </a:cubicBezTo>
                    <a:close/>
                    <a:moveTo>
                      <a:pt x="4777" y="3026"/>
                    </a:moveTo>
                    <a:cubicBezTo>
                      <a:pt x="4758" y="3026"/>
                      <a:pt x="4742" y="3010"/>
                      <a:pt x="4742" y="2991"/>
                    </a:cubicBezTo>
                    <a:lnTo>
                      <a:pt x="4742" y="2987"/>
                    </a:lnTo>
                    <a:cubicBezTo>
                      <a:pt x="4742" y="2968"/>
                      <a:pt x="4758" y="2952"/>
                      <a:pt x="4777" y="2952"/>
                    </a:cubicBezTo>
                    <a:cubicBezTo>
                      <a:pt x="4796" y="2952"/>
                      <a:pt x="4812" y="2968"/>
                      <a:pt x="4812" y="2987"/>
                    </a:cubicBezTo>
                    <a:lnTo>
                      <a:pt x="4812" y="2991"/>
                    </a:lnTo>
                    <a:cubicBezTo>
                      <a:pt x="4812" y="3011"/>
                      <a:pt x="4798" y="3026"/>
                      <a:pt x="4777" y="3026"/>
                    </a:cubicBezTo>
                    <a:close/>
                    <a:moveTo>
                      <a:pt x="4777" y="2847"/>
                    </a:moveTo>
                    <a:cubicBezTo>
                      <a:pt x="4758" y="2847"/>
                      <a:pt x="4742" y="2831"/>
                      <a:pt x="4742" y="2812"/>
                    </a:cubicBezTo>
                    <a:lnTo>
                      <a:pt x="4742" y="2807"/>
                    </a:lnTo>
                    <a:cubicBezTo>
                      <a:pt x="4742" y="2789"/>
                      <a:pt x="4758" y="2772"/>
                      <a:pt x="4777" y="2772"/>
                    </a:cubicBezTo>
                    <a:cubicBezTo>
                      <a:pt x="4796" y="2772"/>
                      <a:pt x="4812" y="2789"/>
                      <a:pt x="4812" y="2807"/>
                    </a:cubicBezTo>
                    <a:lnTo>
                      <a:pt x="4812" y="2812"/>
                    </a:lnTo>
                    <a:cubicBezTo>
                      <a:pt x="4812" y="2832"/>
                      <a:pt x="4798" y="2847"/>
                      <a:pt x="4777" y="2847"/>
                    </a:cubicBezTo>
                    <a:close/>
                    <a:moveTo>
                      <a:pt x="4777" y="2668"/>
                    </a:moveTo>
                    <a:cubicBezTo>
                      <a:pt x="4758" y="2668"/>
                      <a:pt x="4742" y="2652"/>
                      <a:pt x="4742" y="2633"/>
                    </a:cubicBezTo>
                    <a:lnTo>
                      <a:pt x="4742" y="2628"/>
                    </a:lnTo>
                    <a:cubicBezTo>
                      <a:pt x="4742" y="2609"/>
                      <a:pt x="4758" y="2593"/>
                      <a:pt x="4777" y="2593"/>
                    </a:cubicBezTo>
                    <a:cubicBezTo>
                      <a:pt x="4796" y="2593"/>
                      <a:pt x="4812" y="2609"/>
                      <a:pt x="4812" y="2628"/>
                    </a:cubicBezTo>
                    <a:lnTo>
                      <a:pt x="4812" y="2633"/>
                    </a:lnTo>
                    <a:cubicBezTo>
                      <a:pt x="4812" y="2653"/>
                      <a:pt x="4798" y="2668"/>
                      <a:pt x="4777" y="2668"/>
                    </a:cubicBezTo>
                    <a:close/>
                    <a:moveTo>
                      <a:pt x="4777" y="2487"/>
                    </a:moveTo>
                    <a:cubicBezTo>
                      <a:pt x="4758" y="2487"/>
                      <a:pt x="4742" y="2474"/>
                      <a:pt x="4742" y="2455"/>
                    </a:cubicBezTo>
                    <a:lnTo>
                      <a:pt x="4742" y="2450"/>
                    </a:lnTo>
                    <a:cubicBezTo>
                      <a:pt x="4742" y="2431"/>
                      <a:pt x="4758" y="2415"/>
                      <a:pt x="4777" y="2415"/>
                    </a:cubicBezTo>
                    <a:cubicBezTo>
                      <a:pt x="4796" y="2415"/>
                      <a:pt x="4812" y="2431"/>
                      <a:pt x="4812" y="2450"/>
                    </a:cubicBezTo>
                    <a:cubicBezTo>
                      <a:pt x="4812" y="2469"/>
                      <a:pt x="4798" y="2487"/>
                      <a:pt x="4777" y="2487"/>
                    </a:cubicBezTo>
                    <a:close/>
                    <a:moveTo>
                      <a:pt x="4777" y="2309"/>
                    </a:moveTo>
                    <a:cubicBezTo>
                      <a:pt x="4758" y="2309"/>
                      <a:pt x="4742" y="2293"/>
                      <a:pt x="4742" y="2274"/>
                    </a:cubicBezTo>
                    <a:lnTo>
                      <a:pt x="4742" y="2270"/>
                    </a:lnTo>
                    <a:cubicBezTo>
                      <a:pt x="4742" y="2251"/>
                      <a:pt x="4758" y="2235"/>
                      <a:pt x="4777" y="2235"/>
                    </a:cubicBezTo>
                    <a:cubicBezTo>
                      <a:pt x="4796" y="2235"/>
                      <a:pt x="4812" y="2251"/>
                      <a:pt x="4812" y="2270"/>
                    </a:cubicBezTo>
                    <a:lnTo>
                      <a:pt x="4812" y="2274"/>
                    </a:lnTo>
                    <a:cubicBezTo>
                      <a:pt x="4812" y="2294"/>
                      <a:pt x="4798" y="2309"/>
                      <a:pt x="4777" y="2309"/>
                    </a:cubicBezTo>
                    <a:close/>
                    <a:moveTo>
                      <a:pt x="4777" y="2130"/>
                    </a:moveTo>
                    <a:cubicBezTo>
                      <a:pt x="4758" y="2130"/>
                      <a:pt x="4742" y="2114"/>
                      <a:pt x="4742" y="2095"/>
                    </a:cubicBezTo>
                    <a:lnTo>
                      <a:pt x="4742" y="2090"/>
                    </a:lnTo>
                    <a:cubicBezTo>
                      <a:pt x="4742" y="2071"/>
                      <a:pt x="4758" y="2055"/>
                      <a:pt x="4777" y="2055"/>
                    </a:cubicBezTo>
                    <a:cubicBezTo>
                      <a:pt x="4796" y="2055"/>
                      <a:pt x="4812" y="2071"/>
                      <a:pt x="4812" y="2090"/>
                    </a:cubicBezTo>
                    <a:lnTo>
                      <a:pt x="4812" y="2095"/>
                    </a:lnTo>
                    <a:cubicBezTo>
                      <a:pt x="4812" y="2115"/>
                      <a:pt x="4798" y="2130"/>
                      <a:pt x="4777" y="2130"/>
                    </a:cubicBezTo>
                    <a:close/>
                    <a:moveTo>
                      <a:pt x="4777" y="1950"/>
                    </a:moveTo>
                    <a:cubicBezTo>
                      <a:pt x="4758" y="1950"/>
                      <a:pt x="4742" y="1934"/>
                      <a:pt x="4742" y="1915"/>
                    </a:cubicBezTo>
                    <a:lnTo>
                      <a:pt x="4742" y="1911"/>
                    </a:lnTo>
                    <a:cubicBezTo>
                      <a:pt x="4742" y="1892"/>
                      <a:pt x="4758" y="1876"/>
                      <a:pt x="4777" y="1876"/>
                    </a:cubicBezTo>
                    <a:cubicBezTo>
                      <a:pt x="4796" y="1876"/>
                      <a:pt x="4812" y="1892"/>
                      <a:pt x="4812" y="1911"/>
                    </a:cubicBezTo>
                    <a:lnTo>
                      <a:pt x="4812" y="1915"/>
                    </a:lnTo>
                    <a:cubicBezTo>
                      <a:pt x="4812" y="1936"/>
                      <a:pt x="4798" y="1950"/>
                      <a:pt x="4777" y="1950"/>
                    </a:cubicBezTo>
                    <a:close/>
                    <a:moveTo>
                      <a:pt x="4777" y="1773"/>
                    </a:moveTo>
                    <a:cubicBezTo>
                      <a:pt x="4758" y="1773"/>
                      <a:pt x="4742" y="1757"/>
                      <a:pt x="4742" y="1738"/>
                    </a:cubicBezTo>
                    <a:lnTo>
                      <a:pt x="4742" y="1733"/>
                    </a:lnTo>
                    <a:cubicBezTo>
                      <a:pt x="4742" y="1714"/>
                      <a:pt x="4758" y="1698"/>
                      <a:pt x="4777" y="1698"/>
                    </a:cubicBezTo>
                    <a:cubicBezTo>
                      <a:pt x="4796" y="1698"/>
                      <a:pt x="4812" y="1714"/>
                      <a:pt x="4812" y="1733"/>
                    </a:cubicBezTo>
                    <a:lnTo>
                      <a:pt x="4812" y="1738"/>
                    </a:lnTo>
                    <a:cubicBezTo>
                      <a:pt x="4812" y="1757"/>
                      <a:pt x="4798" y="1773"/>
                      <a:pt x="4777" y="1773"/>
                    </a:cubicBezTo>
                    <a:close/>
                    <a:moveTo>
                      <a:pt x="4777" y="1590"/>
                    </a:moveTo>
                    <a:cubicBezTo>
                      <a:pt x="4758" y="1590"/>
                      <a:pt x="4742" y="1577"/>
                      <a:pt x="4742" y="1558"/>
                    </a:cubicBezTo>
                    <a:lnTo>
                      <a:pt x="4742" y="1554"/>
                    </a:lnTo>
                    <a:cubicBezTo>
                      <a:pt x="4742" y="1535"/>
                      <a:pt x="4758" y="1519"/>
                      <a:pt x="4777" y="1519"/>
                    </a:cubicBezTo>
                    <a:cubicBezTo>
                      <a:pt x="4796" y="1519"/>
                      <a:pt x="4812" y="1535"/>
                      <a:pt x="4812" y="1554"/>
                    </a:cubicBezTo>
                    <a:cubicBezTo>
                      <a:pt x="4812" y="1573"/>
                      <a:pt x="4798" y="1590"/>
                      <a:pt x="4777" y="1590"/>
                    </a:cubicBezTo>
                    <a:close/>
                    <a:moveTo>
                      <a:pt x="4777" y="1414"/>
                    </a:moveTo>
                    <a:cubicBezTo>
                      <a:pt x="4758" y="1414"/>
                      <a:pt x="4742" y="1398"/>
                      <a:pt x="4742" y="1379"/>
                    </a:cubicBezTo>
                    <a:lnTo>
                      <a:pt x="4742" y="1375"/>
                    </a:lnTo>
                    <a:cubicBezTo>
                      <a:pt x="4742" y="1356"/>
                      <a:pt x="4758" y="1340"/>
                      <a:pt x="4777" y="1340"/>
                    </a:cubicBezTo>
                    <a:cubicBezTo>
                      <a:pt x="4796" y="1340"/>
                      <a:pt x="4812" y="1356"/>
                      <a:pt x="4812" y="1375"/>
                    </a:cubicBezTo>
                    <a:lnTo>
                      <a:pt x="4812" y="1379"/>
                    </a:lnTo>
                    <a:cubicBezTo>
                      <a:pt x="4812" y="1398"/>
                      <a:pt x="4798" y="1414"/>
                      <a:pt x="4777" y="1414"/>
                    </a:cubicBezTo>
                    <a:close/>
                    <a:moveTo>
                      <a:pt x="4777" y="1235"/>
                    </a:moveTo>
                    <a:cubicBezTo>
                      <a:pt x="4758" y="1235"/>
                      <a:pt x="4742" y="1219"/>
                      <a:pt x="4742" y="1200"/>
                    </a:cubicBezTo>
                    <a:lnTo>
                      <a:pt x="4742" y="1196"/>
                    </a:lnTo>
                    <a:cubicBezTo>
                      <a:pt x="4742" y="1177"/>
                      <a:pt x="4758" y="1161"/>
                      <a:pt x="4777" y="1161"/>
                    </a:cubicBezTo>
                    <a:cubicBezTo>
                      <a:pt x="4796" y="1161"/>
                      <a:pt x="4812" y="1177"/>
                      <a:pt x="4812" y="1196"/>
                    </a:cubicBezTo>
                    <a:lnTo>
                      <a:pt x="4812" y="1200"/>
                    </a:lnTo>
                    <a:cubicBezTo>
                      <a:pt x="4812" y="1219"/>
                      <a:pt x="4798" y="1235"/>
                      <a:pt x="4777" y="1235"/>
                    </a:cubicBezTo>
                    <a:close/>
                    <a:moveTo>
                      <a:pt x="4777" y="1056"/>
                    </a:moveTo>
                    <a:cubicBezTo>
                      <a:pt x="4758" y="1056"/>
                      <a:pt x="4742" y="1040"/>
                      <a:pt x="4742" y="1021"/>
                    </a:cubicBezTo>
                    <a:lnTo>
                      <a:pt x="4742" y="1016"/>
                    </a:lnTo>
                    <a:cubicBezTo>
                      <a:pt x="4742" y="997"/>
                      <a:pt x="4758" y="981"/>
                      <a:pt x="4777" y="981"/>
                    </a:cubicBezTo>
                    <a:cubicBezTo>
                      <a:pt x="4796" y="981"/>
                      <a:pt x="4812" y="997"/>
                      <a:pt x="4812" y="1016"/>
                    </a:cubicBezTo>
                    <a:lnTo>
                      <a:pt x="4812" y="1021"/>
                    </a:lnTo>
                    <a:cubicBezTo>
                      <a:pt x="4812" y="1040"/>
                      <a:pt x="4798" y="1056"/>
                      <a:pt x="4777" y="1056"/>
                    </a:cubicBezTo>
                    <a:close/>
                    <a:moveTo>
                      <a:pt x="4777" y="876"/>
                    </a:moveTo>
                    <a:cubicBezTo>
                      <a:pt x="4758" y="876"/>
                      <a:pt x="4742" y="860"/>
                      <a:pt x="4742" y="841"/>
                    </a:cubicBezTo>
                    <a:lnTo>
                      <a:pt x="4742" y="837"/>
                    </a:lnTo>
                    <a:cubicBezTo>
                      <a:pt x="4742" y="818"/>
                      <a:pt x="4758" y="802"/>
                      <a:pt x="4777" y="802"/>
                    </a:cubicBezTo>
                    <a:cubicBezTo>
                      <a:pt x="4796" y="802"/>
                      <a:pt x="4812" y="818"/>
                      <a:pt x="4812" y="837"/>
                    </a:cubicBezTo>
                    <a:lnTo>
                      <a:pt x="4812" y="841"/>
                    </a:lnTo>
                    <a:cubicBezTo>
                      <a:pt x="4812" y="860"/>
                      <a:pt x="4798" y="876"/>
                      <a:pt x="4777" y="876"/>
                    </a:cubicBezTo>
                    <a:close/>
                    <a:moveTo>
                      <a:pt x="4777" y="694"/>
                    </a:moveTo>
                    <a:cubicBezTo>
                      <a:pt x="4758" y="694"/>
                      <a:pt x="4742" y="681"/>
                      <a:pt x="4742" y="662"/>
                    </a:cubicBezTo>
                    <a:lnTo>
                      <a:pt x="4742" y="658"/>
                    </a:lnTo>
                    <a:cubicBezTo>
                      <a:pt x="4742" y="639"/>
                      <a:pt x="4758" y="623"/>
                      <a:pt x="4777" y="623"/>
                    </a:cubicBezTo>
                    <a:cubicBezTo>
                      <a:pt x="4796" y="623"/>
                      <a:pt x="4812" y="639"/>
                      <a:pt x="4812" y="658"/>
                    </a:cubicBezTo>
                    <a:cubicBezTo>
                      <a:pt x="4812" y="677"/>
                      <a:pt x="4798" y="694"/>
                      <a:pt x="4777" y="694"/>
                    </a:cubicBezTo>
                    <a:close/>
                    <a:moveTo>
                      <a:pt x="4777" y="518"/>
                    </a:moveTo>
                    <a:cubicBezTo>
                      <a:pt x="4758" y="518"/>
                      <a:pt x="4742" y="502"/>
                      <a:pt x="4742" y="483"/>
                    </a:cubicBezTo>
                    <a:lnTo>
                      <a:pt x="4742" y="478"/>
                    </a:lnTo>
                    <a:cubicBezTo>
                      <a:pt x="4742" y="460"/>
                      <a:pt x="4758" y="443"/>
                      <a:pt x="4777" y="443"/>
                    </a:cubicBezTo>
                    <a:cubicBezTo>
                      <a:pt x="4796" y="443"/>
                      <a:pt x="4812" y="459"/>
                      <a:pt x="4812" y="478"/>
                    </a:cubicBezTo>
                    <a:lnTo>
                      <a:pt x="4812" y="483"/>
                    </a:lnTo>
                    <a:cubicBezTo>
                      <a:pt x="4812" y="502"/>
                      <a:pt x="4798" y="518"/>
                      <a:pt x="4777" y="518"/>
                    </a:cubicBezTo>
                    <a:close/>
                    <a:moveTo>
                      <a:pt x="4777" y="339"/>
                    </a:moveTo>
                    <a:cubicBezTo>
                      <a:pt x="4758" y="339"/>
                      <a:pt x="4742" y="323"/>
                      <a:pt x="4742" y="304"/>
                    </a:cubicBezTo>
                    <a:lnTo>
                      <a:pt x="4742" y="299"/>
                    </a:lnTo>
                    <a:cubicBezTo>
                      <a:pt x="4742" y="280"/>
                      <a:pt x="4758" y="264"/>
                      <a:pt x="4777" y="264"/>
                    </a:cubicBezTo>
                    <a:cubicBezTo>
                      <a:pt x="4796" y="264"/>
                      <a:pt x="4812" y="280"/>
                      <a:pt x="4812" y="299"/>
                    </a:cubicBezTo>
                    <a:lnTo>
                      <a:pt x="4812" y="304"/>
                    </a:lnTo>
                    <a:cubicBezTo>
                      <a:pt x="4812" y="322"/>
                      <a:pt x="4798" y="339"/>
                      <a:pt x="4777" y="339"/>
                    </a:cubicBezTo>
                    <a:close/>
                    <a:moveTo>
                      <a:pt x="4777" y="159"/>
                    </a:moveTo>
                    <a:cubicBezTo>
                      <a:pt x="4758" y="159"/>
                      <a:pt x="4742" y="143"/>
                      <a:pt x="4742" y="124"/>
                    </a:cubicBezTo>
                    <a:lnTo>
                      <a:pt x="4742" y="120"/>
                    </a:lnTo>
                    <a:cubicBezTo>
                      <a:pt x="4742" y="101"/>
                      <a:pt x="4758" y="85"/>
                      <a:pt x="4777" y="85"/>
                    </a:cubicBezTo>
                    <a:cubicBezTo>
                      <a:pt x="4796" y="85"/>
                      <a:pt x="4812" y="101"/>
                      <a:pt x="4812" y="120"/>
                    </a:cubicBezTo>
                    <a:lnTo>
                      <a:pt x="4812" y="124"/>
                    </a:lnTo>
                    <a:cubicBezTo>
                      <a:pt x="4812" y="143"/>
                      <a:pt x="4798" y="159"/>
                      <a:pt x="4777" y="159"/>
                    </a:cubicBezTo>
                    <a:close/>
                    <a:moveTo>
                      <a:pt x="6844" y="70"/>
                    </a:moveTo>
                    <a:cubicBezTo>
                      <a:pt x="6825" y="70"/>
                      <a:pt x="6808" y="54"/>
                      <a:pt x="6808" y="35"/>
                    </a:cubicBezTo>
                    <a:cubicBezTo>
                      <a:pt x="6808" y="16"/>
                      <a:pt x="6821" y="0"/>
                      <a:pt x="6840" y="0"/>
                    </a:cubicBezTo>
                    <a:lnTo>
                      <a:pt x="6844" y="0"/>
                    </a:lnTo>
                    <a:cubicBezTo>
                      <a:pt x="6863" y="0"/>
                      <a:pt x="6879" y="16"/>
                      <a:pt x="6879" y="35"/>
                    </a:cubicBezTo>
                    <a:cubicBezTo>
                      <a:pt x="6879" y="54"/>
                      <a:pt x="6863" y="70"/>
                      <a:pt x="6844" y="70"/>
                    </a:cubicBezTo>
                    <a:close/>
                    <a:moveTo>
                      <a:pt x="6665" y="70"/>
                    </a:moveTo>
                    <a:lnTo>
                      <a:pt x="6660" y="70"/>
                    </a:lnTo>
                    <a:cubicBezTo>
                      <a:pt x="6641" y="70"/>
                      <a:pt x="6625" y="54"/>
                      <a:pt x="6625" y="35"/>
                    </a:cubicBezTo>
                    <a:cubicBezTo>
                      <a:pt x="6625" y="16"/>
                      <a:pt x="6641" y="0"/>
                      <a:pt x="6660" y="0"/>
                    </a:cubicBezTo>
                    <a:lnTo>
                      <a:pt x="6665" y="0"/>
                    </a:lnTo>
                    <a:cubicBezTo>
                      <a:pt x="6684" y="0"/>
                      <a:pt x="6700" y="16"/>
                      <a:pt x="6700" y="35"/>
                    </a:cubicBezTo>
                    <a:cubicBezTo>
                      <a:pt x="6700" y="54"/>
                      <a:pt x="6684" y="70"/>
                      <a:pt x="6665" y="70"/>
                    </a:cubicBezTo>
                    <a:close/>
                    <a:moveTo>
                      <a:pt x="6486" y="70"/>
                    </a:moveTo>
                    <a:cubicBezTo>
                      <a:pt x="6467" y="70"/>
                      <a:pt x="6449" y="54"/>
                      <a:pt x="6449" y="35"/>
                    </a:cubicBezTo>
                    <a:cubicBezTo>
                      <a:pt x="6449" y="16"/>
                      <a:pt x="6462" y="0"/>
                      <a:pt x="6481" y="0"/>
                    </a:cubicBezTo>
                    <a:lnTo>
                      <a:pt x="6486" y="0"/>
                    </a:lnTo>
                    <a:cubicBezTo>
                      <a:pt x="6504" y="0"/>
                      <a:pt x="6521" y="16"/>
                      <a:pt x="6521" y="35"/>
                    </a:cubicBezTo>
                    <a:cubicBezTo>
                      <a:pt x="6521" y="54"/>
                      <a:pt x="6504" y="70"/>
                      <a:pt x="6486" y="70"/>
                    </a:cubicBezTo>
                    <a:close/>
                    <a:moveTo>
                      <a:pt x="6306" y="70"/>
                    </a:moveTo>
                    <a:cubicBezTo>
                      <a:pt x="6287" y="70"/>
                      <a:pt x="6270" y="54"/>
                      <a:pt x="6270" y="35"/>
                    </a:cubicBezTo>
                    <a:cubicBezTo>
                      <a:pt x="6270" y="16"/>
                      <a:pt x="6283" y="0"/>
                      <a:pt x="6302" y="0"/>
                    </a:cubicBezTo>
                    <a:lnTo>
                      <a:pt x="6306" y="0"/>
                    </a:lnTo>
                    <a:cubicBezTo>
                      <a:pt x="6325" y="0"/>
                      <a:pt x="6341" y="16"/>
                      <a:pt x="6341" y="35"/>
                    </a:cubicBezTo>
                    <a:cubicBezTo>
                      <a:pt x="6341" y="54"/>
                      <a:pt x="6325" y="70"/>
                      <a:pt x="6306" y="70"/>
                    </a:cubicBezTo>
                    <a:close/>
                    <a:moveTo>
                      <a:pt x="6127" y="70"/>
                    </a:moveTo>
                    <a:lnTo>
                      <a:pt x="6123" y="70"/>
                    </a:lnTo>
                    <a:cubicBezTo>
                      <a:pt x="6104" y="70"/>
                      <a:pt x="6088" y="54"/>
                      <a:pt x="6088" y="35"/>
                    </a:cubicBezTo>
                    <a:cubicBezTo>
                      <a:pt x="6088" y="16"/>
                      <a:pt x="6104" y="0"/>
                      <a:pt x="6123" y="0"/>
                    </a:cubicBezTo>
                    <a:lnTo>
                      <a:pt x="6127" y="0"/>
                    </a:lnTo>
                    <a:cubicBezTo>
                      <a:pt x="6146" y="0"/>
                      <a:pt x="6162" y="16"/>
                      <a:pt x="6162" y="35"/>
                    </a:cubicBezTo>
                    <a:cubicBezTo>
                      <a:pt x="6162" y="54"/>
                      <a:pt x="6146" y="70"/>
                      <a:pt x="6127" y="70"/>
                    </a:cubicBezTo>
                    <a:close/>
                    <a:moveTo>
                      <a:pt x="5948" y="70"/>
                    </a:moveTo>
                    <a:cubicBezTo>
                      <a:pt x="5929" y="70"/>
                      <a:pt x="5911" y="54"/>
                      <a:pt x="5911" y="35"/>
                    </a:cubicBezTo>
                    <a:cubicBezTo>
                      <a:pt x="5911" y="16"/>
                      <a:pt x="5924" y="0"/>
                      <a:pt x="5943" y="0"/>
                    </a:cubicBezTo>
                    <a:lnTo>
                      <a:pt x="5948" y="0"/>
                    </a:lnTo>
                    <a:cubicBezTo>
                      <a:pt x="5967" y="0"/>
                      <a:pt x="5983" y="16"/>
                      <a:pt x="5983" y="35"/>
                    </a:cubicBezTo>
                    <a:cubicBezTo>
                      <a:pt x="5983" y="54"/>
                      <a:pt x="5968" y="70"/>
                      <a:pt x="5948" y="70"/>
                    </a:cubicBezTo>
                    <a:close/>
                    <a:moveTo>
                      <a:pt x="5768" y="70"/>
                    </a:moveTo>
                    <a:lnTo>
                      <a:pt x="5764" y="70"/>
                    </a:lnTo>
                    <a:cubicBezTo>
                      <a:pt x="5745" y="70"/>
                      <a:pt x="5729" y="54"/>
                      <a:pt x="5729" y="35"/>
                    </a:cubicBezTo>
                    <a:cubicBezTo>
                      <a:pt x="5729" y="16"/>
                      <a:pt x="5745" y="0"/>
                      <a:pt x="5764" y="0"/>
                    </a:cubicBezTo>
                    <a:lnTo>
                      <a:pt x="5768" y="0"/>
                    </a:lnTo>
                    <a:cubicBezTo>
                      <a:pt x="5787" y="0"/>
                      <a:pt x="5803" y="16"/>
                      <a:pt x="5803" y="35"/>
                    </a:cubicBezTo>
                    <a:cubicBezTo>
                      <a:pt x="5803" y="54"/>
                      <a:pt x="5789" y="70"/>
                      <a:pt x="5768" y="70"/>
                    </a:cubicBezTo>
                    <a:close/>
                    <a:moveTo>
                      <a:pt x="5589" y="70"/>
                    </a:moveTo>
                    <a:cubicBezTo>
                      <a:pt x="5570" y="70"/>
                      <a:pt x="5553" y="54"/>
                      <a:pt x="5553" y="35"/>
                    </a:cubicBezTo>
                    <a:cubicBezTo>
                      <a:pt x="5553" y="16"/>
                      <a:pt x="5566" y="0"/>
                      <a:pt x="5585" y="0"/>
                    </a:cubicBezTo>
                    <a:lnTo>
                      <a:pt x="5589" y="0"/>
                    </a:lnTo>
                    <a:cubicBezTo>
                      <a:pt x="5608" y="0"/>
                      <a:pt x="5624" y="16"/>
                      <a:pt x="5624" y="35"/>
                    </a:cubicBezTo>
                    <a:cubicBezTo>
                      <a:pt x="5624" y="54"/>
                      <a:pt x="5610" y="70"/>
                      <a:pt x="5589" y="70"/>
                    </a:cubicBezTo>
                    <a:close/>
                    <a:moveTo>
                      <a:pt x="5410" y="70"/>
                    </a:moveTo>
                    <a:cubicBezTo>
                      <a:pt x="5391" y="70"/>
                      <a:pt x="5373" y="54"/>
                      <a:pt x="5373" y="35"/>
                    </a:cubicBezTo>
                    <a:cubicBezTo>
                      <a:pt x="5373" y="16"/>
                      <a:pt x="5387" y="0"/>
                      <a:pt x="5406" y="0"/>
                    </a:cubicBezTo>
                    <a:lnTo>
                      <a:pt x="5410" y="0"/>
                    </a:lnTo>
                    <a:cubicBezTo>
                      <a:pt x="5429" y="0"/>
                      <a:pt x="5445" y="16"/>
                      <a:pt x="5445" y="35"/>
                    </a:cubicBezTo>
                    <a:cubicBezTo>
                      <a:pt x="5445" y="54"/>
                      <a:pt x="5430" y="70"/>
                      <a:pt x="5410" y="70"/>
                    </a:cubicBezTo>
                    <a:close/>
                    <a:moveTo>
                      <a:pt x="5231" y="70"/>
                    </a:moveTo>
                    <a:lnTo>
                      <a:pt x="5226" y="70"/>
                    </a:lnTo>
                    <a:cubicBezTo>
                      <a:pt x="5207" y="70"/>
                      <a:pt x="5191" y="54"/>
                      <a:pt x="5191" y="35"/>
                    </a:cubicBezTo>
                    <a:cubicBezTo>
                      <a:pt x="5191" y="16"/>
                      <a:pt x="5207" y="0"/>
                      <a:pt x="5226" y="0"/>
                    </a:cubicBezTo>
                    <a:lnTo>
                      <a:pt x="5231" y="0"/>
                    </a:lnTo>
                    <a:cubicBezTo>
                      <a:pt x="5250" y="0"/>
                      <a:pt x="5266" y="16"/>
                      <a:pt x="5266" y="35"/>
                    </a:cubicBezTo>
                    <a:cubicBezTo>
                      <a:pt x="5266" y="54"/>
                      <a:pt x="5251" y="70"/>
                      <a:pt x="5231" y="70"/>
                    </a:cubicBezTo>
                    <a:close/>
                    <a:moveTo>
                      <a:pt x="5051" y="70"/>
                    </a:moveTo>
                    <a:cubicBezTo>
                      <a:pt x="5032" y="70"/>
                      <a:pt x="5015" y="54"/>
                      <a:pt x="5015" y="35"/>
                    </a:cubicBezTo>
                    <a:cubicBezTo>
                      <a:pt x="5015" y="16"/>
                      <a:pt x="5028" y="0"/>
                      <a:pt x="5047" y="0"/>
                    </a:cubicBezTo>
                    <a:lnTo>
                      <a:pt x="5051" y="0"/>
                    </a:lnTo>
                    <a:cubicBezTo>
                      <a:pt x="5070" y="0"/>
                      <a:pt x="5086" y="16"/>
                      <a:pt x="5086" y="35"/>
                    </a:cubicBezTo>
                    <a:cubicBezTo>
                      <a:pt x="5086" y="54"/>
                      <a:pt x="5072" y="70"/>
                      <a:pt x="5051" y="70"/>
                    </a:cubicBezTo>
                    <a:close/>
                    <a:moveTo>
                      <a:pt x="4874" y="70"/>
                    </a:moveTo>
                    <a:lnTo>
                      <a:pt x="4868" y="70"/>
                    </a:lnTo>
                    <a:cubicBezTo>
                      <a:pt x="4849" y="70"/>
                      <a:pt x="4833" y="54"/>
                      <a:pt x="4833" y="35"/>
                    </a:cubicBezTo>
                    <a:cubicBezTo>
                      <a:pt x="4833" y="16"/>
                      <a:pt x="4849" y="0"/>
                      <a:pt x="4868" y="0"/>
                    </a:cubicBezTo>
                    <a:lnTo>
                      <a:pt x="4872" y="0"/>
                    </a:lnTo>
                    <a:cubicBezTo>
                      <a:pt x="4891" y="0"/>
                      <a:pt x="4907" y="16"/>
                      <a:pt x="4907" y="35"/>
                    </a:cubicBezTo>
                    <a:cubicBezTo>
                      <a:pt x="4907" y="54"/>
                      <a:pt x="4892" y="70"/>
                      <a:pt x="4874"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6" name="Freeform 165">
                <a:extLst>
                  <a:ext uri="{FF2B5EF4-FFF2-40B4-BE49-F238E27FC236}">
                    <a16:creationId xmlns:a16="http://schemas.microsoft.com/office/drawing/2014/main" id="{99C92DB2-423F-574B-B5A8-9B95DB654A09}"/>
                  </a:ext>
                </a:extLst>
              </p:cNvPr>
              <p:cNvSpPr/>
              <p:nvPr/>
            </p:nvSpPr>
            <p:spPr>
              <a:xfrm>
                <a:off x="1453320" y="4918320"/>
                <a:ext cx="2284920" cy="24840"/>
              </a:xfrm>
              <a:custGeom>
                <a:avLst/>
                <a:gdLst/>
                <a:ahLst/>
                <a:cxnLst>
                  <a:cxn ang="3cd4">
                    <a:pos x="hc" y="t"/>
                  </a:cxn>
                  <a:cxn ang="cd2">
                    <a:pos x="l" y="vc"/>
                  </a:cxn>
                  <a:cxn ang="cd4">
                    <a:pos x="hc" y="b"/>
                  </a:cxn>
                  <a:cxn ang="0">
                    <a:pos x="r" y="vc"/>
                  </a:cxn>
                </a:cxnLst>
                <a:rect l="l" t="t" r="r" b="b"/>
                <a:pathLst>
                  <a:path w="6348" h="70">
                    <a:moveTo>
                      <a:pt x="6313" y="70"/>
                    </a:moveTo>
                    <a:cubicBezTo>
                      <a:pt x="6294" y="70"/>
                      <a:pt x="6276" y="54"/>
                      <a:pt x="6276" y="35"/>
                    </a:cubicBezTo>
                    <a:cubicBezTo>
                      <a:pt x="6276" y="16"/>
                      <a:pt x="6289" y="0"/>
                      <a:pt x="6308" y="0"/>
                    </a:cubicBezTo>
                    <a:lnTo>
                      <a:pt x="6313" y="0"/>
                    </a:lnTo>
                    <a:cubicBezTo>
                      <a:pt x="6332" y="0"/>
                      <a:pt x="6348" y="16"/>
                      <a:pt x="6348" y="35"/>
                    </a:cubicBezTo>
                    <a:cubicBezTo>
                      <a:pt x="6348" y="54"/>
                      <a:pt x="6332" y="70"/>
                      <a:pt x="6313" y="70"/>
                    </a:cubicBezTo>
                    <a:close/>
                    <a:moveTo>
                      <a:pt x="6133" y="70"/>
                    </a:moveTo>
                    <a:cubicBezTo>
                      <a:pt x="6114" y="70"/>
                      <a:pt x="6097" y="54"/>
                      <a:pt x="6097" y="35"/>
                    </a:cubicBezTo>
                    <a:cubicBezTo>
                      <a:pt x="6097" y="16"/>
                      <a:pt x="6110" y="0"/>
                      <a:pt x="6129" y="0"/>
                    </a:cubicBezTo>
                    <a:lnTo>
                      <a:pt x="6133" y="0"/>
                    </a:lnTo>
                    <a:cubicBezTo>
                      <a:pt x="6152" y="0"/>
                      <a:pt x="6168" y="16"/>
                      <a:pt x="6168" y="35"/>
                    </a:cubicBezTo>
                    <a:cubicBezTo>
                      <a:pt x="6168" y="54"/>
                      <a:pt x="6152" y="70"/>
                      <a:pt x="6133" y="70"/>
                    </a:cubicBezTo>
                    <a:close/>
                    <a:moveTo>
                      <a:pt x="5954" y="70"/>
                    </a:moveTo>
                    <a:lnTo>
                      <a:pt x="5950" y="70"/>
                    </a:lnTo>
                    <a:cubicBezTo>
                      <a:pt x="5931" y="70"/>
                      <a:pt x="5915" y="54"/>
                      <a:pt x="5915" y="35"/>
                    </a:cubicBezTo>
                    <a:cubicBezTo>
                      <a:pt x="5915" y="16"/>
                      <a:pt x="5931" y="0"/>
                      <a:pt x="5950" y="0"/>
                    </a:cubicBezTo>
                    <a:lnTo>
                      <a:pt x="5954" y="0"/>
                    </a:lnTo>
                    <a:cubicBezTo>
                      <a:pt x="5973" y="0"/>
                      <a:pt x="5989" y="16"/>
                      <a:pt x="5989" y="35"/>
                    </a:cubicBezTo>
                    <a:cubicBezTo>
                      <a:pt x="5989" y="54"/>
                      <a:pt x="5973" y="70"/>
                      <a:pt x="5954" y="70"/>
                    </a:cubicBezTo>
                    <a:close/>
                    <a:moveTo>
                      <a:pt x="5775" y="70"/>
                    </a:moveTo>
                    <a:cubicBezTo>
                      <a:pt x="5756" y="70"/>
                      <a:pt x="5738" y="54"/>
                      <a:pt x="5738" y="35"/>
                    </a:cubicBezTo>
                    <a:cubicBezTo>
                      <a:pt x="5738" y="16"/>
                      <a:pt x="5752" y="0"/>
                      <a:pt x="5771" y="0"/>
                    </a:cubicBezTo>
                    <a:lnTo>
                      <a:pt x="5775" y="0"/>
                    </a:lnTo>
                    <a:cubicBezTo>
                      <a:pt x="5794" y="0"/>
                      <a:pt x="5810" y="16"/>
                      <a:pt x="5810" y="35"/>
                    </a:cubicBezTo>
                    <a:cubicBezTo>
                      <a:pt x="5810" y="54"/>
                      <a:pt x="5794" y="70"/>
                      <a:pt x="5775" y="70"/>
                    </a:cubicBezTo>
                    <a:close/>
                    <a:moveTo>
                      <a:pt x="5596" y="70"/>
                    </a:moveTo>
                    <a:lnTo>
                      <a:pt x="5591" y="70"/>
                    </a:lnTo>
                    <a:cubicBezTo>
                      <a:pt x="5572" y="70"/>
                      <a:pt x="5556" y="54"/>
                      <a:pt x="5556" y="35"/>
                    </a:cubicBezTo>
                    <a:cubicBezTo>
                      <a:pt x="5556" y="16"/>
                      <a:pt x="5572" y="0"/>
                      <a:pt x="5591" y="0"/>
                    </a:cubicBezTo>
                    <a:lnTo>
                      <a:pt x="5596" y="0"/>
                    </a:lnTo>
                    <a:cubicBezTo>
                      <a:pt x="5615" y="0"/>
                      <a:pt x="5631" y="16"/>
                      <a:pt x="5631" y="35"/>
                    </a:cubicBezTo>
                    <a:cubicBezTo>
                      <a:pt x="5631" y="54"/>
                      <a:pt x="5615" y="70"/>
                      <a:pt x="5596" y="70"/>
                    </a:cubicBezTo>
                    <a:close/>
                    <a:moveTo>
                      <a:pt x="5416" y="70"/>
                    </a:moveTo>
                    <a:cubicBezTo>
                      <a:pt x="5397" y="70"/>
                      <a:pt x="5380" y="54"/>
                      <a:pt x="5380" y="35"/>
                    </a:cubicBezTo>
                    <a:cubicBezTo>
                      <a:pt x="5380" y="16"/>
                      <a:pt x="5393" y="0"/>
                      <a:pt x="5412" y="0"/>
                    </a:cubicBezTo>
                    <a:lnTo>
                      <a:pt x="5416" y="0"/>
                    </a:lnTo>
                    <a:cubicBezTo>
                      <a:pt x="5435" y="0"/>
                      <a:pt x="5451" y="16"/>
                      <a:pt x="5451" y="35"/>
                    </a:cubicBezTo>
                    <a:cubicBezTo>
                      <a:pt x="5451" y="54"/>
                      <a:pt x="5435" y="70"/>
                      <a:pt x="5416" y="70"/>
                    </a:cubicBezTo>
                    <a:close/>
                    <a:moveTo>
                      <a:pt x="5237" y="70"/>
                    </a:moveTo>
                    <a:cubicBezTo>
                      <a:pt x="5218" y="70"/>
                      <a:pt x="5201" y="54"/>
                      <a:pt x="5201" y="35"/>
                    </a:cubicBezTo>
                    <a:cubicBezTo>
                      <a:pt x="5201" y="16"/>
                      <a:pt x="5214" y="0"/>
                      <a:pt x="5233" y="0"/>
                    </a:cubicBezTo>
                    <a:lnTo>
                      <a:pt x="5237" y="0"/>
                    </a:lnTo>
                    <a:cubicBezTo>
                      <a:pt x="5256" y="0"/>
                      <a:pt x="5272" y="16"/>
                      <a:pt x="5272" y="35"/>
                    </a:cubicBezTo>
                    <a:cubicBezTo>
                      <a:pt x="5272" y="54"/>
                      <a:pt x="5256" y="70"/>
                      <a:pt x="5237" y="70"/>
                    </a:cubicBezTo>
                    <a:close/>
                    <a:moveTo>
                      <a:pt x="5058" y="70"/>
                    </a:moveTo>
                    <a:lnTo>
                      <a:pt x="5053" y="70"/>
                    </a:lnTo>
                    <a:cubicBezTo>
                      <a:pt x="5034" y="70"/>
                      <a:pt x="5018" y="54"/>
                      <a:pt x="5018" y="35"/>
                    </a:cubicBezTo>
                    <a:cubicBezTo>
                      <a:pt x="5018" y="16"/>
                      <a:pt x="5034" y="0"/>
                      <a:pt x="5053" y="0"/>
                    </a:cubicBezTo>
                    <a:lnTo>
                      <a:pt x="5058" y="0"/>
                    </a:lnTo>
                    <a:cubicBezTo>
                      <a:pt x="5077" y="0"/>
                      <a:pt x="5093" y="16"/>
                      <a:pt x="5093" y="35"/>
                    </a:cubicBezTo>
                    <a:cubicBezTo>
                      <a:pt x="5093" y="54"/>
                      <a:pt x="5077" y="70"/>
                      <a:pt x="5058" y="70"/>
                    </a:cubicBezTo>
                    <a:close/>
                    <a:moveTo>
                      <a:pt x="4879" y="70"/>
                    </a:moveTo>
                    <a:cubicBezTo>
                      <a:pt x="4860" y="70"/>
                      <a:pt x="4842" y="54"/>
                      <a:pt x="4842" y="35"/>
                    </a:cubicBezTo>
                    <a:cubicBezTo>
                      <a:pt x="4842" y="16"/>
                      <a:pt x="4855" y="0"/>
                      <a:pt x="4874" y="0"/>
                    </a:cubicBezTo>
                    <a:lnTo>
                      <a:pt x="4879" y="0"/>
                    </a:lnTo>
                    <a:cubicBezTo>
                      <a:pt x="4897" y="0"/>
                      <a:pt x="4913" y="16"/>
                      <a:pt x="4913" y="35"/>
                    </a:cubicBezTo>
                    <a:cubicBezTo>
                      <a:pt x="4913" y="54"/>
                      <a:pt x="4897" y="70"/>
                      <a:pt x="4879" y="70"/>
                    </a:cubicBezTo>
                    <a:close/>
                    <a:moveTo>
                      <a:pt x="4699" y="70"/>
                    </a:moveTo>
                    <a:lnTo>
                      <a:pt x="4695" y="70"/>
                    </a:lnTo>
                    <a:cubicBezTo>
                      <a:pt x="4676" y="70"/>
                      <a:pt x="4660" y="54"/>
                      <a:pt x="4660" y="35"/>
                    </a:cubicBezTo>
                    <a:cubicBezTo>
                      <a:pt x="4660" y="16"/>
                      <a:pt x="4676" y="0"/>
                      <a:pt x="4695" y="0"/>
                    </a:cubicBezTo>
                    <a:lnTo>
                      <a:pt x="4699" y="0"/>
                    </a:lnTo>
                    <a:cubicBezTo>
                      <a:pt x="4718" y="0"/>
                      <a:pt x="4734" y="16"/>
                      <a:pt x="4734" y="35"/>
                    </a:cubicBezTo>
                    <a:cubicBezTo>
                      <a:pt x="4734" y="54"/>
                      <a:pt x="4718" y="70"/>
                      <a:pt x="4699" y="70"/>
                    </a:cubicBezTo>
                    <a:close/>
                    <a:moveTo>
                      <a:pt x="4520" y="70"/>
                    </a:moveTo>
                    <a:cubicBezTo>
                      <a:pt x="4501" y="70"/>
                      <a:pt x="4484" y="54"/>
                      <a:pt x="4484" y="35"/>
                    </a:cubicBezTo>
                    <a:cubicBezTo>
                      <a:pt x="4484" y="16"/>
                      <a:pt x="4497" y="0"/>
                      <a:pt x="4516" y="0"/>
                    </a:cubicBezTo>
                    <a:lnTo>
                      <a:pt x="4520" y="0"/>
                    </a:lnTo>
                    <a:cubicBezTo>
                      <a:pt x="4539" y="0"/>
                      <a:pt x="4555" y="16"/>
                      <a:pt x="4555" y="35"/>
                    </a:cubicBezTo>
                    <a:cubicBezTo>
                      <a:pt x="4555" y="54"/>
                      <a:pt x="4539" y="70"/>
                      <a:pt x="4520" y="70"/>
                    </a:cubicBezTo>
                    <a:close/>
                    <a:moveTo>
                      <a:pt x="4341" y="70"/>
                    </a:moveTo>
                    <a:cubicBezTo>
                      <a:pt x="4322" y="70"/>
                      <a:pt x="4304" y="54"/>
                      <a:pt x="4304" y="35"/>
                    </a:cubicBezTo>
                    <a:cubicBezTo>
                      <a:pt x="4304" y="16"/>
                      <a:pt x="4317" y="0"/>
                      <a:pt x="4336" y="0"/>
                    </a:cubicBezTo>
                    <a:lnTo>
                      <a:pt x="4341" y="0"/>
                    </a:lnTo>
                    <a:cubicBezTo>
                      <a:pt x="4360" y="0"/>
                      <a:pt x="4376" y="16"/>
                      <a:pt x="4376" y="35"/>
                    </a:cubicBezTo>
                    <a:cubicBezTo>
                      <a:pt x="4376" y="54"/>
                      <a:pt x="4360" y="70"/>
                      <a:pt x="4341" y="70"/>
                    </a:cubicBezTo>
                    <a:close/>
                    <a:moveTo>
                      <a:pt x="4161" y="70"/>
                    </a:moveTo>
                    <a:lnTo>
                      <a:pt x="4157" y="70"/>
                    </a:lnTo>
                    <a:cubicBezTo>
                      <a:pt x="4138" y="70"/>
                      <a:pt x="4122" y="54"/>
                      <a:pt x="4122" y="35"/>
                    </a:cubicBezTo>
                    <a:cubicBezTo>
                      <a:pt x="4122" y="16"/>
                      <a:pt x="4138" y="0"/>
                      <a:pt x="4157" y="0"/>
                    </a:cubicBezTo>
                    <a:lnTo>
                      <a:pt x="4161" y="0"/>
                    </a:lnTo>
                    <a:cubicBezTo>
                      <a:pt x="4180" y="0"/>
                      <a:pt x="4196" y="16"/>
                      <a:pt x="4196" y="35"/>
                    </a:cubicBezTo>
                    <a:cubicBezTo>
                      <a:pt x="4196" y="54"/>
                      <a:pt x="4180" y="70"/>
                      <a:pt x="4161" y="70"/>
                    </a:cubicBezTo>
                    <a:close/>
                    <a:moveTo>
                      <a:pt x="3982" y="70"/>
                    </a:moveTo>
                    <a:cubicBezTo>
                      <a:pt x="3963" y="70"/>
                      <a:pt x="3946" y="54"/>
                      <a:pt x="3946" y="35"/>
                    </a:cubicBezTo>
                    <a:cubicBezTo>
                      <a:pt x="3946" y="16"/>
                      <a:pt x="3959" y="0"/>
                      <a:pt x="3978" y="0"/>
                    </a:cubicBezTo>
                    <a:lnTo>
                      <a:pt x="3982" y="0"/>
                    </a:lnTo>
                    <a:cubicBezTo>
                      <a:pt x="4001" y="0"/>
                      <a:pt x="4017" y="16"/>
                      <a:pt x="4017" y="35"/>
                    </a:cubicBezTo>
                    <a:cubicBezTo>
                      <a:pt x="4017" y="54"/>
                      <a:pt x="4001" y="70"/>
                      <a:pt x="3982" y="70"/>
                    </a:cubicBezTo>
                    <a:close/>
                    <a:moveTo>
                      <a:pt x="3803" y="70"/>
                    </a:moveTo>
                    <a:lnTo>
                      <a:pt x="3798" y="70"/>
                    </a:lnTo>
                    <a:cubicBezTo>
                      <a:pt x="3780" y="70"/>
                      <a:pt x="3763" y="54"/>
                      <a:pt x="3763" y="35"/>
                    </a:cubicBezTo>
                    <a:cubicBezTo>
                      <a:pt x="3763" y="16"/>
                      <a:pt x="3780" y="0"/>
                      <a:pt x="3798" y="0"/>
                    </a:cubicBezTo>
                    <a:lnTo>
                      <a:pt x="3803" y="0"/>
                    </a:lnTo>
                    <a:cubicBezTo>
                      <a:pt x="3822" y="0"/>
                      <a:pt x="3838" y="16"/>
                      <a:pt x="3838" y="35"/>
                    </a:cubicBezTo>
                    <a:cubicBezTo>
                      <a:pt x="3838" y="54"/>
                      <a:pt x="3822" y="70"/>
                      <a:pt x="3803" y="70"/>
                    </a:cubicBezTo>
                    <a:close/>
                    <a:moveTo>
                      <a:pt x="3624" y="70"/>
                    </a:moveTo>
                    <a:cubicBezTo>
                      <a:pt x="3605" y="70"/>
                      <a:pt x="3587" y="54"/>
                      <a:pt x="3587" y="35"/>
                    </a:cubicBezTo>
                    <a:cubicBezTo>
                      <a:pt x="3587" y="16"/>
                      <a:pt x="3600" y="0"/>
                      <a:pt x="3619" y="0"/>
                    </a:cubicBezTo>
                    <a:lnTo>
                      <a:pt x="3624" y="0"/>
                    </a:lnTo>
                    <a:cubicBezTo>
                      <a:pt x="3643" y="0"/>
                      <a:pt x="3659" y="16"/>
                      <a:pt x="3659" y="35"/>
                    </a:cubicBezTo>
                    <a:cubicBezTo>
                      <a:pt x="3659" y="54"/>
                      <a:pt x="3643" y="70"/>
                      <a:pt x="3624" y="70"/>
                    </a:cubicBezTo>
                    <a:close/>
                    <a:moveTo>
                      <a:pt x="3444" y="70"/>
                    </a:moveTo>
                    <a:cubicBezTo>
                      <a:pt x="3425" y="70"/>
                      <a:pt x="3408" y="54"/>
                      <a:pt x="3408" y="35"/>
                    </a:cubicBezTo>
                    <a:cubicBezTo>
                      <a:pt x="3408" y="16"/>
                      <a:pt x="3421" y="0"/>
                      <a:pt x="3440" y="0"/>
                    </a:cubicBezTo>
                    <a:lnTo>
                      <a:pt x="3444" y="0"/>
                    </a:lnTo>
                    <a:cubicBezTo>
                      <a:pt x="3463" y="0"/>
                      <a:pt x="3479" y="16"/>
                      <a:pt x="3479" y="35"/>
                    </a:cubicBezTo>
                    <a:cubicBezTo>
                      <a:pt x="3479" y="54"/>
                      <a:pt x="3463" y="70"/>
                      <a:pt x="3444" y="70"/>
                    </a:cubicBezTo>
                    <a:close/>
                    <a:moveTo>
                      <a:pt x="3265" y="70"/>
                    </a:moveTo>
                    <a:lnTo>
                      <a:pt x="3261" y="70"/>
                    </a:lnTo>
                    <a:cubicBezTo>
                      <a:pt x="3242" y="70"/>
                      <a:pt x="3226" y="54"/>
                      <a:pt x="3226" y="35"/>
                    </a:cubicBezTo>
                    <a:cubicBezTo>
                      <a:pt x="3226" y="16"/>
                      <a:pt x="3242" y="0"/>
                      <a:pt x="3261" y="0"/>
                    </a:cubicBezTo>
                    <a:lnTo>
                      <a:pt x="3265" y="0"/>
                    </a:lnTo>
                    <a:cubicBezTo>
                      <a:pt x="3284" y="0"/>
                      <a:pt x="3300" y="16"/>
                      <a:pt x="3300" y="35"/>
                    </a:cubicBezTo>
                    <a:cubicBezTo>
                      <a:pt x="3300" y="54"/>
                      <a:pt x="3285" y="70"/>
                      <a:pt x="3265" y="70"/>
                    </a:cubicBezTo>
                    <a:close/>
                    <a:moveTo>
                      <a:pt x="3086" y="70"/>
                    </a:moveTo>
                    <a:cubicBezTo>
                      <a:pt x="3067" y="70"/>
                      <a:pt x="3049" y="54"/>
                      <a:pt x="3049" y="35"/>
                    </a:cubicBezTo>
                    <a:cubicBezTo>
                      <a:pt x="3049" y="16"/>
                      <a:pt x="3062" y="0"/>
                      <a:pt x="3081" y="0"/>
                    </a:cubicBezTo>
                    <a:lnTo>
                      <a:pt x="3086" y="0"/>
                    </a:lnTo>
                    <a:cubicBezTo>
                      <a:pt x="3105" y="0"/>
                      <a:pt x="3121" y="16"/>
                      <a:pt x="3121" y="35"/>
                    </a:cubicBezTo>
                    <a:cubicBezTo>
                      <a:pt x="3121" y="54"/>
                      <a:pt x="3106" y="70"/>
                      <a:pt x="3086" y="70"/>
                    </a:cubicBezTo>
                    <a:close/>
                    <a:moveTo>
                      <a:pt x="2906" y="70"/>
                    </a:moveTo>
                    <a:lnTo>
                      <a:pt x="2902" y="70"/>
                    </a:lnTo>
                    <a:cubicBezTo>
                      <a:pt x="2883" y="70"/>
                      <a:pt x="2867" y="54"/>
                      <a:pt x="2867" y="35"/>
                    </a:cubicBezTo>
                    <a:cubicBezTo>
                      <a:pt x="2867" y="16"/>
                      <a:pt x="2883" y="0"/>
                      <a:pt x="2902" y="0"/>
                    </a:cubicBezTo>
                    <a:lnTo>
                      <a:pt x="2906" y="0"/>
                    </a:lnTo>
                    <a:cubicBezTo>
                      <a:pt x="2925" y="0"/>
                      <a:pt x="2941" y="16"/>
                      <a:pt x="2941" y="35"/>
                    </a:cubicBezTo>
                    <a:cubicBezTo>
                      <a:pt x="2941" y="54"/>
                      <a:pt x="2927" y="70"/>
                      <a:pt x="2906" y="70"/>
                    </a:cubicBezTo>
                    <a:close/>
                    <a:moveTo>
                      <a:pt x="2727" y="70"/>
                    </a:moveTo>
                    <a:cubicBezTo>
                      <a:pt x="2708" y="70"/>
                      <a:pt x="2691" y="54"/>
                      <a:pt x="2691" y="35"/>
                    </a:cubicBezTo>
                    <a:cubicBezTo>
                      <a:pt x="2691" y="16"/>
                      <a:pt x="2704" y="0"/>
                      <a:pt x="2723" y="0"/>
                    </a:cubicBezTo>
                    <a:lnTo>
                      <a:pt x="2727" y="0"/>
                    </a:lnTo>
                    <a:cubicBezTo>
                      <a:pt x="2746" y="0"/>
                      <a:pt x="2762" y="16"/>
                      <a:pt x="2762" y="35"/>
                    </a:cubicBezTo>
                    <a:cubicBezTo>
                      <a:pt x="2762" y="54"/>
                      <a:pt x="2748" y="70"/>
                      <a:pt x="2727" y="70"/>
                    </a:cubicBezTo>
                    <a:close/>
                    <a:moveTo>
                      <a:pt x="2548" y="70"/>
                    </a:moveTo>
                    <a:cubicBezTo>
                      <a:pt x="2529" y="70"/>
                      <a:pt x="2511" y="54"/>
                      <a:pt x="2511" y="35"/>
                    </a:cubicBezTo>
                    <a:cubicBezTo>
                      <a:pt x="2511" y="16"/>
                      <a:pt x="2525" y="0"/>
                      <a:pt x="2544" y="0"/>
                    </a:cubicBezTo>
                    <a:lnTo>
                      <a:pt x="2548" y="0"/>
                    </a:lnTo>
                    <a:cubicBezTo>
                      <a:pt x="2567" y="0"/>
                      <a:pt x="2583" y="16"/>
                      <a:pt x="2583" y="35"/>
                    </a:cubicBezTo>
                    <a:cubicBezTo>
                      <a:pt x="2583" y="54"/>
                      <a:pt x="2568" y="70"/>
                      <a:pt x="2548" y="70"/>
                    </a:cubicBezTo>
                    <a:close/>
                    <a:moveTo>
                      <a:pt x="2369" y="70"/>
                    </a:moveTo>
                    <a:lnTo>
                      <a:pt x="2364" y="70"/>
                    </a:lnTo>
                    <a:cubicBezTo>
                      <a:pt x="2345" y="70"/>
                      <a:pt x="2329" y="54"/>
                      <a:pt x="2329" y="35"/>
                    </a:cubicBezTo>
                    <a:cubicBezTo>
                      <a:pt x="2329" y="16"/>
                      <a:pt x="2345" y="0"/>
                      <a:pt x="2364" y="0"/>
                    </a:cubicBezTo>
                    <a:lnTo>
                      <a:pt x="2369" y="0"/>
                    </a:lnTo>
                    <a:cubicBezTo>
                      <a:pt x="2388" y="0"/>
                      <a:pt x="2404" y="16"/>
                      <a:pt x="2404" y="35"/>
                    </a:cubicBezTo>
                    <a:cubicBezTo>
                      <a:pt x="2404" y="54"/>
                      <a:pt x="2389" y="70"/>
                      <a:pt x="2369" y="70"/>
                    </a:cubicBezTo>
                    <a:close/>
                    <a:moveTo>
                      <a:pt x="2189" y="70"/>
                    </a:moveTo>
                    <a:cubicBezTo>
                      <a:pt x="2170" y="70"/>
                      <a:pt x="2153" y="54"/>
                      <a:pt x="2153" y="35"/>
                    </a:cubicBezTo>
                    <a:cubicBezTo>
                      <a:pt x="2153" y="16"/>
                      <a:pt x="2166" y="0"/>
                      <a:pt x="2185" y="0"/>
                    </a:cubicBezTo>
                    <a:lnTo>
                      <a:pt x="2189" y="0"/>
                    </a:lnTo>
                    <a:cubicBezTo>
                      <a:pt x="2208" y="0"/>
                      <a:pt x="2224" y="16"/>
                      <a:pt x="2224" y="35"/>
                    </a:cubicBezTo>
                    <a:cubicBezTo>
                      <a:pt x="2224" y="54"/>
                      <a:pt x="2210" y="70"/>
                      <a:pt x="2189" y="70"/>
                    </a:cubicBezTo>
                    <a:close/>
                    <a:moveTo>
                      <a:pt x="2012" y="70"/>
                    </a:moveTo>
                    <a:lnTo>
                      <a:pt x="2007" y="70"/>
                    </a:lnTo>
                    <a:cubicBezTo>
                      <a:pt x="1988" y="70"/>
                      <a:pt x="1972" y="54"/>
                      <a:pt x="1972" y="35"/>
                    </a:cubicBezTo>
                    <a:cubicBezTo>
                      <a:pt x="1972" y="16"/>
                      <a:pt x="1988" y="0"/>
                      <a:pt x="2007" y="0"/>
                    </a:cubicBezTo>
                    <a:lnTo>
                      <a:pt x="2012" y="0"/>
                    </a:lnTo>
                    <a:cubicBezTo>
                      <a:pt x="2031" y="0"/>
                      <a:pt x="2047" y="16"/>
                      <a:pt x="2047" y="35"/>
                    </a:cubicBezTo>
                    <a:cubicBezTo>
                      <a:pt x="2047" y="54"/>
                      <a:pt x="2031" y="70"/>
                      <a:pt x="2012" y="70"/>
                    </a:cubicBezTo>
                    <a:close/>
                    <a:moveTo>
                      <a:pt x="1832" y="70"/>
                    </a:moveTo>
                    <a:cubicBezTo>
                      <a:pt x="1813" y="70"/>
                      <a:pt x="1796" y="54"/>
                      <a:pt x="1796" y="35"/>
                    </a:cubicBezTo>
                    <a:cubicBezTo>
                      <a:pt x="1796" y="16"/>
                      <a:pt x="1809" y="0"/>
                      <a:pt x="1828" y="0"/>
                    </a:cubicBezTo>
                    <a:lnTo>
                      <a:pt x="1832" y="0"/>
                    </a:lnTo>
                    <a:cubicBezTo>
                      <a:pt x="1851" y="0"/>
                      <a:pt x="1867" y="16"/>
                      <a:pt x="1867" y="35"/>
                    </a:cubicBezTo>
                    <a:cubicBezTo>
                      <a:pt x="1867" y="54"/>
                      <a:pt x="1851" y="70"/>
                      <a:pt x="1832" y="70"/>
                    </a:cubicBezTo>
                    <a:close/>
                    <a:moveTo>
                      <a:pt x="1653" y="70"/>
                    </a:moveTo>
                    <a:lnTo>
                      <a:pt x="1649" y="70"/>
                    </a:lnTo>
                    <a:cubicBezTo>
                      <a:pt x="1630" y="70"/>
                      <a:pt x="1614" y="54"/>
                      <a:pt x="1614" y="35"/>
                    </a:cubicBezTo>
                    <a:cubicBezTo>
                      <a:pt x="1614" y="16"/>
                      <a:pt x="1630" y="0"/>
                      <a:pt x="1649" y="0"/>
                    </a:cubicBezTo>
                    <a:lnTo>
                      <a:pt x="1653" y="0"/>
                    </a:lnTo>
                    <a:cubicBezTo>
                      <a:pt x="1672" y="0"/>
                      <a:pt x="1688" y="16"/>
                      <a:pt x="1688" y="35"/>
                    </a:cubicBezTo>
                    <a:cubicBezTo>
                      <a:pt x="1688" y="54"/>
                      <a:pt x="1672" y="70"/>
                      <a:pt x="1653" y="70"/>
                    </a:cubicBezTo>
                    <a:close/>
                    <a:moveTo>
                      <a:pt x="1474" y="70"/>
                    </a:moveTo>
                    <a:lnTo>
                      <a:pt x="1469" y="70"/>
                    </a:lnTo>
                    <a:cubicBezTo>
                      <a:pt x="1450" y="70"/>
                      <a:pt x="1434" y="54"/>
                      <a:pt x="1434" y="35"/>
                    </a:cubicBezTo>
                    <a:cubicBezTo>
                      <a:pt x="1434" y="16"/>
                      <a:pt x="1450" y="0"/>
                      <a:pt x="1469" y="0"/>
                    </a:cubicBezTo>
                    <a:lnTo>
                      <a:pt x="1474" y="0"/>
                    </a:lnTo>
                    <a:cubicBezTo>
                      <a:pt x="1493" y="0"/>
                      <a:pt x="1509" y="16"/>
                      <a:pt x="1509" y="35"/>
                    </a:cubicBezTo>
                    <a:cubicBezTo>
                      <a:pt x="1509" y="54"/>
                      <a:pt x="1493" y="70"/>
                      <a:pt x="1474" y="70"/>
                    </a:cubicBezTo>
                    <a:close/>
                    <a:moveTo>
                      <a:pt x="1294" y="70"/>
                    </a:moveTo>
                    <a:cubicBezTo>
                      <a:pt x="1276" y="70"/>
                      <a:pt x="1258" y="54"/>
                      <a:pt x="1258" y="35"/>
                    </a:cubicBezTo>
                    <a:cubicBezTo>
                      <a:pt x="1258" y="16"/>
                      <a:pt x="1271" y="0"/>
                      <a:pt x="1290" y="0"/>
                    </a:cubicBezTo>
                    <a:lnTo>
                      <a:pt x="1294" y="0"/>
                    </a:lnTo>
                    <a:cubicBezTo>
                      <a:pt x="1313" y="0"/>
                      <a:pt x="1329" y="16"/>
                      <a:pt x="1329" y="35"/>
                    </a:cubicBezTo>
                    <a:cubicBezTo>
                      <a:pt x="1329" y="54"/>
                      <a:pt x="1313" y="70"/>
                      <a:pt x="1294" y="70"/>
                    </a:cubicBezTo>
                    <a:close/>
                    <a:moveTo>
                      <a:pt x="1115" y="70"/>
                    </a:moveTo>
                    <a:lnTo>
                      <a:pt x="1111" y="70"/>
                    </a:lnTo>
                    <a:cubicBezTo>
                      <a:pt x="1092" y="70"/>
                      <a:pt x="1076" y="54"/>
                      <a:pt x="1076" y="35"/>
                    </a:cubicBezTo>
                    <a:cubicBezTo>
                      <a:pt x="1076" y="16"/>
                      <a:pt x="1092" y="0"/>
                      <a:pt x="1111" y="0"/>
                    </a:cubicBezTo>
                    <a:lnTo>
                      <a:pt x="1115" y="0"/>
                    </a:lnTo>
                    <a:cubicBezTo>
                      <a:pt x="1134" y="0"/>
                      <a:pt x="1150" y="16"/>
                      <a:pt x="1150" y="35"/>
                    </a:cubicBezTo>
                    <a:cubicBezTo>
                      <a:pt x="1150" y="54"/>
                      <a:pt x="1134" y="70"/>
                      <a:pt x="1115" y="70"/>
                    </a:cubicBezTo>
                    <a:close/>
                    <a:moveTo>
                      <a:pt x="936" y="70"/>
                    </a:moveTo>
                    <a:lnTo>
                      <a:pt x="932" y="70"/>
                    </a:lnTo>
                    <a:cubicBezTo>
                      <a:pt x="913" y="70"/>
                      <a:pt x="897" y="54"/>
                      <a:pt x="897" y="35"/>
                    </a:cubicBezTo>
                    <a:cubicBezTo>
                      <a:pt x="897" y="16"/>
                      <a:pt x="913" y="0"/>
                      <a:pt x="932" y="0"/>
                    </a:cubicBezTo>
                    <a:lnTo>
                      <a:pt x="936" y="0"/>
                    </a:lnTo>
                    <a:cubicBezTo>
                      <a:pt x="955" y="0"/>
                      <a:pt x="971" y="16"/>
                      <a:pt x="971" y="35"/>
                    </a:cubicBezTo>
                    <a:cubicBezTo>
                      <a:pt x="971" y="54"/>
                      <a:pt x="955" y="70"/>
                      <a:pt x="936" y="70"/>
                    </a:cubicBezTo>
                    <a:close/>
                    <a:moveTo>
                      <a:pt x="757" y="70"/>
                    </a:moveTo>
                    <a:lnTo>
                      <a:pt x="752" y="70"/>
                    </a:lnTo>
                    <a:cubicBezTo>
                      <a:pt x="733" y="70"/>
                      <a:pt x="717" y="54"/>
                      <a:pt x="717" y="35"/>
                    </a:cubicBezTo>
                    <a:cubicBezTo>
                      <a:pt x="717" y="16"/>
                      <a:pt x="733" y="0"/>
                      <a:pt x="752" y="0"/>
                    </a:cubicBezTo>
                    <a:lnTo>
                      <a:pt x="757" y="0"/>
                    </a:lnTo>
                    <a:cubicBezTo>
                      <a:pt x="776" y="0"/>
                      <a:pt x="792" y="16"/>
                      <a:pt x="792" y="35"/>
                    </a:cubicBezTo>
                    <a:cubicBezTo>
                      <a:pt x="792" y="54"/>
                      <a:pt x="776" y="70"/>
                      <a:pt x="757" y="70"/>
                    </a:cubicBezTo>
                    <a:close/>
                    <a:moveTo>
                      <a:pt x="577" y="70"/>
                    </a:moveTo>
                    <a:lnTo>
                      <a:pt x="573" y="70"/>
                    </a:lnTo>
                    <a:cubicBezTo>
                      <a:pt x="554" y="70"/>
                      <a:pt x="538" y="54"/>
                      <a:pt x="538" y="35"/>
                    </a:cubicBezTo>
                    <a:cubicBezTo>
                      <a:pt x="538" y="16"/>
                      <a:pt x="554" y="0"/>
                      <a:pt x="573" y="0"/>
                    </a:cubicBezTo>
                    <a:lnTo>
                      <a:pt x="577" y="0"/>
                    </a:lnTo>
                    <a:cubicBezTo>
                      <a:pt x="596" y="0"/>
                      <a:pt x="612" y="16"/>
                      <a:pt x="612" y="35"/>
                    </a:cubicBezTo>
                    <a:cubicBezTo>
                      <a:pt x="612" y="54"/>
                      <a:pt x="596" y="70"/>
                      <a:pt x="577" y="70"/>
                    </a:cubicBezTo>
                    <a:close/>
                    <a:moveTo>
                      <a:pt x="398" y="70"/>
                    </a:moveTo>
                    <a:cubicBezTo>
                      <a:pt x="379" y="70"/>
                      <a:pt x="362" y="54"/>
                      <a:pt x="362" y="35"/>
                    </a:cubicBezTo>
                    <a:cubicBezTo>
                      <a:pt x="362" y="16"/>
                      <a:pt x="375" y="0"/>
                      <a:pt x="394" y="0"/>
                    </a:cubicBezTo>
                    <a:lnTo>
                      <a:pt x="398" y="0"/>
                    </a:lnTo>
                    <a:cubicBezTo>
                      <a:pt x="417" y="0"/>
                      <a:pt x="433" y="16"/>
                      <a:pt x="433" y="35"/>
                    </a:cubicBezTo>
                    <a:cubicBezTo>
                      <a:pt x="433" y="54"/>
                      <a:pt x="417" y="70"/>
                      <a:pt x="398" y="70"/>
                    </a:cubicBezTo>
                    <a:close/>
                    <a:moveTo>
                      <a:pt x="219" y="70"/>
                    </a:moveTo>
                    <a:lnTo>
                      <a:pt x="214" y="70"/>
                    </a:lnTo>
                    <a:cubicBezTo>
                      <a:pt x="195" y="70"/>
                      <a:pt x="179" y="54"/>
                      <a:pt x="179" y="35"/>
                    </a:cubicBezTo>
                    <a:cubicBezTo>
                      <a:pt x="179" y="16"/>
                      <a:pt x="195" y="0"/>
                      <a:pt x="214" y="0"/>
                    </a:cubicBezTo>
                    <a:lnTo>
                      <a:pt x="219" y="0"/>
                    </a:lnTo>
                    <a:cubicBezTo>
                      <a:pt x="238" y="0"/>
                      <a:pt x="254" y="16"/>
                      <a:pt x="254" y="35"/>
                    </a:cubicBezTo>
                    <a:cubicBezTo>
                      <a:pt x="254" y="54"/>
                      <a:pt x="238" y="70"/>
                      <a:pt x="219" y="70"/>
                    </a:cubicBezTo>
                    <a:close/>
                    <a:moveTo>
                      <a:pt x="40" y="70"/>
                    </a:moveTo>
                    <a:lnTo>
                      <a:pt x="35" y="70"/>
                    </a:lnTo>
                    <a:cubicBezTo>
                      <a:pt x="16" y="70"/>
                      <a:pt x="0" y="54"/>
                      <a:pt x="0" y="35"/>
                    </a:cubicBezTo>
                    <a:cubicBezTo>
                      <a:pt x="0" y="16"/>
                      <a:pt x="16" y="0"/>
                      <a:pt x="35" y="0"/>
                    </a:cubicBezTo>
                    <a:lnTo>
                      <a:pt x="40" y="0"/>
                    </a:lnTo>
                    <a:cubicBezTo>
                      <a:pt x="58" y="0"/>
                      <a:pt x="75" y="16"/>
                      <a:pt x="75" y="35"/>
                    </a:cubicBezTo>
                    <a:cubicBezTo>
                      <a:pt x="75" y="54"/>
                      <a:pt x="58" y="70"/>
                      <a:pt x="40"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7" name="Freeform 166">
                <a:extLst>
                  <a:ext uri="{FF2B5EF4-FFF2-40B4-BE49-F238E27FC236}">
                    <a16:creationId xmlns:a16="http://schemas.microsoft.com/office/drawing/2014/main" id="{222848B9-69F3-F144-B434-B4CF35BF6DFF}"/>
                  </a:ext>
                </a:extLst>
              </p:cNvPr>
              <p:cNvSpPr/>
              <p:nvPr/>
            </p:nvSpPr>
            <p:spPr>
              <a:xfrm>
                <a:off x="5181840" y="4088880"/>
                <a:ext cx="359280" cy="1047239"/>
              </a:xfrm>
              <a:custGeom>
                <a:avLst/>
                <a:gdLst/>
                <a:ahLst/>
                <a:cxnLst>
                  <a:cxn ang="3cd4">
                    <a:pos x="hc" y="t"/>
                  </a:cxn>
                  <a:cxn ang="cd2">
                    <a:pos x="l" y="vc"/>
                  </a:cxn>
                  <a:cxn ang="cd4">
                    <a:pos x="hc" y="b"/>
                  </a:cxn>
                  <a:cxn ang="0">
                    <a:pos x="r" y="vc"/>
                  </a:cxn>
                </a:cxnLst>
                <a:rect l="l" t="t" r="r" b="b"/>
                <a:pathLst>
                  <a:path w="999" h="2910">
                    <a:moveTo>
                      <a:pt x="371" y="2910"/>
                    </a:moveTo>
                    <a:cubicBezTo>
                      <a:pt x="368" y="2910"/>
                      <a:pt x="365" y="2910"/>
                      <a:pt x="361" y="2909"/>
                    </a:cubicBezTo>
                    <a:lnTo>
                      <a:pt x="34" y="2836"/>
                    </a:lnTo>
                    <a:cubicBezTo>
                      <a:pt x="23" y="2833"/>
                      <a:pt x="13" y="2827"/>
                      <a:pt x="7" y="2817"/>
                    </a:cubicBezTo>
                    <a:cubicBezTo>
                      <a:pt x="2" y="2807"/>
                      <a:pt x="-2" y="2795"/>
                      <a:pt x="1" y="2783"/>
                    </a:cubicBezTo>
                    <a:lnTo>
                      <a:pt x="581" y="167"/>
                    </a:lnTo>
                    <a:cubicBezTo>
                      <a:pt x="593" y="111"/>
                      <a:pt x="626" y="65"/>
                      <a:pt x="674" y="34"/>
                    </a:cubicBezTo>
                    <a:cubicBezTo>
                      <a:pt x="722" y="3"/>
                      <a:pt x="778" y="-7"/>
                      <a:pt x="833" y="6"/>
                    </a:cubicBezTo>
                    <a:cubicBezTo>
                      <a:pt x="888" y="18"/>
                      <a:pt x="936" y="52"/>
                      <a:pt x="966" y="100"/>
                    </a:cubicBezTo>
                    <a:cubicBezTo>
                      <a:pt x="997" y="148"/>
                      <a:pt x="1006" y="203"/>
                      <a:pt x="993" y="259"/>
                    </a:cubicBezTo>
                    <a:lnTo>
                      <a:pt x="413" y="2875"/>
                    </a:lnTo>
                    <a:cubicBezTo>
                      <a:pt x="409" y="2896"/>
                      <a:pt x="390" y="2910"/>
                      <a:pt x="371" y="2910"/>
                    </a:cubicBezTo>
                    <a:close/>
                    <a:moveTo>
                      <a:pt x="96" y="2760"/>
                    </a:moveTo>
                    <a:lnTo>
                      <a:pt x="337" y="2814"/>
                    </a:lnTo>
                    <a:lnTo>
                      <a:pt x="909" y="240"/>
                    </a:lnTo>
                    <a:cubicBezTo>
                      <a:pt x="923" y="173"/>
                      <a:pt x="881" y="107"/>
                      <a:pt x="816" y="92"/>
                    </a:cubicBezTo>
                    <a:cubicBezTo>
                      <a:pt x="748" y="78"/>
                      <a:pt x="683" y="120"/>
                      <a:pt x="668" y="1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8" name="Freeform 167">
                <a:extLst>
                  <a:ext uri="{FF2B5EF4-FFF2-40B4-BE49-F238E27FC236}">
                    <a16:creationId xmlns:a16="http://schemas.microsoft.com/office/drawing/2014/main" id="{622FA3EC-27E7-9F40-A1E7-50BB027BDC91}"/>
                  </a:ext>
                </a:extLst>
              </p:cNvPr>
              <p:cNvSpPr/>
              <p:nvPr/>
            </p:nvSpPr>
            <p:spPr>
              <a:xfrm>
                <a:off x="5496840" y="4213440"/>
                <a:ext cx="103680" cy="355320"/>
              </a:xfrm>
              <a:custGeom>
                <a:avLst/>
                <a:gdLst/>
                <a:ahLst/>
                <a:cxnLst>
                  <a:cxn ang="3cd4">
                    <a:pos x="hc" y="t"/>
                  </a:cxn>
                  <a:cxn ang="cd2">
                    <a:pos x="l" y="vc"/>
                  </a:cxn>
                  <a:cxn ang="cd4">
                    <a:pos x="hc" y="b"/>
                  </a:cxn>
                  <a:cxn ang="0">
                    <a:pos x="r" y="vc"/>
                  </a:cxn>
                </a:cxnLst>
                <a:rect l="l" t="t" r="r" b="b"/>
                <a:pathLst>
                  <a:path w="289" h="988">
                    <a:moveTo>
                      <a:pt x="57" y="988"/>
                    </a:moveTo>
                    <a:cubicBezTo>
                      <a:pt x="54" y="988"/>
                      <a:pt x="51" y="988"/>
                      <a:pt x="46" y="987"/>
                    </a:cubicBezTo>
                    <a:cubicBezTo>
                      <a:pt x="23" y="981"/>
                      <a:pt x="9" y="958"/>
                      <a:pt x="13" y="934"/>
                    </a:cubicBezTo>
                    <a:lnTo>
                      <a:pt x="194" y="122"/>
                    </a:lnTo>
                    <a:lnTo>
                      <a:pt x="35" y="87"/>
                    </a:lnTo>
                    <a:cubicBezTo>
                      <a:pt x="12" y="82"/>
                      <a:pt x="-4" y="58"/>
                      <a:pt x="1" y="35"/>
                    </a:cubicBezTo>
                    <a:cubicBezTo>
                      <a:pt x="5" y="12"/>
                      <a:pt x="30" y="-3"/>
                      <a:pt x="54" y="1"/>
                    </a:cubicBezTo>
                    <a:lnTo>
                      <a:pt x="255" y="47"/>
                    </a:lnTo>
                    <a:cubicBezTo>
                      <a:pt x="278" y="52"/>
                      <a:pt x="293" y="76"/>
                      <a:pt x="288" y="99"/>
                    </a:cubicBezTo>
                    <a:lnTo>
                      <a:pt x="99" y="953"/>
                    </a:lnTo>
                    <a:cubicBezTo>
                      <a:pt x="95" y="975"/>
                      <a:pt x="77" y="988"/>
                      <a:pt x="57" y="98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9" name="Freeform 168">
                <a:extLst>
                  <a:ext uri="{FF2B5EF4-FFF2-40B4-BE49-F238E27FC236}">
                    <a16:creationId xmlns:a16="http://schemas.microsoft.com/office/drawing/2014/main" id="{0882B2EB-670F-8941-9E08-9DB674239B06}"/>
                  </a:ext>
                </a:extLst>
              </p:cNvPr>
              <p:cNvSpPr/>
              <p:nvPr/>
            </p:nvSpPr>
            <p:spPr>
              <a:xfrm>
                <a:off x="5299920" y="4544280"/>
                <a:ext cx="148680" cy="57600"/>
              </a:xfrm>
              <a:custGeom>
                <a:avLst/>
                <a:gdLst/>
                <a:ahLst/>
                <a:cxnLst>
                  <a:cxn ang="3cd4">
                    <a:pos x="hc" y="t"/>
                  </a:cxn>
                  <a:cxn ang="cd2">
                    <a:pos x="l" y="vc"/>
                  </a:cxn>
                  <a:cxn ang="cd4">
                    <a:pos x="hc" y="b"/>
                  </a:cxn>
                  <a:cxn ang="0">
                    <a:pos x="r" y="vc"/>
                  </a:cxn>
                </a:cxnLst>
                <a:rect l="l" t="t" r="r" b="b"/>
                <a:pathLst>
                  <a:path w="414" h="161">
                    <a:moveTo>
                      <a:pt x="371" y="161"/>
                    </a:moveTo>
                    <a:cubicBezTo>
                      <a:pt x="368" y="161"/>
                      <a:pt x="365" y="161"/>
                      <a:pt x="361" y="160"/>
                    </a:cubicBezTo>
                    <a:lnTo>
                      <a:pt x="34" y="87"/>
                    </a:lnTo>
                    <a:cubicBezTo>
                      <a:pt x="11" y="81"/>
                      <a:pt x="-4" y="58"/>
                      <a:pt x="1" y="35"/>
                    </a:cubicBezTo>
                    <a:cubicBezTo>
                      <a:pt x="7" y="11"/>
                      <a:pt x="30" y="-3"/>
                      <a:pt x="53" y="1"/>
                    </a:cubicBezTo>
                    <a:lnTo>
                      <a:pt x="380" y="74"/>
                    </a:lnTo>
                    <a:cubicBezTo>
                      <a:pt x="403" y="80"/>
                      <a:pt x="418" y="103"/>
                      <a:pt x="413" y="126"/>
                    </a:cubicBezTo>
                    <a:cubicBezTo>
                      <a:pt x="410" y="147"/>
                      <a:pt x="391" y="161"/>
                      <a:pt x="371" y="16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0" name="Freeform 169">
                <a:extLst>
                  <a:ext uri="{FF2B5EF4-FFF2-40B4-BE49-F238E27FC236}">
                    <a16:creationId xmlns:a16="http://schemas.microsoft.com/office/drawing/2014/main" id="{4977E789-9BFC-CB47-9FCC-5242967DF0B4}"/>
                  </a:ext>
                </a:extLst>
              </p:cNvPr>
              <p:cNvSpPr/>
              <p:nvPr/>
            </p:nvSpPr>
            <p:spPr>
              <a:xfrm>
                <a:off x="5181480" y="5078880"/>
                <a:ext cx="149040" cy="182160"/>
              </a:xfrm>
              <a:custGeom>
                <a:avLst/>
                <a:gdLst/>
                <a:ahLst/>
                <a:cxnLst>
                  <a:cxn ang="3cd4">
                    <a:pos x="hc" y="t"/>
                  </a:cxn>
                  <a:cxn ang="cd2">
                    <a:pos x="l" y="vc"/>
                  </a:cxn>
                  <a:cxn ang="cd4">
                    <a:pos x="hc" y="b"/>
                  </a:cxn>
                  <a:cxn ang="0">
                    <a:pos x="r" y="vc"/>
                  </a:cxn>
                </a:cxnLst>
                <a:rect l="l" t="t" r="r" b="b"/>
                <a:pathLst>
                  <a:path w="415" h="507">
                    <a:moveTo>
                      <a:pt x="210" y="507"/>
                    </a:moveTo>
                    <a:cubicBezTo>
                      <a:pt x="207" y="507"/>
                      <a:pt x="204" y="507"/>
                      <a:pt x="200" y="505"/>
                    </a:cubicBezTo>
                    <a:lnTo>
                      <a:pt x="50" y="472"/>
                    </a:lnTo>
                    <a:cubicBezTo>
                      <a:pt x="31" y="468"/>
                      <a:pt x="16" y="452"/>
                      <a:pt x="16" y="431"/>
                    </a:cubicBezTo>
                    <a:lnTo>
                      <a:pt x="0" y="45"/>
                    </a:lnTo>
                    <a:cubicBezTo>
                      <a:pt x="-1" y="20"/>
                      <a:pt x="18" y="0"/>
                      <a:pt x="43" y="0"/>
                    </a:cubicBezTo>
                    <a:cubicBezTo>
                      <a:pt x="66" y="-2"/>
                      <a:pt x="86" y="17"/>
                      <a:pt x="88" y="42"/>
                    </a:cubicBezTo>
                    <a:lnTo>
                      <a:pt x="102" y="395"/>
                    </a:lnTo>
                    <a:lnTo>
                      <a:pt x="185" y="414"/>
                    </a:lnTo>
                    <a:lnTo>
                      <a:pt x="331" y="99"/>
                    </a:lnTo>
                    <a:cubicBezTo>
                      <a:pt x="341" y="77"/>
                      <a:pt x="368" y="67"/>
                      <a:pt x="389" y="77"/>
                    </a:cubicBezTo>
                    <a:cubicBezTo>
                      <a:pt x="411" y="87"/>
                      <a:pt x="422" y="113"/>
                      <a:pt x="411" y="135"/>
                    </a:cubicBezTo>
                    <a:lnTo>
                      <a:pt x="251" y="482"/>
                    </a:lnTo>
                    <a:cubicBezTo>
                      <a:pt x="244" y="498"/>
                      <a:pt x="228" y="507"/>
                      <a:pt x="210" y="50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1" name="Freeform 170">
                <a:extLst>
                  <a:ext uri="{FF2B5EF4-FFF2-40B4-BE49-F238E27FC236}">
                    <a16:creationId xmlns:a16="http://schemas.microsoft.com/office/drawing/2014/main" id="{78FD0B4F-248F-1F4F-B9DD-94E20B799319}"/>
                  </a:ext>
                </a:extLst>
              </p:cNvPr>
              <p:cNvSpPr/>
              <p:nvPr/>
            </p:nvSpPr>
            <p:spPr>
              <a:xfrm>
                <a:off x="5198400" y="5229000"/>
                <a:ext cx="42480" cy="84600"/>
              </a:xfrm>
              <a:custGeom>
                <a:avLst/>
                <a:gdLst/>
                <a:ahLst/>
                <a:cxnLst>
                  <a:cxn ang="3cd4">
                    <a:pos x="hc" y="t"/>
                  </a:cxn>
                  <a:cxn ang="cd2">
                    <a:pos x="l" y="vc"/>
                  </a:cxn>
                  <a:cxn ang="cd4">
                    <a:pos x="hc" y="b"/>
                  </a:cxn>
                  <a:cxn ang="0">
                    <a:pos x="r" y="vc"/>
                  </a:cxn>
                </a:cxnLst>
                <a:rect l="l" t="t" r="r" b="b"/>
                <a:pathLst>
                  <a:path w="119" h="236">
                    <a:moveTo>
                      <a:pt x="45" y="236"/>
                    </a:moveTo>
                    <a:cubicBezTo>
                      <a:pt x="42" y="236"/>
                      <a:pt x="39" y="236"/>
                      <a:pt x="34" y="234"/>
                    </a:cubicBezTo>
                    <a:cubicBezTo>
                      <a:pt x="11" y="228"/>
                      <a:pt x="-3" y="205"/>
                      <a:pt x="1" y="182"/>
                    </a:cubicBezTo>
                    <a:lnTo>
                      <a:pt x="33" y="35"/>
                    </a:lnTo>
                    <a:cubicBezTo>
                      <a:pt x="39" y="11"/>
                      <a:pt x="62" y="-3"/>
                      <a:pt x="86" y="1"/>
                    </a:cubicBezTo>
                    <a:cubicBezTo>
                      <a:pt x="109" y="7"/>
                      <a:pt x="123" y="30"/>
                      <a:pt x="119" y="54"/>
                    </a:cubicBezTo>
                    <a:lnTo>
                      <a:pt x="87" y="201"/>
                    </a:lnTo>
                    <a:cubicBezTo>
                      <a:pt x="83" y="221"/>
                      <a:pt x="65" y="236"/>
                      <a:pt x="45" y="2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2" name="Freeform 171">
                <a:extLst>
                  <a:ext uri="{FF2B5EF4-FFF2-40B4-BE49-F238E27FC236}">
                    <a16:creationId xmlns:a16="http://schemas.microsoft.com/office/drawing/2014/main" id="{50309389-41F5-234E-AF27-8B5D74CA1029}"/>
                  </a:ext>
                </a:extLst>
              </p:cNvPr>
              <p:cNvSpPr/>
              <p:nvPr/>
            </p:nvSpPr>
            <p:spPr>
              <a:xfrm>
                <a:off x="4503960" y="5118840"/>
                <a:ext cx="415440" cy="97560"/>
              </a:xfrm>
              <a:custGeom>
                <a:avLst/>
                <a:gdLst/>
                <a:ahLst/>
                <a:cxnLst>
                  <a:cxn ang="3cd4">
                    <a:pos x="hc" y="t"/>
                  </a:cxn>
                  <a:cxn ang="cd2">
                    <a:pos x="l" y="vc"/>
                  </a:cxn>
                  <a:cxn ang="cd4">
                    <a:pos x="hc" y="b"/>
                  </a:cxn>
                  <a:cxn ang="0">
                    <a:pos x="r" y="vc"/>
                  </a:cxn>
                </a:cxnLst>
                <a:rect l="l" t="t" r="r" b="b"/>
                <a:pathLst>
                  <a:path w="1155" h="272">
                    <a:moveTo>
                      <a:pt x="1112" y="272"/>
                    </a:moveTo>
                    <a:cubicBezTo>
                      <a:pt x="1101" y="272"/>
                      <a:pt x="1090" y="268"/>
                      <a:pt x="1082" y="259"/>
                    </a:cubicBezTo>
                    <a:lnTo>
                      <a:pt x="927" y="104"/>
                    </a:lnTo>
                    <a:lnTo>
                      <a:pt x="774" y="257"/>
                    </a:lnTo>
                    <a:cubicBezTo>
                      <a:pt x="757" y="275"/>
                      <a:pt x="729" y="275"/>
                      <a:pt x="713" y="257"/>
                    </a:cubicBezTo>
                    <a:lnTo>
                      <a:pt x="564" y="109"/>
                    </a:lnTo>
                    <a:lnTo>
                      <a:pt x="417" y="256"/>
                    </a:lnTo>
                    <a:cubicBezTo>
                      <a:pt x="400" y="274"/>
                      <a:pt x="372" y="274"/>
                      <a:pt x="356" y="256"/>
                    </a:cubicBezTo>
                    <a:lnTo>
                      <a:pt x="214" y="115"/>
                    </a:lnTo>
                    <a:lnTo>
                      <a:pt x="75" y="255"/>
                    </a:lnTo>
                    <a:cubicBezTo>
                      <a:pt x="57" y="272"/>
                      <a:pt x="29" y="272"/>
                      <a:pt x="13" y="255"/>
                    </a:cubicBezTo>
                    <a:cubicBezTo>
                      <a:pt x="-4" y="237"/>
                      <a:pt x="-4" y="209"/>
                      <a:pt x="13" y="193"/>
                    </a:cubicBezTo>
                    <a:lnTo>
                      <a:pt x="184" y="23"/>
                    </a:lnTo>
                    <a:cubicBezTo>
                      <a:pt x="201" y="5"/>
                      <a:pt x="229" y="5"/>
                      <a:pt x="245" y="23"/>
                    </a:cubicBezTo>
                    <a:lnTo>
                      <a:pt x="386" y="164"/>
                    </a:lnTo>
                    <a:lnTo>
                      <a:pt x="534" y="17"/>
                    </a:lnTo>
                    <a:cubicBezTo>
                      <a:pt x="551" y="0"/>
                      <a:pt x="579" y="0"/>
                      <a:pt x="595" y="17"/>
                    </a:cubicBezTo>
                    <a:lnTo>
                      <a:pt x="744" y="166"/>
                    </a:lnTo>
                    <a:lnTo>
                      <a:pt x="897" y="13"/>
                    </a:lnTo>
                    <a:cubicBezTo>
                      <a:pt x="914" y="-4"/>
                      <a:pt x="942" y="-4"/>
                      <a:pt x="958" y="13"/>
                    </a:cubicBezTo>
                    <a:lnTo>
                      <a:pt x="1143" y="198"/>
                    </a:lnTo>
                    <a:cubicBezTo>
                      <a:pt x="1160" y="215"/>
                      <a:pt x="1160" y="243"/>
                      <a:pt x="1143" y="259"/>
                    </a:cubicBezTo>
                    <a:cubicBezTo>
                      <a:pt x="1134" y="268"/>
                      <a:pt x="1124" y="272"/>
                      <a:pt x="1112" y="2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3" name="Freeform 172">
                <a:extLst>
                  <a:ext uri="{FF2B5EF4-FFF2-40B4-BE49-F238E27FC236}">
                    <a16:creationId xmlns:a16="http://schemas.microsoft.com/office/drawing/2014/main" id="{28CD15DD-4238-C945-939A-31BCEC822A1F}"/>
                  </a:ext>
                </a:extLst>
              </p:cNvPr>
              <p:cNvSpPr/>
              <p:nvPr/>
            </p:nvSpPr>
            <p:spPr>
              <a:xfrm>
                <a:off x="4445281" y="1167864"/>
                <a:ext cx="24839" cy="413280"/>
              </a:xfrm>
              <a:custGeom>
                <a:avLst/>
                <a:gdLst/>
                <a:ahLst/>
                <a:cxnLst>
                  <a:cxn ang="3cd4">
                    <a:pos x="hc" y="t"/>
                  </a:cxn>
                  <a:cxn ang="cd2">
                    <a:pos x="l" y="vc"/>
                  </a:cxn>
                  <a:cxn ang="cd4">
                    <a:pos x="hc" y="b"/>
                  </a:cxn>
                  <a:cxn ang="0">
                    <a:pos x="r" y="vc"/>
                  </a:cxn>
                </a:cxnLst>
                <a:rect l="l" t="t" r="r" b="b"/>
                <a:pathLst>
                  <a:path w="70" h="1149">
                    <a:moveTo>
                      <a:pt x="35" y="1149"/>
                    </a:moveTo>
                    <a:cubicBezTo>
                      <a:pt x="16" y="1149"/>
                      <a:pt x="0" y="1133"/>
                      <a:pt x="0" y="1114"/>
                    </a:cubicBezTo>
                    <a:lnTo>
                      <a:pt x="0" y="1109"/>
                    </a:lnTo>
                    <a:cubicBezTo>
                      <a:pt x="0" y="1090"/>
                      <a:pt x="16" y="1074"/>
                      <a:pt x="35" y="1074"/>
                    </a:cubicBezTo>
                    <a:cubicBezTo>
                      <a:pt x="54" y="1074"/>
                      <a:pt x="70" y="1090"/>
                      <a:pt x="70" y="1109"/>
                    </a:cubicBezTo>
                    <a:lnTo>
                      <a:pt x="70" y="1114"/>
                    </a:lnTo>
                    <a:cubicBezTo>
                      <a:pt x="70" y="1134"/>
                      <a:pt x="56" y="1149"/>
                      <a:pt x="35" y="1149"/>
                    </a:cubicBezTo>
                    <a:close/>
                    <a:moveTo>
                      <a:pt x="35" y="969"/>
                    </a:moveTo>
                    <a:cubicBezTo>
                      <a:pt x="16" y="969"/>
                      <a:pt x="0" y="953"/>
                      <a:pt x="0" y="934"/>
                    </a:cubicBezTo>
                    <a:lnTo>
                      <a:pt x="0" y="930"/>
                    </a:lnTo>
                    <a:cubicBezTo>
                      <a:pt x="0" y="911"/>
                      <a:pt x="16" y="895"/>
                      <a:pt x="35" y="895"/>
                    </a:cubicBezTo>
                    <a:cubicBezTo>
                      <a:pt x="54" y="895"/>
                      <a:pt x="70" y="911"/>
                      <a:pt x="70" y="930"/>
                    </a:cubicBezTo>
                    <a:lnTo>
                      <a:pt x="70" y="934"/>
                    </a:lnTo>
                    <a:cubicBezTo>
                      <a:pt x="70" y="955"/>
                      <a:pt x="56" y="969"/>
                      <a:pt x="35" y="969"/>
                    </a:cubicBezTo>
                    <a:close/>
                    <a:moveTo>
                      <a:pt x="35" y="792"/>
                    </a:moveTo>
                    <a:cubicBezTo>
                      <a:pt x="16" y="792"/>
                      <a:pt x="0" y="776"/>
                      <a:pt x="0" y="757"/>
                    </a:cubicBezTo>
                    <a:lnTo>
                      <a:pt x="0" y="752"/>
                    </a:lnTo>
                    <a:cubicBezTo>
                      <a:pt x="0" y="733"/>
                      <a:pt x="16" y="717"/>
                      <a:pt x="35" y="717"/>
                    </a:cubicBezTo>
                    <a:cubicBezTo>
                      <a:pt x="54" y="717"/>
                      <a:pt x="70" y="733"/>
                      <a:pt x="70" y="752"/>
                    </a:cubicBezTo>
                    <a:lnTo>
                      <a:pt x="70" y="757"/>
                    </a:lnTo>
                    <a:cubicBezTo>
                      <a:pt x="70" y="776"/>
                      <a:pt x="56" y="792"/>
                      <a:pt x="35" y="792"/>
                    </a:cubicBezTo>
                    <a:close/>
                    <a:moveTo>
                      <a:pt x="35" y="612"/>
                    </a:moveTo>
                    <a:cubicBezTo>
                      <a:pt x="16" y="612"/>
                      <a:pt x="0" y="596"/>
                      <a:pt x="0" y="577"/>
                    </a:cubicBezTo>
                    <a:lnTo>
                      <a:pt x="0" y="573"/>
                    </a:lnTo>
                    <a:cubicBezTo>
                      <a:pt x="0" y="554"/>
                      <a:pt x="16" y="538"/>
                      <a:pt x="35" y="538"/>
                    </a:cubicBezTo>
                    <a:cubicBezTo>
                      <a:pt x="54" y="538"/>
                      <a:pt x="70" y="554"/>
                      <a:pt x="70" y="573"/>
                    </a:cubicBezTo>
                    <a:lnTo>
                      <a:pt x="70" y="577"/>
                    </a:lnTo>
                    <a:cubicBezTo>
                      <a:pt x="70" y="596"/>
                      <a:pt x="56" y="612"/>
                      <a:pt x="35" y="612"/>
                    </a:cubicBezTo>
                    <a:close/>
                    <a:moveTo>
                      <a:pt x="35" y="433"/>
                    </a:moveTo>
                    <a:cubicBezTo>
                      <a:pt x="16" y="433"/>
                      <a:pt x="0" y="417"/>
                      <a:pt x="0" y="398"/>
                    </a:cubicBezTo>
                    <a:cubicBezTo>
                      <a:pt x="0" y="379"/>
                      <a:pt x="16" y="362"/>
                      <a:pt x="35" y="362"/>
                    </a:cubicBezTo>
                    <a:cubicBezTo>
                      <a:pt x="54" y="362"/>
                      <a:pt x="70" y="375"/>
                      <a:pt x="70" y="394"/>
                    </a:cubicBezTo>
                    <a:lnTo>
                      <a:pt x="70" y="398"/>
                    </a:lnTo>
                    <a:cubicBezTo>
                      <a:pt x="70" y="417"/>
                      <a:pt x="56" y="433"/>
                      <a:pt x="35" y="433"/>
                    </a:cubicBezTo>
                    <a:close/>
                    <a:moveTo>
                      <a:pt x="35" y="254"/>
                    </a:moveTo>
                    <a:cubicBezTo>
                      <a:pt x="16" y="254"/>
                      <a:pt x="0" y="238"/>
                      <a:pt x="0" y="219"/>
                    </a:cubicBezTo>
                    <a:lnTo>
                      <a:pt x="0" y="214"/>
                    </a:lnTo>
                    <a:cubicBezTo>
                      <a:pt x="0" y="195"/>
                      <a:pt x="16" y="179"/>
                      <a:pt x="35" y="179"/>
                    </a:cubicBezTo>
                    <a:cubicBezTo>
                      <a:pt x="54" y="179"/>
                      <a:pt x="70" y="195"/>
                      <a:pt x="70" y="214"/>
                    </a:cubicBezTo>
                    <a:lnTo>
                      <a:pt x="70" y="219"/>
                    </a:lnTo>
                    <a:cubicBezTo>
                      <a:pt x="70" y="238"/>
                      <a:pt x="56" y="254"/>
                      <a:pt x="35" y="254"/>
                    </a:cubicBezTo>
                    <a:close/>
                    <a:moveTo>
                      <a:pt x="35" y="74"/>
                    </a:moveTo>
                    <a:cubicBezTo>
                      <a:pt x="16" y="74"/>
                      <a:pt x="0" y="58"/>
                      <a:pt x="0" y="39"/>
                    </a:cubicBezTo>
                    <a:lnTo>
                      <a:pt x="0" y="35"/>
                    </a:lnTo>
                    <a:cubicBezTo>
                      <a:pt x="0" y="16"/>
                      <a:pt x="16" y="0"/>
                      <a:pt x="35" y="0"/>
                    </a:cubicBezTo>
                    <a:cubicBezTo>
                      <a:pt x="54" y="0"/>
                      <a:pt x="70" y="16"/>
                      <a:pt x="70" y="35"/>
                    </a:cubicBezTo>
                    <a:lnTo>
                      <a:pt x="70" y="39"/>
                    </a:lnTo>
                    <a:cubicBezTo>
                      <a:pt x="70" y="58"/>
                      <a:pt x="56" y="74"/>
                      <a:pt x="35" y="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4" name="Freeform 173">
                <a:extLst>
                  <a:ext uri="{FF2B5EF4-FFF2-40B4-BE49-F238E27FC236}">
                    <a16:creationId xmlns:a16="http://schemas.microsoft.com/office/drawing/2014/main" id="{2F022089-C10B-9440-8F98-304723C805FA}"/>
                  </a:ext>
                </a:extLst>
              </p:cNvPr>
              <p:cNvSpPr/>
              <p:nvPr/>
            </p:nvSpPr>
            <p:spPr>
              <a:xfrm>
                <a:off x="4445281" y="2638021"/>
                <a:ext cx="24839" cy="478080"/>
              </a:xfrm>
              <a:custGeom>
                <a:avLst/>
                <a:gdLst/>
                <a:ahLst/>
                <a:cxnLst>
                  <a:cxn ang="3cd4">
                    <a:pos x="hc" y="t"/>
                  </a:cxn>
                  <a:cxn ang="cd2">
                    <a:pos x="l" y="vc"/>
                  </a:cxn>
                  <a:cxn ang="cd4">
                    <a:pos x="hc" y="b"/>
                  </a:cxn>
                  <a:cxn ang="0">
                    <a:pos x="r" y="vc"/>
                  </a:cxn>
                </a:cxnLst>
                <a:rect l="l" t="t" r="r" b="b"/>
                <a:pathLst>
                  <a:path w="70" h="1329">
                    <a:moveTo>
                      <a:pt x="35" y="1329"/>
                    </a:moveTo>
                    <a:cubicBezTo>
                      <a:pt x="16" y="1329"/>
                      <a:pt x="0" y="1313"/>
                      <a:pt x="0" y="1294"/>
                    </a:cubicBezTo>
                    <a:cubicBezTo>
                      <a:pt x="0" y="1275"/>
                      <a:pt x="16" y="1258"/>
                      <a:pt x="35" y="1258"/>
                    </a:cubicBezTo>
                    <a:cubicBezTo>
                      <a:pt x="54" y="1258"/>
                      <a:pt x="70" y="1271"/>
                      <a:pt x="70" y="1290"/>
                    </a:cubicBezTo>
                    <a:lnTo>
                      <a:pt x="70" y="1294"/>
                    </a:lnTo>
                    <a:cubicBezTo>
                      <a:pt x="70" y="1313"/>
                      <a:pt x="56" y="1329"/>
                      <a:pt x="35" y="1329"/>
                    </a:cubicBezTo>
                    <a:close/>
                    <a:moveTo>
                      <a:pt x="35" y="1150"/>
                    </a:moveTo>
                    <a:cubicBezTo>
                      <a:pt x="16" y="1150"/>
                      <a:pt x="0" y="1134"/>
                      <a:pt x="0" y="1115"/>
                    </a:cubicBezTo>
                    <a:lnTo>
                      <a:pt x="0" y="1110"/>
                    </a:lnTo>
                    <a:cubicBezTo>
                      <a:pt x="0" y="1091"/>
                      <a:pt x="16" y="1075"/>
                      <a:pt x="35" y="1075"/>
                    </a:cubicBezTo>
                    <a:cubicBezTo>
                      <a:pt x="54" y="1075"/>
                      <a:pt x="70" y="1091"/>
                      <a:pt x="70" y="1110"/>
                    </a:cubicBezTo>
                    <a:lnTo>
                      <a:pt x="70" y="1115"/>
                    </a:lnTo>
                    <a:cubicBezTo>
                      <a:pt x="70" y="1134"/>
                      <a:pt x="56" y="1150"/>
                      <a:pt x="35" y="1150"/>
                    </a:cubicBezTo>
                    <a:close/>
                    <a:moveTo>
                      <a:pt x="35" y="971"/>
                    </a:moveTo>
                    <a:cubicBezTo>
                      <a:pt x="16" y="971"/>
                      <a:pt x="0" y="954"/>
                      <a:pt x="0" y="936"/>
                    </a:cubicBezTo>
                    <a:cubicBezTo>
                      <a:pt x="0" y="917"/>
                      <a:pt x="16" y="899"/>
                      <a:pt x="35" y="899"/>
                    </a:cubicBezTo>
                    <a:cubicBezTo>
                      <a:pt x="54" y="899"/>
                      <a:pt x="70" y="912"/>
                      <a:pt x="70" y="931"/>
                    </a:cubicBezTo>
                    <a:lnTo>
                      <a:pt x="70" y="936"/>
                    </a:lnTo>
                    <a:cubicBezTo>
                      <a:pt x="70" y="956"/>
                      <a:pt x="56" y="971"/>
                      <a:pt x="35" y="971"/>
                    </a:cubicBezTo>
                    <a:close/>
                    <a:moveTo>
                      <a:pt x="35" y="791"/>
                    </a:moveTo>
                    <a:cubicBezTo>
                      <a:pt x="16" y="791"/>
                      <a:pt x="0" y="775"/>
                      <a:pt x="0" y="756"/>
                    </a:cubicBezTo>
                    <a:cubicBezTo>
                      <a:pt x="0" y="737"/>
                      <a:pt x="16" y="720"/>
                      <a:pt x="35" y="720"/>
                    </a:cubicBezTo>
                    <a:cubicBezTo>
                      <a:pt x="54" y="720"/>
                      <a:pt x="70" y="733"/>
                      <a:pt x="70" y="752"/>
                    </a:cubicBezTo>
                    <a:lnTo>
                      <a:pt x="70" y="756"/>
                    </a:lnTo>
                    <a:cubicBezTo>
                      <a:pt x="70" y="777"/>
                      <a:pt x="56" y="791"/>
                      <a:pt x="35" y="791"/>
                    </a:cubicBezTo>
                    <a:close/>
                    <a:moveTo>
                      <a:pt x="35" y="612"/>
                    </a:moveTo>
                    <a:cubicBezTo>
                      <a:pt x="16" y="612"/>
                      <a:pt x="0" y="596"/>
                      <a:pt x="0" y="577"/>
                    </a:cubicBezTo>
                    <a:lnTo>
                      <a:pt x="0" y="573"/>
                    </a:lnTo>
                    <a:cubicBezTo>
                      <a:pt x="0" y="554"/>
                      <a:pt x="16" y="538"/>
                      <a:pt x="35" y="538"/>
                    </a:cubicBezTo>
                    <a:cubicBezTo>
                      <a:pt x="54" y="538"/>
                      <a:pt x="70" y="554"/>
                      <a:pt x="70" y="573"/>
                    </a:cubicBezTo>
                    <a:lnTo>
                      <a:pt x="70" y="577"/>
                    </a:lnTo>
                    <a:cubicBezTo>
                      <a:pt x="70" y="597"/>
                      <a:pt x="56" y="612"/>
                      <a:pt x="35" y="612"/>
                    </a:cubicBezTo>
                    <a:close/>
                    <a:moveTo>
                      <a:pt x="35" y="433"/>
                    </a:moveTo>
                    <a:cubicBezTo>
                      <a:pt x="16" y="433"/>
                      <a:pt x="0" y="417"/>
                      <a:pt x="0" y="398"/>
                    </a:cubicBezTo>
                    <a:cubicBezTo>
                      <a:pt x="0" y="379"/>
                      <a:pt x="16" y="361"/>
                      <a:pt x="35" y="361"/>
                    </a:cubicBezTo>
                    <a:cubicBezTo>
                      <a:pt x="54" y="361"/>
                      <a:pt x="70" y="374"/>
                      <a:pt x="70" y="393"/>
                    </a:cubicBezTo>
                    <a:lnTo>
                      <a:pt x="70" y="398"/>
                    </a:lnTo>
                    <a:cubicBezTo>
                      <a:pt x="70" y="418"/>
                      <a:pt x="56" y="433"/>
                      <a:pt x="35" y="433"/>
                    </a:cubicBezTo>
                    <a:close/>
                    <a:moveTo>
                      <a:pt x="35" y="253"/>
                    </a:moveTo>
                    <a:cubicBezTo>
                      <a:pt x="16" y="253"/>
                      <a:pt x="0" y="237"/>
                      <a:pt x="0" y="218"/>
                    </a:cubicBezTo>
                    <a:lnTo>
                      <a:pt x="0" y="214"/>
                    </a:lnTo>
                    <a:cubicBezTo>
                      <a:pt x="0" y="195"/>
                      <a:pt x="16" y="179"/>
                      <a:pt x="35" y="179"/>
                    </a:cubicBezTo>
                    <a:cubicBezTo>
                      <a:pt x="54" y="179"/>
                      <a:pt x="70" y="195"/>
                      <a:pt x="70" y="214"/>
                    </a:cubicBezTo>
                    <a:lnTo>
                      <a:pt x="70" y="218"/>
                    </a:lnTo>
                    <a:cubicBezTo>
                      <a:pt x="70" y="239"/>
                      <a:pt x="56" y="253"/>
                      <a:pt x="35" y="253"/>
                    </a:cubicBezTo>
                    <a:close/>
                    <a:moveTo>
                      <a:pt x="35" y="74"/>
                    </a:moveTo>
                    <a:cubicBezTo>
                      <a:pt x="16" y="74"/>
                      <a:pt x="0" y="58"/>
                      <a:pt x="0" y="39"/>
                    </a:cubicBezTo>
                    <a:lnTo>
                      <a:pt x="0" y="35"/>
                    </a:lnTo>
                    <a:cubicBezTo>
                      <a:pt x="0" y="16"/>
                      <a:pt x="16" y="0"/>
                      <a:pt x="35" y="0"/>
                    </a:cubicBezTo>
                    <a:cubicBezTo>
                      <a:pt x="54" y="0"/>
                      <a:pt x="70" y="16"/>
                      <a:pt x="70" y="35"/>
                    </a:cubicBezTo>
                    <a:lnTo>
                      <a:pt x="70" y="39"/>
                    </a:lnTo>
                    <a:cubicBezTo>
                      <a:pt x="70" y="60"/>
                      <a:pt x="56" y="74"/>
                      <a:pt x="35" y="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75" name="Freeform 174">
                <a:extLst>
                  <a:ext uri="{FF2B5EF4-FFF2-40B4-BE49-F238E27FC236}">
                    <a16:creationId xmlns:a16="http://schemas.microsoft.com/office/drawing/2014/main" id="{C81CCEA6-59D8-2641-B33F-EE8E5C963734}"/>
                  </a:ext>
                </a:extLst>
              </p:cNvPr>
              <p:cNvSpPr/>
              <p:nvPr/>
            </p:nvSpPr>
            <p:spPr>
              <a:xfrm>
                <a:off x="4080240" y="1787760"/>
                <a:ext cx="756000" cy="756360"/>
              </a:xfrm>
              <a:custGeom>
                <a:avLst/>
                <a:gdLst/>
                <a:ahLst/>
                <a:cxnLst>
                  <a:cxn ang="3cd4">
                    <a:pos x="hc" y="t"/>
                  </a:cxn>
                  <a:cxn ang="cd2">
                    <a:pos x="l" y="vc"/>
                  </a:cxn>
                  <a:cxn ang="cd4">
                    <a:pos x="hc" y="b"/>
                  </a:cxn>
                  <a:cxn ang="0">
                    <a:pos x="r" y="vc"/>
                  </a:cxn>
                </a:cxnLst>
                <a:rect l="l" t="t" r="r" b="b"/>
                <a:pathLst>
                  <a:path w="2101" h="2102">
                    <a:moveTo>
                      <a:pt x="1050" y="2102"/>
                    </a:moveTo>
                    <a:cubicBezTo>
                      <a:pt x="470" y="2102"/>
                      <a:pt x="0" y="1631"/>
                      <a:pt x="0" y="1051"/>
                    </a:cubicBezTo>
                    <a:cubicBezTo>
                      <a:pt x="0" y="471"/>
                      <a:pt x="470" y="0"/>
                      <a:pt x="1050" y="0"/>
                    </a:cubicBezTo>
                    <a:cubicBezTo>
                      <a:pt x="1630" y="0"/>
                      <a:pt x="2101" y="471"/>
                      <a:pt x="2101" y="1051"/>
                    </a:cubicBezTo>
                    <a:cubicBezTo>
                      <a:pt x="2101" y="1631"/>
                      <a:pt x="1630" y="2102"/>
                      <a:pt x="1050" y="2102"/>
                    </a:cubicBezTo>
                    <a:close/>
                    <a:moveTo>
                      <a:pt x="1050" y="89"/>
                    </a:moveTo>
                    <a:cubicBezTo>
                      <a:pt x="520" y="89"/>
                      <a:pt x="87" y="521"/>
                      <a:pt x="87" y="1052"/>
                    </a:cubicBezTo>
                    <a:cubicBezTo>
                      <a:pt x="87" y="1582"/>
                      <a:pt x="519" y="2016"/>
                      <a:pt x="1050" y="2016"/>
                    </a:cubicBezTo>
                    <a:cubicBezTo>
                      <a:pt x="1580" y="2016"/>
                      <a:pt x="2014" y="1583"/>
                      <a:pt x="2014" y="1052"/>
                    </a:cubicBezTo>
                    <a:cubicBezTo>
                      <a:pt x="2014" y="520"/>
                      <a:pt x="1582" y="89"/>
                      <a:pt x="1050"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6" name="Freeform 175">
                <a:extLst>
                  <a:ext uri="{FF2B5EF4-FFF2-40B4-BE49-F238E27FC236}">
                    <a16:creationId xmlns:a16="http://schemas.microsoft.com/office/drawing/2014/main" id="{AE99C058-6F81-F944-A441-87B0796AAC02}"/>
                  </a:ext>
                </a:extLst>
              </p:cNvPr>
              <p:cNvSpPr/>
              <p:nvPr/>
            </p:nvSpPr>
            <p:spPr>
              <a:xfrm>
                <a:off x="4157279" y="1865519"/>
                <a:ext cx="601920" cy="601920"/>
              </a:xfrm>
              <a:custGeom>
                <a:avLst/>
                <a:gdLst/>
                <a:ahLst/>
                <a:cxnLst>
                  <a:cxn ang="3cd4">
                    <a:pos x="hc" y="t"/>
                  </a:cxn>
                  <a:cxn ang="cd2">
                    <a:pos x="l" y="vc"/>
                  </a:cxn>
                  <a:cxn ang="cd4">
                    <a:pos x="hc" y="b"/>
                  </a:cxn>
                  <a:cxn ang="0">
                    <a:pos x="r" y="vc"/>
                  </a:cxn>
                </a:cxnLst>
                <a:rect l="l" t="t" r="r" b="b"/>
                <a:pathLst>
                  <a:path w="1673" h="1673">
                    <a:moveTo>
                      <a:pt x="836" y="1673"/>
                    </a:moveTo>
                    <a:cubicBezTo>
                      <a:pt x="376" y="1673"/>
                      <a:pt x="0" y="1296"/>
                      <a:pt x="0" y="836"/>
                    </a:cubicBezTo>
                    <a:cubicBezTo>
                      <a:pt x="0" y="375"/>
                      <a:pt x="376" y="0"/>
                      <a:pt x="836" y="0"/>
                    </a:cubicBezTo>
                    <a:cubicBezTo>
                      <a:pt x="1298" y="0"/>
                      <a:pt x="1673" y="375"/>
                      <a:pt x="1673" y="836"/>
                    </a:cubicBezTo>
                    <a:cubicBezTo>
                      <a:pt x="1673" y="1296"/>
                      <a:pt x="1298" y="1673"/>
                      <a:pt x="836" y="1673"/>
                    </a:cubicBezTo>
                    <a:close/>
                    <a:moveTo>
                      <a:pt x="836" y="86"/>
                    </a:moveTo>
                    <a:cubicBezTo>
                      <a:pt x="424" y="86"/>
                      <a:pt x="87" y="423"/>
                      <a:pt x="87" y="835"/>
                    </a:cubicBezTo>
                    <a:cubicBezTo>
                      <a:pt x="87" y="1247"/>
                      <a:pt x="424" y="1584"/>
                      <a:pt x="836" y="1584"/>
                    </a:cubicBezTo>
                    <a:cubicBezTo>
                      <a:pt x="1249" y="1584"/>
                      <a:pt x="1586" y="1247"/>
                      <a:pt x="1586" y="835"/>
                    </a:cubicBezTo>
                    <a:cubicBezTo>
                      <a:pt x="1586" y="423"/>
                      <a:pt x="1250" y="86"/>
                      <a:pt x="836" y="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7" name="Freeform 176">
                <a:extLst>
                  <a:ext uri="{FF2B5EF4-FFF2-40B4-BE49-F238E27FC236}">
                    <a16:creationId xmlns:a16="http://schemas.microsoft.com/office/drawing/2014/main" id="{89C818EF-D976-1946-8084-02970522C070}"/>
                  </a:ext>
                </a:extLst>
              </p:cNvPr>
              <p:cNvSpPr/>
              <p:nvPr/>
            </p:nvSpPr>
            <p:spPr>
              <a:xfrm>
                <a:off x="4442400" y="1742040"/>
                <a:ext cx="30960" cy="77400"/>
              </a:xfrm>
              <a:custGeom>
                <a:avLst/>
                <a:gdLst/>
                <a:ahLst/>
                <a:cxnLst>
                  <a:cxn ang="3cd4">
                    <a:pos x="hc" y="t"/>
                  </a:cxn>
                  <a:cxn ang="cd2">
                    <a:pos x="l" y="vc"/>
                  </a:cxn>
                  <a:cxn ang="cd4">
                    <a:pos x="hc" y="b"/>
                  </a:cxn>
                  <a:cxn ang="0">
                    <a:pos x="r" y="vc"/>
                  </a:cxn>
                </a:cxnLst>
                <a:rect l="l" t="t" r="r" b="b"/>
                <a:pathLst>
                  <a:path w="87" h="216">
                    <a:moveTo>
                      <a:pt x="43" y="216"/>
                    </a:moveTo>
                    <a:cubicBezTo>
                      <a:pt x="19" y="216"/>
                      <a:pt x="0" y="197"/>
                      <a:pt x="0" y="172"/>
                    </a:cubicBezTo>
                    <a:lnTo>
                      <a:pt x="0" y="44"/>
                    </a:lnTo>
                    <a:cubicBezTo>
                      <a:pt x="0" y="19"/>
                      <a:pt x="18" y="0"/>
                      <a:pt x="43" y="0"/>
                    </a:cubicBezTo>
                    <a:cubicBezTo>
                      <a:pt x="67" y="0"/>
                      <a:pt x="87" y="19"/>
                      <a:pt x="87" y="44"/>
                    </a:cubicBezTo>
                    <a:lnTo>
                      <a:pt x="87" y="172"/>
                    </a:lnTo>
                    <a:cubicBezTo>
                      <a:pt x="87" y="196"/>
                      <a:pt x="68" y="216"/>
                      <a:pt x="43" y="2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8" name="Freeform 177">
                <a:extLst>
                  <a:ext uri="{FF2B5EF4-FFF2-40B4-BE49-F238E27FC236}">
                    <a16:creationId xmlns:a16="http://schemas.microsoft.com/office/drawing/2014/main" id="{35BCCF8B-2767-9E44-89E2-629156DA96D0}"/>
                  </a:ext>
                </a:extLst>
              </p:cNvPr>
              <p:cNvSpPr/>
              <p:nvPr/>
            </p:nvSpPr>
            <p:spPr>
              <a:xfrm>
                <a:off x="4633560" y="1802160"/>
                <a:ext cx="60480" cy="68760"/>
              </a:xfrm>
              <a:custGeom>
                <a:avLst/>
                <a:gdLst/>
                <a:ahLst/>
                <a:cxnLst>
                  <a:cxn ang="3cd4">
                    <a:pos x="hc" y="t"/>
                  </a:cxn>
                  <a:cxn ang="cd2">
                    <a:pos x="l" y="vc"/>
                  </a:cxn>
                  <a:cxn ang="cd4">
                    <a:pos x="hc" y="b"/>
                  </a:cxn>
                  <a:cxn ang="0">
                    <a:pos x="r" y="vc"/>
                  </a:cxn>
                </a:cxnLst>
                <a:rect l="l" t="t" r="r" b="b"/>
                <a:pathLst>
                  <a:path w="169" h="192">
                    <a:moveTo>
                      <a:pt x="44" y="192"/>
                    </a:moveTo>
                    <a:cubicBezTo>
                      <a:pt x="35" y="192"/>
                      <a:pt x="25" y="189"/>
                      <a:pt x="18" y="183"/>
                    </a:cubicBezTo>
                    <a:cubicBezTo>
                      <a:pt x="-1" y="169"/>
                      <a:pt x="-6" y="141"/>
                      <a:pt x="10" y="122"/>
                    </a:cubicBezTo>
                    <a:lnTo>
                      <a:pt x="91" y="17"/>
                    </a:lnTo>
                    <a:cubicBezTo>
                      <a:pt x="105" y="-2"/>
                      <a:pt x="133" y="-6"/>
                      <a:pt x="152" y="10"/>
                    </a:cubicBezTo>
                    <a:cubicBezTo>
                      <a:pt x="171" y="24"/>
                      <a:pt x="175" y="52"/>
                      <a:pt x="159" y="71"/>
                    </a:cubicBezTo>
                    <a:lnTo>
                      <a:pt x="79" y="176"/>
                    </a:lnTo>
                    <a:cubicBezTo>
                      <a:pt x="70" y="186"/>
                      <a:pt x="57" y="192"/>
                      <a:pt x="44" y="19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9" name="Freeform 178">
                <a:extLst>
                  <a:ext uri="{FF2B5EF4-FFF2-40B4-BE49-F238E27FC236}">
                    <a16:creationId xmlns:a16="http://schemas.microsoft.com/office/drawing/2014/main" id="{22B984E0-5647-F842-96FA-154E5B0F9A17}"/>
                  </a:ext>
                </a:extLst>
              </p:cNvPr>
              <p:cNvSpPr/>
              <p:nvPr/>
            </p:nvSpPr>
            <p:spPr>
              <a:xfrm>
                <a:off x="4331160" y="1660679"/>
                <a:ext cx="255960" cy="106920"/>
              </a:xfrm>
              <a:custGeom>
                <a:avLst/>
                <a:gdLst/>
                <a:ahLst/>
                <a:cxnLst>
                  <a:cxn ang="3cd4">
                    <a:pos x="hc" y="t"/>
                  </a:cxn>
                  <a:cxn ang="cd2">
                    <a:pos x="l" y="vc"/>
                  </a:cxn>
                  <a:cxn ang="cd4">
                    <a:pos x="hc" y="b"/>
                  </a:cxn>
                  <a:cxn ang="0">
                    <a:pos x="r" y="vc"/>
                  </a:cxn>
                </a:cxnLst>
                <a:rect l="l" t="t" r="r" b="b"/>
                <a:pathLst>
                  <a:path w="712" h="298">
                    <a:moveTo>
                      <a:pt x="564" y="298"/>
                    </a:moveTo>
                    <a:lnTo>
                      <a:pt x="148" y="298"/>
                    </a:lnTo>
                    <a:cubicBezTo>
                      <a:pt x="67" y="298"/>
                      <a:pt x="0" y="231"/>
                      <a:pt x="0" y="149"/>
                    </a:cubicBezTo>
                    <a:cubicBezTo>
                      <a:pt x="0" y="68"/>
                      <a:pt x="67" y="0"/>
                      <a:pt x="148" y="0"/>
                    </a:cubicBezTo>
                    <a:lnTo>
                      <a:pt x="564" y="0"/>
                    </a:lnTo>
                    <a:cubicBezTo>
                      <a:pt x="645" y="0"/>
                      <a:pt x="712" y="68"/>
                      <a:pt x="712" y="149"/>
                    </a:cubicBezTo>
                    <a:cubicBezTo>
                      <a:pt x="714" y="231"/>
                      <a:pt x="647" y="298"/>
                      <a:pt x="564" y="298"/>
                    </a:cubicBezTo>
                    <a:close/>
                    <a:moveTo>
                      <a:pt x="148" y="88"/>
                    </a:moveTo>
                    <a:cubicBezTo>
                      <a:pt x="115" y="88"/>
                      <a:pt x="87" y="115"/>
                      <a:pt x="87" y="149"/>
                    </a:cubicBezTo>
                    <a:cubicBezTo>
                      <a:pt x="87" y="182"/>
                      <a:pt x="115" y="210"/>
                      <a:pt x="148" y="210"/>
                    </a:cubicBezTo>
                    <a:lnTo>
                      <a:pt x="564" y="210"/>
                    </a:lnTo>
                    <a:cubicBezTo>
                      <a:pt x="597" y="210"/>
                      <a:pt x="625" y="182"/>
                      <a:pt x="625" y="149"/>
                    </a:cubicBezTo>
                    <a:cubicBezTo>
                      <a:pt x="625" y="115"/>
                      <a:pt x="597" y="88"/>
                      <a:pt x="564" y="8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0" name="Freeform 179">
                <a:extLst>
                  <a:ext uri="{FF2B5EF4-FFF2-40B4-BE49-F238E27FC236}">
                    <a16:creationId xmlns:a16="http://schemas.microsoft.com/office/drawing/2014/main" id="{15C87C50-B946-2246-A6C3-8134B854505E}"/>
                  </a:ext>
                </a:extLst>
              </p:cNvPr>
              <p:cNvSpPr/>
              <p:nvPr/>
            </p:nvSpPr>
            <p:spPr>
              <a:xfrm>
                <a:off x="4624200" y="1710000"/>
                <a:ext cx="160560" cy="143280"/>
              </a:xfrm>
              <a:custGeom>
                <a:avLst/>
                <a:gdLst/>
                <a:ahLst/>
                <a:cxnLst>
                  <a:cxn ang="3cd4">
                    <a:pos x="hc" y="t"/>
                  </a:cxn>
                  <a:cxn ang="cd2">
                    <a:pos x="l" y="vc"/>
                  </a:cxn>
                  <a:cxn ang="cd4">
                    <a:pos x="hc" y="b"/>
                  </a:cxn>
                  <a:cxn ang="0">
                    <a:pos x="r" y="vc"/>
                  </a:cxn>
                </a:cxnLst>
                <a:rect l="l" t="t" r="r" b="b"/>
                <a:pathLst>
                  <a:path w="447" h="399">
                    <a:moveTo>
                      <a:pt x="296" y="399"/>
                    </a:moveTo>
                    <a:cubicBezTo>
                      <a:pt x="267" y="399"/>
                      <a:pt x="238" y="390"/>
                      <a:pt x="213" y="373"/>
                    </a:cubicBezTo>
                    <a:lnTo>
                      <a:pt x="66" y="272"/>
                    </a:lnTo>
                    <a:cubicBezTo>
                      <a:pt x="-3" y="225"/>
                      <a:pt x="-20" y="132"/>
                      <a:pt x="26" y="65"/>
                    </a:cubicBezTo>
                    <a:cubicBezTo>
                      <a:pt x="48" y="32"/>
                      <a:pt x="83" y="10"/>
                      <a:pt x="122" y="2"/>
                    </a:cubicBezTo>
                    <a:cubicBezTo>
                      <a:pt x="162" y="-5"/>
                      <a:pt x="201" y="4"/>
                      <a:pt x="235" y="26"/>
                    </a:cubicBezTo>
                    <a:lnTo>
                      <a:pt x="382" y="126"/>
                    </a:lnTo>
                    <a:cubicBezTo>
                      <a:pt x="415" y="148"/>
                      <a:pt x="437" y="183"/>
                      <a:pt x="445" y="221"/>
                    </a:cubicBezTo>
                    <a:cubicBezTo>
                      <a:pt x="452" y="260"/>
                      <a:pt x="443" y="300"/>
                      <a:pt x="421" y="333"/>
                    </a:cubicBezTo>
                    <a:cubicBezTo>
                      <a:pt x="399" y="367"/>
                      <a:pt x="364" y="389"/>
                      <a:pt x="325" y="396"/>
                    </a:cubicBezTo>
                    <a:cubicBezTo>
                      <a:pt x="315" y="397"/>
                      <a:pt x="306" y="399"/>
                      <a:pt x="296" y="399"/>
                    </a:cubicBezTo>
                    <a:close/>
                    <a:moveTo>
                      <a:pt x="261" y="301"/>
                    </a:moveTo>
                    <a:cubicBezTo>
                      <a:pt x="274" y="310"/>
                      <a:pt x="291" y="314"/>
                      <a:pt x="308" y="311"/>
                    </a:cubicBezTo>
                    <a:cubicBezTo>
                      <a:pt x="324" y="308"/>
                      <a:pt x="338" y="300"/>
                      <a:pt x="347" y="285"/>
                    </a:cubicBezTo>
                    <a:cubicBezTo>
                      <a:pt x="356" y="272"/>
                      <a:pt x="360" y="255"/>
                      <a:pt x="357" y="239"/>
                    </a:cubicBezTo>
                    <a:cubicBezTo>
                      <a:pt x="354" y="222"/>
                      <a:pt x="345" y="208"/>
                      <a:pt x="331" y="199"/>
                    </a:cubicBezTo>
                    <a:lnTo>
                      <a:pt x="184" y="99"/>
                    </a:lnTo>
                    <a:cubicBezTo>
                      <a:pt x="171" y="90"/>
                      <a:pt x="153" y="85"/>
                      <a:pt x="137" y="88"/>
                    </a:cubicBezTo>
                    <a:cubicBezTo>
                      <a:pt x="121" y="91"/>
                      <a:pt x="106" y="100"/>
                      <a:pt x="98" y="115"/>
                    </a:cubicBezTo>
                    <a:cubicBezTo>
                      <a:pt x="79" y="142"/>
                      <a:pt x="86" y="182"/>
                      <a:pt x="114" y="2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1" name="Freeform 180">
                <a:extLst>
                  <a:ext uri="{FF2B5EF4-FFF2-40B4-BE49-F238E27FC236}">
                    <a16:creationId xmlns:a16="http://schemas.microsoft.com/office/drawing/2014/main" id="{34FC015D-A0C0-2840-B02F-457970CD936A}"/>
                  </a:ext>
                </a:extLst>
              </p:cNvPr>
              <p:cNvSpPr/>
              <p:nvPr/>
            </p:nvSpPr>
            <p:spPr>
              <a:xfrm>
                <a:off x="4395240" y="2104200"/>
                <a:ext cx="125280" cy="125640"/>
              </a:xfrm>
              <a:custGeom>
                <a:avLst/>
                <a:gdLst/>
                <a:ahLst/>
                <a:cxnLst>
                  <a:cxn ang="3cd4">
                    <a:pos x="hc" y="t"/>
                  </a:cxn>
                  <a:cxn ang="cd2">
                    <a:pos x="l" y="vc"/>
                  </a:cxn>
                  <a:cxn ang="cd4">
                    <a:pos x="hc" y="b"/>
                  </a:cxn>
                  <a:cxn ang="0">
                    <a:pos x="r" y="vc"/>
                  </a:cxn>
                </a:cxnLst>
                <a:rect l="l" t="t" r="r" b="b"/>
                <a:pathLst>
                  <a:path w="349" h="350">
                    <a:moveTo>
                      <a:pt x="174" y="350"/>
                    </a:moveTo>
                    <a:cubicBezTo>
                      <a:pt x="78" y="350"/>
                      <a:pt x="0" y="271"/>
                      <a:pt x="0" y="175"/>
                    </a:cubicBezTo>
                    <a:cubicBezTo>
                      <a:pt x="0" y="79"/>
                      <a:pt x="77" y="0"/>
                      <a:pt x="174" y="0"/>
                    </a:cubicBezTo>
                    <a:cubicBezTo>
                      <a:pt x="270" y="0"/>
                      <a:pt x="349" y="79"/>
                      <a:pt x="349" y="175"/>
                    </a:cubicBezTo>
                    <a:cubicBezTo>
                      <a:pt x="349" y="271"/>
                      <a:pt x="271" y="350"/>
                      <a:pt x="174" y="350"/>
                    </a:cubicBezTo>
                    <a:close/>
                    <a:moveTo>
                      <a:pt x="174" y="87"/>
                    </a:moveTo>
                    <a:cubicBezTo>
                      <a:pt x="126" y="87"/>
                      <a:pt x="87" y="127"/>
                      <a:pt x="87" y="175"/>
                    </a:cubicBezTo>
                    <a:cubicBezTo>
                      <a:pt x="87" y="223"/>
                      <a:pt x="125" y="262"/>
                      <a:pt x="174" y="262"/>
                    </a:cubicBezTo>
                    <a:cubicBezTo>
                      <a:pt x="222" y="262"/>
                      <a:pt x="262" y="223"/>
                      <a:pt x="262" y="175"/>
                    </a:cubicBezTo>
                    <a:cubicBezTo>
                      <a:pt x="262" y="127"/>
                      <a:pt x="223" y="87"/>
                      <a:pt x="174" y="8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2" name="Freeform 181">
                <a:extLst>
                  <a:ext uri="{FF2B5EF4-FFF2-40B4-BE49-F238E27FC236}">
                    <a16:creationId xmlns:a16="http://schemas.microsoft.com/office/drawing/2014/main" id="{B7921E54-E917-C147-9030-4A54090D9527}"/>
                  </a:ext>
                </a:extLst>
              </p:cNvPr>
              <p:cNvSpPr/>
              <p:nvPr/>
            </p:nvSpPr>
            <p:spPr>
              <a:xfrm>
                <a:off x="4475520" y="2050560"/>
                <a:ext cx="98640" cy="99000"/>
              </a:xfrm>
              <a:custGeom>
                <a:avLst/>
                <a:gdLst/>
                <a:ahLst/>
                <a:cxnLst>
                  <a:cxn ang="3cd4">
                    <a:pos x="hc" y="t"/>
                  </a:cxn>
                  <a:cxn ang="cd2">
                    <a:pos x="l" y="vc"/>
                  </a:cxn>
                  <a:cxn ang="cd4">
                    <a:pos x="hc" y="b"/>
                  </a:cxn>
                  <a:cxn ang="0">
                    <a:pos x="r" y="vc"/>
                  </a:cxn>
                </a:cxnLst>
                <a:rect l="l" t="t" r="r" b="b"/>
                <a:pathLst>
                  <a:path w="275" h="276">
                    <a:moveTo>
                      <a:pt x="43" y="276"/>
                    </a:moveTo>
                    <a:cubicBezTo>
                      <a:pt x="32" y="276"/>
                      <a:pt x="21" y="271"/>
                      <a:pt x="13" y="263"/>
                    </a:cubicBezTo>
                    <a:cubicBezTo>
                      <a:pt x="-4" y="245"/>
                      <a:pt x="-4" y="218"/>
                      <a:pt x="13" y="202"/>
                    </a:cubicBezTo>
                    <a:lnTo>
                      <a:pt x="201" y="13"/>
                    </a:lnTo>
                    <a:cubicBezTo>
                      <a:pt x="218" y="-4"/>
                      <a:pt x="246" y="-4"/>
                      <a:pt x="262" y="13"/>
                    </a:cubicBezTo>
                    <a:cubicBezTo>
                      <a:pt x="279" y="31"/>
                      <a:pt x="279" y="59"/>
                      <a:pt x="262" y="75"/>
                    </a:cubicBezTo>
                    <a:lnTo>
                      <a:pt x="74" y="263"/>
                    </a:lnTo>
                    <a:cubicBezTo>
                      <a:pt x="65" y="271"/>
                      <a:pt x="55" y="276"/>
                      <a:pt x="43" y="2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3" name="Freeform 182">
                <a:extLst>
                  <a:ext uri="{FF2B5EF4-FFF2-40B4-BE49-F238E27FC236}">
                    <a16:creationId xmlns:a16="http://schemas.microsoft.com/office/drawing/2014/main" id="{45968FF0-7D4F-D34B-8B93-9BF036166CC2}"/>
                  </a:ext>
                </a:extLst>
              </p:cNvPr>
              <p:cNvSpPr/>
              <p:nvPr/>
            </p:nvSpPr>
            <p:spPr>
              <a:xfrm>
                <a:off x="4442400" y="1923119"/>
                <a:ext cx="30960" cy="69120"/>
              </a:xfrm>
              <a:custGeom>
                <a:avLst/>
                <a:gdLst/>
                <a:ahLst/>
                <a:cxnLst>
                  <a:cxn ang="3cd4">
                    <a:pos x="hc" y="t"/>
                  </a:cxn>
                  <a:cxn ang="cd2">
                    <a:pos x="l" y="vc"/>
                  </a:cxn>
                  <a:cxn ang="cd4">
                    <a:pos x="hc" y="b"/>
                  </a:cxn>
                  <a:cxn ang="0">
                    <a:pos x="r" y="vc"/>
                  </a:cxn>
                </a:cxnLst>
                <a:rect l="l" t="t" r="r" b="b"/>
                <a:pathLst>
                  <a:path w="87" h="193">
                    <a:moveTo>
                      <a:pt x="43" y="193"/>
                    </a:moveTo>
                    <a:cubicBezTo>
                      <a:pt x="19" y="193"/>
                      <a:pt x="0" y="174"/>
                      <a:pt x="0" y="149"/>
                    </a:cubicBezTo>
                    <a:lnTo>
                      <a:pt x="0" y="44"/>
                    </a:lnTo>
                    <a:cubicBezTo>
                      <a:pt x="0" y="19"/>
                      <a:pt x="18" y="0"/>
                      <a:pt x="43" y="0"/>
                    </a:cubicBezTo>
                    <a:cubicBezTo>
                      <a:pt x="67" y="0"/>
                      <a:pt x="87" y="19"/>
                      <a:pt x="87" y="44"/>
                    </a:cubicBezTo>
                    <a:lnTo>
                      <a:pt x="87" y="149"/>
                    </a:lnTo>
                    <a:cubicBezTo>
                      <a:pt x="87" y="174"/>
                      <a:pt x="68" y="193"/>
                      <a:pt x="43" y="1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4" name="Freeform 183">
                <a:extLst>
                  <a:ext uri="{FF2B5EF4-FFF2-40B4-BE49-F238E27FC236}">
                    <a16:creationId xmlns:a16="http://schemas.microsoft.com/office/drawing/2014/main" id="{F7AB576E-E2F6-E748-B8DF-47975D0EF67A}"/>
                  </a:ext>
                </a:extLst>
              </p:cNvPr>
              <p:cNvSpPr/>
              <p:nvPr/>
            </p:nvSpPr>
            <p:spPr>
              <a:xfrm>
                <a:off x="4442400" y="2352960"/>
                <a:ext cx="30960" cy="68760"/>
              </a:xfrm>
              <a:custGeom>
                <a:avLst/>
                <a:gdLst/>
                <a:ahLst/>
                <a:cxnLst>
                  <a:cxn ang="3cd4">
                    <a:pos x="hc" y="t"/>
                  </a:cxn>
                  <a:cxn ang="cd2">
                    <a:pos x="l" y="vc"/>
                  </a:cxn>
                  <a:cxn ang="cd4">
                    <a:pos x="hc" y="b"/>
                  </a:cxn>
                  <a:cxn ang="0">
                    <a:pos x="r" y="vc"/>
                  </a:cxn>
                </a:cxnLst>
                <a:rect l="l" t="t" r="r" b="b"/>
                <a:pathLst>
                  <a:path w="87" h="192">
                    <a:moveTo>
                      <a:pt x="43" y="192"/>
                    </a:moveTo>
                    <a:cubicBezTo>
                      <a:pt x="19" y="192"/>
                      <a:pt x="0" y="173"/>
                      <a:pt x="0" y="149"/>
                    </a:cubicBezTo>
                    <a:lnTo>
                      <a:pt x="0" y="44"/>
                    </a:lnTo>
                    <a:cubicBezTo>
                      <a:pt x="0" y="19"/>
                      <a:pt x="18" y="0"/>
                      <a:pt x="43" y="0"/>
                    </a:cubicBezTo>
                    <a:cubicBezTo>
                      <a:pt x="67" y="0"/>
                      <a:pt x="87" y="19"/>
                      <a:pt x="87" y="44"/>
                    </a:cubicBezTo>
                    <a:lnTo>
                      <a:pt x="87" y="149"/>
                    </a:lnTo>
                    <a:cubicBezTo>
                      <a:pt x="87" y="173"/>
                      <a:pt x="68" y="192"/>
                      <a:pt x="43" y="19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5" name="Freeform 184">
                <a:extLst>
                  <a:ext uri="{FF2B5EF4-FFF2-40B4-BE49-F238E27FC236}">
                    <a16:creationId xmlns:a16="http://schemas.microsoft.com/office/drawing/2014/main" id="{3B535651-9526-0F47-BD2E-1D736BDAF771}"/>
                  </a:ext>
                </a:extLst>
              </p:cNvPr>
              <p:cNvSpPr/>
              <p:nvPr/>
            </p:nvSpPr>
            <p:spPr>
              <a:xfrm>
                <a:off x="4638600" y="2156760"/>
                <a:ext cx="68760" cy="30960"/>
              </a:xfrm>
              <a:custGeom>
                <a:avLst/>
                <a:gdLst/>
                <a:ahLst/>
                <a:cxnLst>
                  <a:cxn ang="3cd4">
                    <a:pos x="hc" y="t"/>
                  </a:cxn>
                  <a:cxn ang="cd2">
                    <a:pos x="l" y="vc"/>
                  </a:cxn>
                  <a:cxn ang="cd4">
                    <a:pos x="hc" y="b"/>
                  </a:cxn>
                  <a:cxn ang="0">
                    <a:pos x="r" y="vc"/>
                  </a:cxn>
                </a:cxnLst>
                <a:rect l="l" t="t" r="r" b="b"/>
                <a:pathLst>
                  <a:path w="192" h="87">
                    <a:moveTo>
                      <a:pt x="148" y="87"/>
                    </a:moveTo>
                    <a:lnTo>
                      <a:pt x="44" y="87"/>
                    </a:lnTo>
                    <a:cubicBezTo>
                      <a:pt x="19" y="87"/>
                      <a:pt x="0" y="68"/>
                      <a:pt x="0" y="44"/>
                    </a:cubicBezTo>
                    <a:cubicBezTo>
                      <a:pt x="0" y="19"/>
                      <a:pt x="19" y="0"/>
                      <a:pt x="44" y="0"/>
                    </a:cubicBezTo>
                    <a:lnTo>
                      <a:pt x="148" y="0"/>
                    </a:lnTo>
                    <a:cubicBezTo>
                      <a:pt x="173" y="0"/>
                      <a:pt x="192" y="19"/>
                      <a:pt x="192" y="44"/>
                    </a:cubicBezTo>
                    <a:cubicBezTo>
                      <a:pt x="192" y="68"/>
                      <a:pt x="173" y="87"/>
                      <a:pt x="148" y="8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6" name="Freeform 185">
                <a:extLst>
                  <a:ext uri="{FF2B5EF4-FFF2-40B4-BE49-F238E27FC236}">
                    <a16:creationId xmlns:a16="http://schemas.microsoft.com/office/drawing/2014/main" id="{C7AF179A-90FA-B54A-8E56-6781AA196C77}"/>
                  </a:ext>
                </a:extLst>
              </p:cNvPr>
              <p:cNvSpPr/>
              <p:nvPr/>
            </p:nvSpPr>
            <p:spPr>
              <a:xfrm>
                <a:off x="4209120" y="2156760"/>
                <a:ext cx="68760" cy="30960"/>
              </a:xfrm>
              <a:custGeom>
                <a:avLst/>
                <a:gdLst/>
                <a:ahLst/>
                <a:cxnLst>
                  <a:cxn ang="3cd4">
                    <a:pos x="hc" y="t"/>
                  </a:cxn>
                  <a:cxn ang="cd2">
                    <a:pos x="l" y="vc"/>
                  </a:cxn>
                  <a:cxn ang="cd4">
                    <a:pos x="hc" y="b"/>
                  </a:cxn>
                  <a:cxn ang="0">
                    <a:pos x="r" y="vc"/>
                  </a:cxn>
                </a:cxnLst>
                <a:rect l="l" t="t" r="r" b="b"/>
                <a:pathLst>
                  <a:path w="192" h="87">
                    <a:moveTo>
                      <a:pt x="149" y="87"/>
                    </a:moveTo>
                    <a:lnTo>
                      <a:pt x="44" y="87"/>
                    </a:lnTo>
                    <a:cubicBezTo>
                      <a:pt x="19" y="87"/>
                      <a:pt x="0" y="68"/>
                      <a:pt x="0" y="44"/>
                    </a:cubicBezTo>
                    <a:cubicBezTo>
                      <a:pt x="0" y="19"/>
                      <a:pt x="19" y="0"/>
                      <a:pt x="44" y="0"/>
                    </a:cubicBezTo>
                    <a:lnTo>
                      <a:pt x="149" y="0"/>
                    </a:lnTo>
                    <a:cubicBezTo>
                      <a:pt x="174" y="0"/>
                      <a:pt x="192" y="19"/>
                      <a:pt x="192" y="44"/>
                    </a:cubicBezTo>
                    <a:cubicBezTo>
                      <a:pt x="192" y="68"/>
                      <a:pt x="174" y="87"/>
                      <a:pt x="149" y="8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7" name="Freeform 186">
                <a:extLst>
                  <a:ext uri="{FF2B5EF4-FFF2-40B4-BE49-F238E27FC236}">
                    <a16:creationId xmlns:a16="http://schemas.microsoft.com/office/drawing/2014/main" id="{662E3748-DD0C-8E4B-BE4A-1E654CF43991}"/>
                  </a:ext>
                </a:extLst>
              </p:cNvPr>
              <p:cNvSpPr/>
              <p:nvPr/>
            </p:nvSpPr>
            <p:spPr>
              <a:xfrm>
                <a:off x="3958920" y="285840"/>
                <a:ext cx="1000800" cy="720360"/>
              </a:xfrm>
              <a:custGeom>
                <a:avLst/>
                <a:gdLst/>
                <a:ahLst/>
                <a:cxnLst>
                  <a:cxn ang="3cd4">
                    <a:pos x="hc" y="t"/>
                  </a:cxn>
                  <a:cxn ang="cd2">
                    <a:pos x="l" y="vc"/>
                  </a:cxn>
                  <a:cxn ang="cd4">
                    <a:pos x="hc" y="b"/>
                  </a:cxn>
                  <a:cxn ang="0">
                    <a:pos x="r" y="vc"/>
                  </a:cxn>
                </a:cxnLst>
                <a:rect l="l" t="t" r="r" b="b"/>
                <a:pathLst>
                  <a:path w="2781" h="2002">
                    <a:moveTo>
                      <a:pt x="2692" y="2002"/>
                    </a:moveTo>
                    <a:lnTo>
                      <a:pt x="90" y="2002"/>
                    </a:lnTo>
                    <a:cubicBezTo>
                      <a:pt x="41" y="2002"/>
                      <a:pt x="0" y="1961"/>
                      <a:pt x="0" y="1912"/>
                    </a:cubicBezTo>
                    <a:lnTo>
                      <a:pt x="0" y="90"/>
                    </a:lnTo>
                    <a:cubicBezTo>
                      <a:pt x="0" y="40"/>
                      <a:pt x="41" y="0"/>
                      <a:pt x="90" y="0"/>
                    </a:cubicBezTo>
                    <a:lnTo>
                      <a:pt x="1424" y="0"/>
                    </a:lnTo>
                    <a:lnTo>
                      <a:pt x="1412" y="52"/>
                    </a:lnTo>
                    <a:cubicBezTo>
                      <a:pt x="1405" y="86"/>
                      <a:pt x="1401" y="118"/>
                      <a:pt x="1399" y="151"/>
                    </a:cubicBezTo>
                    <a:lnTo>
                      <a:pt x="1571" y="148"/>
                    </a:lnTo>
                    <a:cubicBezTo>
                      <a:pt x="1574" y="107"/>
                      <a:pt x="1584" y="67"/>
                      <a:pt x="1599" y="27"/>
                    </a:cubicBezTo>
                    <a:lnTo>
                      <a:pt x="1609" y="0"/>
                    </a:lnTo>
                    <a:lnTo>
                      <a:pt x="2690" y="0"/>
                    </a:lnTo>
                    <a:cubicBezTo>
                      <a:pt x="2740" y="0"/>
                      <a:pt x="2781" y="40"/>
                      <a:pt x="2781" y="90"/>
                    </a:cubicBezTo>
                    <a:lnTo>
                      <a:pt x="2781" y="1913"/>
                    </a:lnTo>
                    <a:cubicBezTo>
                      <a:pt x="2781" y="1961"/>
                      <a:pt x="2741" y="2002"/>
                      <a:pt x="2692" y="2002"/>
                    </a:cubicBezTo>
                    <a:close/>
                    <a:moveTo>
                      <a:pt x="87" y="1912"/>
                    </a:moveTo>
                    <a:lnTo>
                      <a:pt x="2690" y="1915"/>
                    </a:lnTo>
                    <a:lnTo>
                      <a:pt x="2693" y="90"/>
                    </a:lnTo>
                    <a:lnTo>
                      <a:pt x="2690" y="87"/>
                    </a:lnTo>
                    <a:lnTo>
                      <a:pt x="1670" y="87"/>
                    </a:lnTo>
                    <a:cubicBezTo>
                      <a:pt x="1663" y="113"/>
                      <a:pt x="1657" y="141"/>
                      <a:pt x="1657" y="169"/>
                    </a:cubicBezTo>
                    <a:cubicBezTo>
                      <a:pt x="1654" y="206"/>
                      <a:pt x="1625" y="236"/>
                      <a:pt x="1587" y="236"/>
                    </a:cubicBezTo>
                    <a:lnTo>
                      <a:pt x="1360" y="239"/>
                    </a:lnTo>
                    <a:cubicBezTo>
                      <a:pt x="1336" y="240"/>
                      <a:pt x="1315" y="223"/>
                      <a:pt x="1312" y="198"/>
                    </a:cubicBezTo>
                    <a:lnTo>
                      <a:pt x="1312" y="192"/>
                    </a:lnTo>
                    <a:cubicBezTo>
                      <a:pt x="1312" y="157"/>
                      <a:pt x="1313" y="122"/>
                      <a:pt x="1319" y="87"/>
                    </a:cubicBezTo>
                    <a:lnTo>
                      <a:pt x="90" y="87"/>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88" name="Freeform 187">
                <a:extLst>
                  <a:ext uri="{FF2B5EF4-FFF2-40B4-BE49-F238E27FC236}">
                    <a16:creationId xmlns:a16="http://schemas.microsoft.com/office/drawing/2014/main" id="{81264C71-2908-8946-9734-4DE3362E4A5B}"/>
                  </a:ext>
                </a:extLst>
              </p:cNvPr>
              <p:cNvSpPr/>
              <p:nvPr/>
            </p:nvSpPr>
            <p:spPr>
              <a:xfrm>
                <a:off x="4282920" y="975240"/>
                <a:ext cx="352800" cy="135360"/>
              </a:xfrm>
              <a:custGeom>
                <a:avLst/>
                <a:gdLst/>
                <a:ahLst/>
                <a:cxnLst>
                  <a:cxn ang="3cd4">
                    <a:pos x="hc" y="t"/>
                  </a:cxn>
                  <a:cxn ang="cd2">
                    <a:pos x="l" y="vc"/>
                  </a:cxn>
                  <a:cxn ang="cd4">
                    <a:pos x="hc" y="b"/>
                  </a:cxn>
                  <a:cxn ang="0">
                    <a:pos x="r" y="vc"/>
                  </a:cxn>
                </a:cxnLst>
                <a:rect l="l" t="t" r="r" b="b"/>
                <a:pathLst>
                  <a:path w="981" h="377">
                    <a:moveTo>
                      <a:pt x="890" y="377"/>
                    </a:moveTo>
                    <a:lnTo>
                      <a:pt x="90" y="377"/>
                    </a:lnTo>
                    <a:cubicBezTo>
                      <a:pt x="40" y="377"/>
                      <a:pt x="0" y="336"/>
                      <a:pt x="0" y="287"/>
                    </a:cubicBezTo>
                    <a:lnTo>
                      <a:pt x="0" y="90"/>
                    </a:lnTo>
                    <a:cubicBezTo>
                      <a:pt x="0" y="40"/>
                      <a:pt x="40" y="0"/>
                      <a:pt x="90" y="0"/>
                    </a:cubicBezTo>
                    <a:lnTo>
                      <a:pt x="890" y="0"/>
                    </a:lnTo>
                    <a:cubicBezTo>
                      <a:pt x="940" y="0"/>
                      <a:pt x="981" y="40"/>
                      <a:pt x="981" y="90"/>
                    </a:cubicBezTo>
                    <a:lnTo>
                      <a:pt x="981" y="287"/>
                    </a:lnTo>
                    <a:cubicBezTo>
                      <a:pt x="979" y="336"/>
                      <a:pt x="940" y="377"/>
                      <a:pt x="890" y="377"/>
                    </a:cubicBezTo>
                    <a:close/>
                    <a:moveTo>
                      <a:pt x="90" y="87"/>
                    </a:moveTo>
                    <a:lnTo>
                      <a:pt x="87" y="287"/>
                    </a:lnTo>
                    <a:lnTo>
                      <a:pt x="889" y="290"/>
                    </a:lnTo>
                    <a:cubicBezTo>
                      <a:pt x="890" y="290"/>
                      <a:pt x="892" y="288"/>
                      <a:pt x="892" y="287"/>
                    </a:cubicBezTo>
                    <a:lnTo>
                      <a:pt x="892" y="9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9" name="Freeform 188">
                <a:extLst>
                  <a:ext uri="{FF2B5EF4-FFF2-40B4-BE49-F238E27FC236}">
                    <a16:creationId xmlns:a16="http://schemas.microsoft.com/office/drawing/2014/main" id="{91D4DEF2-C39A-164B-AA4F-611A1C026E8E}"/>
                  </a:ext>
                </a:extLst>
              </p:cNvPr>
              <p:cNvSpPr/>
              <p:nvPr/>
            </p:nvSpPr>
            <p:spPr>
              <a:xfrm>
                <a:off x="4168080" y="1080000"/>
                <a:ext cx="582840" cy="31320"/>
              </a:xfrm>
              <a:custGeom>
                <a:avLst/>
                <a:gdLst/>
                <a:ahLst/>
                <a:cxnLst>
                  <a:cxn ang="3cd4">
                    <a:pos x="hc" y="t"/>
                  </a:cxn>
                  <a:cxn ang="cd2">
                    <a:pos x="l" y="vc"/>
                  </a:cxn>
                  <a:cxn ang="cd4">
                    <a:pos x="hc" y="b"/>
                  </a:cxn>
                  <a:cxn ang="0">
                    <a:pos x="r" y="vc"/>
                  </a:cxn>
                </a:cxnLst>
                <a:rect l="l" t="t" r="r" b="b"/>
                <a:pathLst>
                  <a:path w="1620" h="88">
                    <a:moveTo>
                      <a:pt x="1576" y="88"/>
                    </a:moveTo>
                    <a:lnTo>
                      <a:pt x="44" y="88"/>
                    </a:lnTo>
                    <a:cubicBezTo>
                      <a:pt x="19" y="88"/>
                      <a:pt x="0" y="69"/>
                      <a:pt x="0" y="44"/>
                    </a:cubicBezTo>
                    <a:cubicBezTo>
                      <a:pt x="0" y="19"/>
                      <a:pt x="19" y="0"/>
                      <a:pt x="44" y="0"/>
                    </a:cubicBezTo>
                    <a:lnTo>
                      <a:pt x="1576" y="0"/>
                    </a:lnTo>
                    <a:cubicBezTo>
                      <a:pt x="1601" y="0"/>
                      <a:pt x="1620" y="19"/>
                      <a:pt x="1620" y="44"/>
                    </a:cubicBezTo>
                    <a:cubicBezTo>
                      <a:pt x="1620" y="67"/>
                      <a:pt x="1601" y="88"/>
                      <a:pt x="1576" y="8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0" name="Freeform 189">
                <a:extLst>
                  <a:ext uri="{FF2B5EF4-FFF2-40B4-BE49-F238E27FC236}">
                    <a16:creationId xmlns:a16="http://schemas.microsoft.com/office/drawing/2014/main" id="{63E8FED9-721B-444A-BA1F-02A1A626236B}"/>
                  </a:ext>
                </a:extLst>
              </p:cNvPr>
              <p:cNvSpPr/>
              <p:nvPr/>
            </p:nvSpPr>
            <p:spPr>
              <a:xfrm>
                <a:off x="3960360" y="830159"/>
                <a:ext cx="999720" cy="31320"/>
              </a:xfrm>
              <a:custGeom>
                <a:avLst/>
                <a:gdLst/>
                <a:ahLst/>
                <a:cxnLst>
                  <a:cxn ang="3cd4">
                    <a:pos x="hc" y="t"/>
                  </a:cxn>
                  <a:cxn ang="cd2">
                    <a:pos x="l" y="vc"/>
                  </a:cxn>
                  <a:cxn ang="cd4">
                    <a:pos x="hc" y="b"/>
                  </a:cxn>
                  <a:cxn ang="0">
                    <a:pos x="r" y="vc"/>
                  </a:cxn>
                </a:cxnLst>
                <a:rect l="l" t="t" r="r" b="b"/>
                <a:pathLst>
                  <a:path w="2778" h="88">
                    <a:moveTo>
                      <a:pt x="2735" y="88"/>
                    </a:moveTo>
                    <a:lnTo>
                      <a:pt x="44" y="88"/>
                    </a:lnTo>
                    <a:cubicBezTo>
                      <a:pt x="19" y="88"/>
                      <a:pt x="0" y="69"/>
                      <a:pt x="0" y="44"/>
                    </a:cubicBezTo>
                    <a:cubicBezTo>
                      <a:pt x="0" y="19"/>
                      <a:pt x="19" y="0"/>
                      <a:pt x="44" y="0"/>
                    </a:cubicBezTo>
                    <a:lnTo>
                      <a:pt x="2735" y="0"/>
                    </a:lnTo>
                    <a:cubicBezTo>
                      <a:pt x="2759" y="0"/>
                      <a:pt x="2778" y="19"/>
                      <a:pt x="2778" y="44"/>
                    </a:cubicBezTo>
                    <a:cubicBezTo>
                      <a:pt x="2778" y="69"/>
                      <a:pt x="2758" y="88"/>
                      <a:pt x="2735" y="8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91" name="Freeform 190">
                <a:extLst>
                  <a:ext uri="{FF2B5EF4-FFF2-40B4-BE49-F238E27FC236}">
                    <a16:creationId xmlns:a16="http://schemas.microsoft.com/office/drawing/2014/main" id="{F0DA1F96-2773-DE4A-9800-ABD457FD823A}"/>
                  </a:ext>
                </a:extLst>
              </p:cNvPr>
              <p:cNvSpPr/>
              <p:nvPr/>
            </p:nvSpPr>
            <p:spPr>
              <a:xfrm>
                <a:off x="4430880" y="15480"/>
                <a:ext cx="433799" cy="354960"/>
              </a:xfrm>
              <a:custGeom>
                <a:avLst/>
                <a:gdLst/>
                <a:ahLst/>
                <a:cxnLst>
                  <a:cxn ang="3cd4">
                    <a:pos x="hc" y="t"/>
                  </a:cxn>
                  <a:cxn ang="cd2">
                    <a:pos x="l" y="vc"/>
                  </a:cxn>
                  <a:cxn ang="cd4">
                    <a:pos x="hc" y="b"/>
                  </a:cxn>
                  <a:cxn ang="0">
                    <a:pos x="r" y="vc"/>
                  </a:cxn>
                </a:cxnLst>
                <a:rect l="l" t="t" r="r" b="b"/>
                <a:pathLst>
                  <a:path w="1206" h="987">
                    <a:moveTo>
                      <a:pt x="275" y="987"/>
                    </a:moveTo>
                    <a:lnTo>
                      <a:pt x="48" y="987"/>
                    </a:lnTo>
                    <a:cubicBezTo>
                      <a:pt x="24" y="987"/>
                      <a:pt x="4" y="971"/>
                      <a:pt x="0" y="946"/>
                    </a:cubicBezTo>
                    <a:lnTo>
                      <a:pt x="0" y="940"/>
                    </a:lnTo>
                    <a:cubicBezTo>
                      <a:pt x="-2" y="778"/>
                      <a:pt x="51" y="625"/>
                      <a:pt x="151" y="497"/>
                    </a:cubicBezTo>
                    <a:cubicBezTo>
                      <a:pt x="271" y="344"/>
                      <a:pt x="450" y="246"/>
                      <a:pt x="642" y="230"/>
                    </a:cubicBezTo>
                    <a:lnTo>
                      <a:pt x="639" y="71"/>
                    </a:lnTo>
                    <a:cubicBezTo>
                      <a:pt x="639" y="44"/>
                      <a:pt x="654" y="19"/>
                      <a:pt x="679" y="7"/>
                    </a:cubicBezTo>
                    <a:cubicBezTo>
                      <a:pt x="704" y="-4"/>
                      <a:pt x="731" y="-2"/>
                      <a:pt x="753" y="15"/>
                    </a:cubicBezTo>
                    <a:lnTo>
                      <a:pt x="1179" y="345"/>
                    </a:lnTo>
                    <a:cubicBezTo>
                      <a:pt x="1196" y="358"/>
                      <a:pt x="1205" y="379"/>
                      <a:pt x="1206" y="399"/>
                    </a:cubicBezTo>
                    <a:cubicBezTo>
                      <a:pt x="1206" y="421"/>
                      <a:pt x="1198" y="440"/>
                      <a:pt x="1180" y="455"/>
                    </a:cubicBezTo>
                    <a:lnTo>
                      <a:pt x="763" y="797"/>
                    </a:lnTo>
                    <a:cubicBezTo>
                      <a:pt x="741" y="815"/>
                      <a:pt x="714" y="818"/>
                      <a:pt x="689" y="806"/>
                    </a:cubicBezTo>
                    <a:cubicBezTo>
                      <a:pt x="664" y="794"/>
                      <a:pt x="650" y="771"/>
                      <a:pt x="648" y="743"/>
                    </a:cubicBezTo>
                    <a:lnTo>
                      <a:pt x="645" y="574"/>
                    </a:lnTo>
                    <a:cubicBezTo>
                      <a:pt x="479" y="603"/>
                      <a:pt x="352" y="743"/>
                      <a:pt x="344" y="917"/>
                    </a:cubicBezTo>
                    <a:cubicBezTo>
                      <a:pt x="344" y="957"/>
                      <a:pt x="313" y="987"/>
                      <a:pt x="275" y="987"/>
                    </a:cubicBezTo>
                    <a:close/>
                    <a:moveTo>
                      <a:pt x="87" y="899"/>
                    </a:moveTo>
                    <a:lnTo>
                      <a:pt x="259" y="899"/>
                    </a:lnTo>
                    <a:cubicBezTo>
                      <a:pt x="278" y="673"/>
                      <a:pt x="460" y="497"/>
                      <a:pt x="688" y="485"/>
                    </a:cubicBezTo>
                    <a:lnTo>
                      <a:pt x="733" y="482"/>
                    </a:lnTo>
                    <a:lnTo>
                      <a:pt x="736" y="708"/>
                    </a:lnTo>
                    <a:lnTo>
                      <a:pt x="1107" y="402"/>
                    </a:lnTo>
                    <a:lnTo>
                      <a:pt x="727" y="106"/>
                    </a:lnTo>
                    <a:lnTo>
                      <a:pt x="730" y="313"/>
                    </a:lnTo>
                    <a:lnTo>
                      <a:pt x="686" y="315"/>
                    </a:lnTo>
                    <a:cubicBezTo>
                      <a:pt x="673" y="315"/>
                      <a:pt x="660" y="316"/>
                      <a:pt x="648" y="318"/>
                    </a:cubicBezTo>
                    <a:cubicBezTo>
                      <a:pt x="481" y="332"/>
                      <a:pt x="323" y="417"/>
                      <a:pt x="218" y="551"/>
                    </a:cubicBezTo>
                    <a:cubicBezTo>
                      <a:pt x="140" y="653"/>
                      <a:pt x="94" y="772"/>
                      <a:pt x="87" y="89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2" name="Freeform 191">
                <a:extLst>
                  <a:ext uri="{FF2B5EF4-FFF2-40B4-BE49-F238E27FC236}">
                    <a16:creationId xmlns:a16="http://schemas.microsoft.com/office/drawing/2014/main" id="{793AF7D2-221F-A34E-97F2-46DEB6A8D50A}"/>
                  </a:ext>
                </a:extLst>
              </p:cNvPr>
              <p:cNvSpPr/>
              <p:nvPr/>
            </p:nvSpPr>
            <p:spPr>
              <a:xfrm>
                <a:off x="4112640" y="406800"/>
                <a:ext cx="680040" cy="378360"/>
              </a:xfrm>
              <a:custGeom>
                <a:avLst/>
                <a:gdLst/>
                <a:ahLst/>
                <a:cxnLst>
                  <a:cxn ang="3cd4">
                    <a:pos x="hc" y="t"/>
                  </a:cxn>
                  <a:cxn ang="cd2">
                    <a:pos x="l" y="vc"/>
                  </a:cxn>
                  <a:cxn ang="cd4">
                    <a:pos x="hc" y="b"/>
                  </a:cxn>
                  <a:cxn ang="0">
                    <a:pos x="r" y="vc"/>
                  </a:cxn>
                </a:cxnLst>
                <a:rect l="l" t="t" r="r" b="b"/>
                <a:pathLst>
                  <a:path w="1890" h="1052">
                    <a:moveTo>
                      <a:pt x="1651" y="1052"/>
                    </a:moveTo>
                    <a:lnTo>
                      <a:pt x="201" y="1052"/>
                    </a:lnTo>
                    <a:lnTo>
                      <a:pt x="201" y="1009"/>
                    </a:lnTo>
                    <a:cubicBezTo>
                      <a:pt x="201" y="926"/>
                      <a:pt x="134" y="857"/>
                      <a:pt x="49" y="857"/>
                    </a:cubicBezTo>
                    <a:lnTo>
                      <a:pt x="0" y="864"/>
                    </a:lnTo>
                    <a:lnTo>
                      <a:pt x="4" y="815"/>
                    </a:lnTo>
                    <a:lnTo>
                      <a:pt x="4" y="200"/>
                    </a:lnTo>
                    <a:lnTo>
                      <a:pt x="52" y="204"/>
                    </a:lnTo>
                    <a:cubicBezTo>
                      <a:pt x="133" y="204"/>
                      <a:pt x="201" y="136"/>
                      <a:pt x="201" y="53"/>
                    </a:cubicBezTo>
                    <a:lnTo>
                      <a:pt x="198" y="0"/>
                    </a:lnTo>
                    <a:lnTo>
                      <a:pt x="1698" y="0"/>
                    </a:lnTo>
                    <a:lnTo>
                      <a:pt x="1695" y="53"/>
                    </a:lnTo>
                    <a:cubicBezTo>
                      <a:pt x="1695" y="136"/>
                      <a:pt x="1762" y="204"/>
                      <a:pt x="1847" y="204"/>
                    </a:cubicBezTo>
                    <a:lnTo>
                      <a:pt x="1890" y="204"/>
                    </a:lnTo>
                    <a:lnTo>
                      <a:pt x="1890" y="857"/>
                    </a:lnTo>
                    <a:lnTo>
                      <a:pt x="1847" y="857"/>
                    </a:lnTo>
                    <a:cubicBezTo>
                      <a:pt x="1763" y="857"/>
                      <a:pt x="1695" y="926"/>
                      <a:pt x="1695" y="1009"/>
                    </a:cubicBezTo>
                    <a:lnTo>
                      <a:pt x="1695" y="1052"/>
                    </a:lnTo>
                    <a:close/>
                    <a:moveTo>
                      <a:pt x="284" y="965"/>
                    </a:moveTo>
                    <a:lnTo>
                      <a:pt x="1612" y="965"/>
                    </a:lnTo>
                    <a:cubicBezTo>
                      <a:pt x="1629" y="869"/>
                      <a:pt x="1707" y="792"/>
                      <a:pt x="1803" y="774"/>
                    </a:cubicBezTo>
                    <a:lnTo>
                      <a:pt x="1803" y="287"/>
                    </a:lnTo>
                    <a:cubicBezTo>
                      <a:pt x="1704" y="268"/>
                      <a:pt x="1626" y="188"/>
                      <a:pt x="1610" y="88"/>
                    </a:cubicBezTo>
                    <a:lnTo>
                      <a:pt x="286" y="88"/>
                    </a:lnTo>
                    <a:cubicBezTo>
                      <a:pt x="271" y="188"/>
                      <a:pt x="192" y="270"/>
                      <a:pt x="92" y="287"/>
                    </a:cubicBezTo>
                    <a:lnTo>
                      <a:pt x="92" y="773"/>
                    </a:lnTo>
                    <a:cubicBezTo>
                      <a:pt x="189" y="792"/>
                      <a:pt x="267" y="867"/>
                      <a:pt x="284" y="96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3" name="Freeform 192">
                <a:extLst>
                  <a:ext uri="{FF2B5EF4-FFF2-40B4-BE49-F238E27FC236}">
                    <a16:creationId xmlns:a16="http://schemas.microsoft.com/office/drawing/2014/main" id="{1AB0B71F-68CF-3246-98ED-5D6129CFA7D9}"/>
                  </a:ext>
                </a:extLst>
              </p:cNvPr>
              <p:cNvSpPr/>
              <p:nvPr/>
            </p:nvSpPr>
            <p:spPr>
              <a:xfrm>
                <a:off x="4112640" y="406800"/>
                <a:ext cx="680040" cy="378360"/>
              </a:xfrm>
              <a:custGeom>
                <a:avLst/>
                <a:gdLst/>
                <a:ahLst/>
                <a:cxnLst>
                  <a:cxn ang="3cd4">
                    <a:pos x="hc" y="t"/>
                  </a:cxn>
                  <a:cxn ang="cd2">
                    <a:pos x="l" y="vc"/>
                  </a:cxn>
                  <a:cxn ang="cd4">
                    <a:pos x="hc" y="b"/>
                  </a:cxn>
                  <a:cxn ang="0">
                    <a:pos x="r" y="vc"/>
                  </a:cxn>
                </a:cxnLst>
                <a:rect l="l" t="t" r="r" b="b"/>
                <a:pathLst>
                  <a:path w="1890" h="1052">
                    <a:moveTo>
                      <a:pt x="1651" y="1052"/>
                    </a:moveTo>
                    <a:lnTo>
                      <a:pt x="201" y="1052"/>
                    </a:lnTo>
                    <a:lnTo>
                      <a:pt x="201" y="1009"/>
                    </a:lnTo>
                    <a:cubicBezTo>
                      <a:pt x="201" y="926"/>
                      <a:pt x="134" y="857"/>
                      <a:pt x="49" y="857"/>
                    </a:cubicBezTo>
                    <a:lnTo>
                      <a:pt x="0" y="864"/>
                    </a:lnTo>
                    <a:lnTo>
                      <a:pt x="4" y="815"/>
                    </a:lnTo>
                    <a:lnTo>
                      <a:pt x="4" y="200"/>
                    </a:lnTo>
                    <a:lnTo>
                      <a:pt x="52" y="204"/>
                    </a:lnTo>
                    <a:cubicBezTo>
                      <a:pt x="133" y="204"/>
                      <a:pt x="201" y="136"/>
                      <a:pt x="201" y="53"/>
                    </a:cubicBezTo>
                    <a:lnTo>
                      <a:pt x="198" y="0"/>
                    </a:lnTo>
                    <a:lnTo>
                      <a:pt x="1698" y="0"/>
                    </a:lnTo>
                    <a:lnTo>
                      <a:pt x="1695" y="53"/>
                    </a:lnTo>
                    <a:cubicBezTo>
                      <a:pt x="1695" y="136"/>
                      <a:pt x="1762" y="204"/>
                      <a:pt x="1847" y="204"/>
                    </a:cubicBezTo>
                    <a:lnTo>
                      <a:pt x="1890" y="204"/>
                    </a:lnTo>
                    <a:lnTo>
                      <a:pt x="1890" y="857"/>
                    </a:lnTo>
                    <a:lnTo>
                      <a:pt x="1847" y="857"/>
                    </a:lnTo>
                    <a:cubicBezTo>
                      <a:pt x="1763" y="857"/>
                      <a:pt x="1695" y="926"/>
                      <a:pt x="1695" y="1009"/>
                    </a:cubicBezTo>
                    <a:lnTo>
                      <a:pt x="1695" y="1052"/>
                    </a:lnTo>
                    <a:close/>
                    <a:moveTo>
                      <a:pt x="284" y="965"/>
                    </a:moveTo>
                    <a:lnTo>
                      <a:pt x="1612" y="965"/>
                    </a:lnTo>
                    <a:cubicBezTo>
                      <a:pt x="1629" y="869"/>
                      <a:pt x="1707" y="792"/>
                      <a:pt x="1803" y="774"/>
                    </a:cubicBezTo>
                    <a:lnTo>
                      <a:pt x="1803" y="287"/>
                    </a:lnTo>
                    <a:cubicBezTo>
                      <a:pt x="1704" y="268"/>
                      <a:pt x="1626" y="188"/>
                      <a:pt x="1610" y="88"/>
                    </a:cubicBezTo>
                    <a:lnTo>
                      <a:pt x="286" y="88"/>
                    </a:lnTo>
                    <a:cubicBezTo>
                      <a:pt x="271" y="188"/>
                      <a:pt x="192" y="270"/>
                      <a:pt x="92" y="287"/>
                    </a:cubicBezTo>
                    <a:lnTo>
                      <a:pt x="92" y="773"/>
                    </a:lnTo>
                    <a:cubicBezTo>
                      <a:pt x="189" y="792"/>
                      <a:pt x="267" y="867"/>
                      <a:pt x="284" y="96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4" name="Freeform 193">
                <a:extLst>
                  <a:ext uri="{FF2B5EF4-FFF2-40B4-BE49-F238E27FC236}">
                    <a16:creationId xmlns:a16="http://schemas.microsoft.com/office/drawing/2014/main" id="{DD1D74F0-B5FC-6844-9EE5-00A0BBCCB8EC}"/>
                  </a:ext>
                </a:extLst>
              </p:cNvPr>
              <p:cNvSpPr/>
              <p:nvPr/>
            </p:nvSpPr>
            <p:spPr>
              <a:xfrm>
                <a:off x="4114079" y="407880"/>
                <a:ext cx="101880" cy="104040"/>
              </a:xfrm>
              <a:custGeom>
                <a:avLst/>
                <a:gdLst/>
                <a:ahLst/>
                <a:cxnLst>
                  <a:cxn ang="3cd4">
                    <a:pos x="hc" y="t"/>
                  </a:cxn>
                  <a:cxn ang="cd2">
                    <a:pos x="l" y="vc"/>
                  </a:cxn>
                  <a:cxn ang="cd4">
                    <a:pos x="hc" y="b"/>
                  </a:cxn>
                  <a:cxn ang="0">
                    <a:pos x="r" y="vc"/>
                  </a:cxn>
                </a:cxnLst>
                <a:rect l="l" t="t" r="r" b="b"/>
                <a:pathLst>
                  <a:path w="284" h="290">
                    <a:moveTo>
                      <a:pt x="37" y="290"/>
                    </a:moveTo>
                    <a:lnTo>
                      <a:pt x="0" y="255"/>
                    </a:lnTo>
                    <a:lnTo>
                      <a:pt x="0" y="53"/>
                    </a:lnTo>
                    <a:cubicBezTo>
                      <a:pt x="0" y="23"/>
                      <a:pt x="24" y="0"/>
                      <a:pt x="53" y="0"/>
                    </a:cubicBezTo>
                    <a:lnTo>
                      <a:pt x="250" y="0"/>
                    </a:lnTo>
                    <a:lnTo>
                      <a:pt x="282" y="32"/>
                    </a:lnTo>
                    <a:lnTo>
                      <a:pt x="284" y="53"/>
                    </a:lnTo>
                    <a:cubicBezTo>
                      <a:pt x="284" y="181"/>
                      <a:pt x="184" y="284"/>
                      <a:pt x="56" y="290"/>
                    </a:cubicBezTo>
                    <a:close/>
                    <a:moveTo>
                      <a:pt x="88" y="86"/>
                    </a:moveTo>
                    <a:lnTo>
                      <a:pt x="88" y="195"/>
                    </a:lnTo>
                    <a:cubicBezTo>
                      <a:pt x="140" y="181"/>
                      <a:pt x="180" y="139"/>
                      <a:pt x="193" y="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5" name="Freeform 194">
                <a:extLst>
                  <a:ext uri="{FF2B5EF4-FFF2-40B4-BE49-F238E27FC236}">
                    <a16:creationId xmlns:a16="http://schemas.microsoft.com/office/drawing/2014/main" id="{EDAA6F8F-8229-634C-AA16-592B0AE6F258}"/>
                  </a:ext>
                </a:extLst>
              </p:cNvPr>
              <p:cNvSpPr/>
              <p:nvPr/>
            </p:nvSpPr>
            <p:spPr>
              <a:xfrm>
                <a:off x="4114079" y="407880"/>
                <a:ext cx="101880" cy="104040"/>
              </a:xfrm>
              <a:custGeom>
                <a:avLst/>
                <a:gdLst/>
                <a:ahLst/>
                <a:cxnLst>
                  <a:cxn ang="3cd4">
                    <a:pos x="hc" y="t"/>
                  </a:cxn>
                  <a:cxn ang="cd2">
                    <a:pos x="l" y="vc"/>
                  </a:cxn>
                  <a:cxn ang="cd4">
                    <a:pos x="hc" y="b"/>
                  </a:cxn>
                  <a:cxn ang="0">
                    <a:pos x="r" y="vc"/>
                  </a:cxn>
                </a:cxnLst>
                <a:rect l="l" t="t" r="r" b="b"/>
                <a:pathLst>
                  <a:path w="284" h="290">
                    <a:moveTo>
                      <a:pt x="37" y="290"/>
                    </a:moveTo>
                    <a:lnTo>
                      <a:pt x="0" y="255"/>
                    </a:lnTo>
                    <a:lnTo>
                      <a:pt x="0" y="53"/>
                    </a:lnTo>
                    <a:cubicBezTo>
                      <a:pt x="0" y="23"/>
                      <a:pt x="24" y="0"/>
                      <a:pt x="53" y="0"/>
                    </a:cubicBezTo>
                    <a:lnTo>
                      <a:pt x="250" y="0"/>
                    </a:lnTo>
                    <a:lnTo>
                      <a:pt x="282" y="32"/>
                    </a:lnTo>
                    <a:lnTo>
                      <a:pt x="284" y="53"/>
                    </a:lnTo>
                    <a:cubicBezTo>
                      <a:pt x="284" y="181"/>
                      <a:pt x="184" y="284"/>
                      <a:pt x="56" y="290"/>
                    </a:cubicBezTo>
                    <a:close/>
                    <a:moveTo>
                      <a:pt x="88" y="86"/>
                    </a:moveTo>
                    <a:lnTo>
                      <a:pt x="88" y="195"/>
                    </a:lnTo>
                    <a:cubicBezTo>
                      <a:pt x="140" y="181"/>
                      <a:pt x="180" y="139"/>
                      <a:pt x="193" y="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6" name="Freeform 195">
                <a:extLst>
                  <a:ext uri="{FF2B5EF4-FFF2-40B4-BE49-F238E27FC236}">
                    <a16:creationId xmlns:a16="http://schemas.microsoft.com/office/drawing/2014/main" id="{A40BC3FB-43DB-E246-805D-EE49D0BD9D68}"/>
                  </a:ext>
                </a:extLst>
              </p:cNvPr>
              <p:cNvSpPr/>
              <p:nvPr/>
            </p:nvSpPr>
            <p:spPr>
              <a:xfrm>
                <a:off x="4114800" y="684000"/>
                <a:ext cx="101880" cy="101160"/>
              </a:xfrm>
              <a:custGeom>
                <a:avLst/>
                <a:gdLst/>
                <a:ahLst/>
                <a:cxnLst>
                  <a:cxn ang="3cd4">
                    <a:pos x="hc" y="t"/>
                  </a:cxn>
                  <a:cxn ang="cd2">
                    <a:pos x="l" y="vc"/>
                  </a:cxn>
                  <a:cxn ang="cd4">
                    <a:pos x="hc" y="b"/>
                  </a:cxn>
                  <a:cxn ang="0">
                    <a:pos x="r" y="vc"/>
                  </a:cxn>
                </a:cxnLst>
                <a:rect l="l" t="t" r="r" b="b"/>
                <a:pathLst>
                  <a:path w="284" h="282">
                    <a:moveTo>
                      <a:pt x="282" y="282"/>
                    </a:moveTo>
                    <a:lnTo>
                      <a:pt x="52" y="282"/>
                    </a:lnTo>
                    <a:cubicBezTo>
                      <a:pt x="23" y="282"/>
                      <a:pt x="0" y="259"/>
                      <a:pt x="0" y="230"/>
                    </a:cubicBezTo>
                    <a:lnTo>
                      <a:pt x="0" y="35"/>
                    </a:lnTo>
                    <a:lnTo>
                      <a:pt x="36" y="0"/>
                    </a:lnTo>
                    <a:lnTo>
                      <a:pt x="55" y="1"/>
                    </a:lnTo>
                    <a:cubicBezTo>
                      <a:pt x="183" y="6"/>
                      <a:pt x="284" y="110"/>
                      <a:pt x="284" y="239"/>
                    </a:cubicBezTo>
                    <a:lnTo>
                      <a:pt x="284" y="282"/>
                    </a:lnTo>
                    <a:close/>
                    <a:moveTo>
                      <a:pt x="86" y="195"/>
                    </a:moveTo>
                    <a:lnTo>
                      <a:pt x="189" y="195"/>
                    </a:lnTo>
                    <a:cubicBezTo>
                      <a:pt x="175" y="145"/>
                      <a:pt x="135" y="108"/>
                      <a:pt x="86" y="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7" name="Freeform 196">
                <a:extLst>
                  <a:ext uri="{FF2B5EF4-FFF2-40B4-BE49-F238E27FC236}">
                    <a16:creationId xmlns:a16="http://schemas.microsoft.com/office/drawing/2014/main" id="{B8EE1B63-4032-FA48-A346-05DBA9325762}"/>
                  </a:ext>
                </a:extLst>
              </p:cNvPr>
              <p:cNvSpPr/>
              <p:nvPr/>
            </p:nvSpPr>
            <p:spPr>
              <a:xfrm>
                <a:off x="4114800" y="684000"/>
                <a:ext cx="101880" cy="101160"/>
              </a:xfrm>
              <a:custGeom>
                <a:avLst/>
                <a:gdLst/>
                <a:ahLst/>
                <a:cxnLst>
                  <a:cxn ang="3cd4">
                    <a:pos x="hc" y="t"/>
                  </a:cxn>
                  <a:cxn ang="cd2">
                    <a:pos x="l" y="vc"/>
                  </a:cxn>
                  <a:cxn ang="cd4">
                    <a:pos x="hc" y="b"/>
                  </a:cxn>
                  <a:cxn ang="0">
                    <a:pos x="r" y="vc"/>
                  </a:cxn>
                </a:cxnLst>
                <a:rect l="l" t="t" r="r" b="b"/>
                <a:pathLst>
                  <a:path w="284" h="282">
                    <a:moveTo>
                      <a:pt x="282" y="282"/>
                    </a:moveTo>
                    <a:lnTo>
                      <a:pt x="52" y="282"/>
                    </a:lnTo>
                    <a:cubicBezTo>
                      <a:pt x="23" y="282"/>
                      <a:pt x="0" y="259"/>
                      <a:pt x="0" y="230"/>
                    </a:cubicBezTo>
                    <a:lnTo>
                      <a:pt x="0" y="35"/>
                    </a:lnTo>
                    <a:lnTo>
                      <a:pt x="36" y="0"/>
                    </a:lnTo>
                    <a:lnTo>
                      <a:pt x="55" y="1"/>
                    </a:lnTo>
                    <a:cubicBezTo>
                      <a:pt x="183" y="6"/>
                      <a:pt x="284" y="110"/>
                      <a:pt x="284" y="239"/>
                    </a:cubicBezTo>
                    <a:lnTo>
                      <a:pt x="284" y="282"/>
                    </a:lnTo>
                    <a:close/>
                    <a:moveTo>
                      <a:pt x="86" y="195"/>
                    </a:moveTo>
                    <a:lnTo>
                      <a:pt x="189" y="195"/>
                    </a:lnTo>
                    <a:cubicBezTo>
                      <a:pt x="175" y="145"/>
                      <a:pt x="135" y="108"/>
                      <a:pt x="86" y="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8" name="Freeform 197">
                <a:extLst>
                  <a:ext uri="{FF2B5EF4-FFF2-40B4-BE49-F238E27FC236}">
                    <a16:creationId xmlns:a16="http://schemas.microsoft.com/office/drawing/2014/main" id="{F07192CE-F304-034B-AA87-CD9210D52973}"/>
                  </a:ext>
                </a:extLst>
              </p:cNvPr>
              <p:cNvSpPr/>
              <p:nvPr/>
            </p:nvSpPr>
            <p:spPr>
              <a:xfrm>
                <a:off x="4691160" y="406800"/>
                <a:ext cx="100800" cy="104760"/>
              </a:xfrm>
              <a:custGeom>
                <a:avLst/>
                <a:gdLst/>
                <a:ahLst/>
                <a:cxnLst>
                  <a:cxn ang="3cd4">
                    <a:pos x="hc" y="t"/>
                  </a:cxn>
                  <a:cxn ang="cd2">
                    <a:pos x="l" y="vc"/>
                  </a:cxn>
                  <a:cxn ang="cd4">
                    <a:pos x="hc" y="b"/>
                  </a:cxn>
                  <a:cxn ang="0">
                    <a:pos x="r" y="vc"/>
                  </a:cxn>
                </a:cxnLst>
                <a:rect l="l" t="t" r="r" b="b"/>
                <a:pathLst>
                  <a:path w="281" h="292">
                    <a:moveTo>
                      <a:pt x="228" y="292"/>
                    </a:moveTo>
                    <a:lnTo>
                      <a:pt x="227" y="292"/>
                    </a:lnTo>
                    <a:cubicBezTo>
                      <a:pt x="100" y="286"/>
                      <a:pt x="1" y="181"/>
                      <a:pt x="0" y="54"/>
                    </a:cubicBezTo>
                    <a:lnTo>
                      <a:pt x="0" y="35"/>
                    </a:lnTo>
                    <a:lnTo>
                      <a:pt x="35" y="0"/>
                    </a:lnTo>
                    <a:lnTo>
                      <a:pt x="228" y="0"/>
                    </a:lnTo>
                    <a:cubicBezTo>
                      <a:pt x="258" y="0"/>
                      <a:pt x="281" y="24"/>
                      <a:pt x="281" y="53"/>
                    </a:cubicBezTo>
                    <a:lnTo>
                      <a:pt x="281" y="236"/>
                    </a:lnTo>
                    <a:cubicBezTo>
                      <a:pt x="281" y="251"/>
                      <a:pt x="275" y="264"/>
                      <a:pt x="265" y="274"/>
                    </a:cubicBezTo>
                    <a:cubicBezTo>
                      <a:pt x="256" y="286"/>
                      <a:pt x="243" y="292"/>
                      <a:pt x="228" y="292"/>
                    </a:cubicBezTo>
                    <a:close/>
                    <a:moveTo>
                      <a:pt x="91" y="89"/>
                    </a:moveTo>
                    <a:cubicBezTo>
                      <a:pt x="104" y="142"/>
                      <a:pt x="144" y="182"/>
                      <a:pt x="195" y="198"/>
                    </a:cubicBezTo>
                    <a:lnTo>
                      <a:pt x="195" y="89"/>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9" name="Freeform 198">
                <a:extLst>
                  <a:ext uri="{FF2B5EF4-FFF2-40B4-BE49-F238E27FC236}">
                    <a16:creationId xmlns:a16="http://schemas.microsoft.com/office/drawing/2014/main" id="{B75B27A5-15F9-9446-B215-E68AF39601FF}"/>
                  </a:ext>
                </a:extLst>
              </p:cNvPr>
              <p:cNvSpPr/>
              <p:nvPr/>
            </p:nvSpPr>
            <p:spPr>
              <a:xfrm>
                <a:off x="4691160" y="406800"/>
                <a:ext cx="100800" cy="104760"/>
              </a:xfrm>
              <a:custGeom>
                <a:avLst/>
                <a:gdLst/>
                <a:ahLst/>
                <a:cxnLst>
                  <a:cxn ang="3cd4">
                    <a:pos x="hc" y="t"/>
                  </a:cxn>
                  <a:cxn ang="cd2">
                    <a:pos x="l" y="vc"/>
                  </a:cxn>
                  <a:cxn ang="cd4">
                    <a:pos x="hc" y="b"/>
                  </a:cxn>
                  <a:cxn ang="0">
                    <a:pos x="r" y="vc"/>
                  </a:cxn>
                </a:cxnLst>
                <a:rect l="l" t="t" r="r" b="b"/>
                <a:pathLst>
                  <a:path w="281" h="292">
                    <a:moveTo>
                      <a:pt x="228" y="292"/>
                    </a:moveTo>
                    <a:lnTo>
                      <a:pt x="227" y="292"/>
                    </a:lnTo>
                    <a:cubicBezTo>
                      <a:pt x="100" y="286"/>
                      <a:pt x="1" y="181"/>
                      <a:pt x="0" y="54"/>
                    </a:cubicBezTo>
                    <a:lnTo>
                      <a:pt x="0" y="35"/>
                    </a:lnTo>
                    <a:lnTo>
                      <a:pt x="35" y="0"/>
                    </a:lnTo>
                    <a:lnTo>
                      <a:pt x="228" y="0"/>
                    </a:lnTo>
                    <a:cubicBezTo>
                      <a:pt x="258" y="0"/>
                      <a:pt x="281" y="24"/>
                      <a:pt x="281" y="53"/>
                    </a:cubicBezTo>
                    <a:lnTo>
                      <a:pt x="281" y="236"/>
                    </a:lnTo>
                    <a:cubicBezTo>
                      <a:pt x="281" y="251"/>
                      <a:pt x="275" y="264"/>
                      <a:pt x="265" y="274"/>
                    </a:cubicBezTo>
                    <a:cubicBezTo>
                      <a:pt x="256" y="286"/>
                      <a:pt x="243" y="292"/>
                      <a:pt x="228" y="292"/>
                    </a:cubicBezTo>
                    <a:close/>
                    <a:moveTo>
                      <a:pt x="91" y="89"/>
                    </a:moveTo>
                    <a:cubicBezTo>
                      <a:pt x="104" y="142"/>
                      <a:pt x="144" y="182"/>
                      <a:pt x="195" y="198"/>
                    </a:cubicBezTo>
                    <a:lnTo>
                      <a:pt x="195" y="89"/>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0" name="Freeform 199">
                <a:extLst>
                  <a:ext uri="{FF2B5EF4-FFF2-40B4-BE49-F238E27FC236}">
                    <a16:creationId xmlns:a16="http://schemas.microsoft.com/office/drawing/2014/main" id="{A4294594-5999-4948-86CF-2E2E6557381D}"/>
                  </a:ext>
                </a:extLst>
              </p:cNvPr>
              <p:cNvSpPr/>
              <p:nvPr/>
            </p:nvSpPr>
            <p:spPr>
              <a:xfrm>
                <a:off x="4691160" y="684000"/>
                <a:ext cx="101160" cy="101160"/>
              </a:xfrm>
              <a:custGeom>
                <a:avLst/>
                <a:gdLst/>
                <a:ahLst/>
                <a:cxnLst>
                  <a:cxn ang="3cd4">
                    <a:pos x="hc" y="t"/>
                  </a:cxn>
                  <a:cxn ang="cd2">
                    <a:pos x="l" y="vc"/>
                  </a:cxn>
                  <a:cxn ang="cd4">
                    <a:pos x="hc" y="b"/>
                  </a:cxn>
                  <a:cxn ang="0">
                    <a:pos x="r" y="vc"/>
                  </a:cxn>
                </a:cxnLst>
                <a:rect l="l" t="t" r="r" b="b"/>
                <a:pathLst>
                  <a:path w="282" h="282">
                    <a:moveTo>
                      <a:pt x="228" y="282"/>
                    </a:moveTo>
                    <a:lnTo>
                      <a:pt x="0" y="282"/>
                    </a:lnTo>
                    <a:lnTo>
                      <a:pt x="0" y="239"/>
                    </a:lnTo>
                    <a:cubicBezTo>
                      <a:pt x="0" y="112"/>
                      <a:pt x="99" y="7"/>
                      <a:pt x="225" y="0"/>
                    </a:cubicBezTo>
                    <a:cubicBezTo>
                      <a:pt x="240" y="0"/>
                      <a:pt x="253" y="4"/>
                      <a:pt x="265" y="14"/>
                    </a:cubicBezTo>
                    <a:cubicBezTo>
                      <a:pt x="275" y="24"/>
                      <a:pt x="282" y="39"/>
                      <a:pt x="282" y="54"/>
                    </a:cubicBezTo>
                    <a:lnTo>
                      <a:pt x="282" y="230"/>
                    </a:lnTo>
                    <a:cubicBezTo>
                      <a:pt x="282" y="259"/>
                      <a:pt x="258" y="282"/>
                      <a:pt x="228" y="282"/>
                    </a:cubicBezTo>
                    <a:close/>
                    <a:moveTo>
                      <a:pt x="93" y="195"/>
                    </a:moveTo>
                    <a:lnTo>
                      <a:pt x="193" y="195"/>
                    </a:lnTo>
                    <a:lnTo>
                      <a:pt x="193" y="94"/>
                    </a:lnTo>
                    <a:cubicBezTo>
                      <a:pt x="145" y="109"/>
                      <a:pt x="107" y="147"/>
                      <a:pt x="93" y="1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1" name="Freeform 200">
                <a:extLst>
                  <a:ext uri="{FF2B5EF4-FFF2-40B4-BE49-F238E27FC236}">
                    <a16:creationId xmlns:a16="http://schemas.microsoft.com/office/drawing/2014/main" id="{C36AD858-8AF6-434F-96A5-17CED8C08ECD}"/>
                  </a:ext>
                </a:extLst>
              </p:cNvPr>
              <p:cNvSpPr/>
              <p:nvPr/>
            </p:nvSpPr>
            <p:spPr>
              <a:xfrm>
                <a:off x="4691160" y="684000"/>
                <a:ext cx="101160" cy="101160"/>
              </a:xfrm>
              <a:custGeom>
                <a:avLst/>
                <a:gdLst/>
                <a:ahLst/>
                <a:cxnLst>
                  <a:cxn ang="3cd4">
                    <a:pos x="hc" y="t"/>
                  </a:cxn>
                  <a:cxn ang="cd2">
                    <a:pos x="l" y="vc"/>
                  </a:cxn>
                  <a:cxn ang="cd4">
                    <a:pos x="hc" y="b"/>
                  </a:cxn>
                  <a:cxn ang="0">
                    <a:pos x="r" y="vc"/>
                  </a:cxn>
                </a:cxnLst>
                <a:rect l="l" t="t" r="r" b="b"/>
                <a:pathLst>
                  <a:path w="282" h="282">
                    <a:moveTo>
                      <a:pt x="228" y="282"/>
                    </a:moveTo>
                    <a:lnTo>
                      <a:pt x="0" y="282"/>
                    </a:lnTo>
                    <a:lnTo>
                      <a:pt x="0" y="239"/>
                    </a:lnTo>
                    <a:cubicBezTo>
                      <a:pt x="0" y="112"/>
                      <a:pt x="99" y="7"/>
                      <a:pt x="225" y="0"/>
                    </a:cubicBezTo>
                    <a:cubicBezTo>
                      <a:pt x="240" y="0"/>
                      <a:pt x="253" y="4"/>
                      <a:pt x="265" y="14"/>
                    </a:cubicBezTo>
                    <a:cubicBezTo>
                      <a:pt x="275" y="24"/>
                      <a:pt x="282" y="39"/>
                      <a:pt x="282" y="54"/>
                    </a:cubicBezTo>
                    <a:lnTo>
                      <a:pt x="282" y="230"/>
                    </a:lnTo>
                    <a:cubicBezTo>
                      <a:pt x="282" y="259"/>
                      <a:pt x="258" y="282"/>
                      <a:pt x="228" y="282"/>
                    </a:cubicBezTo>
                    <a:close/>
                    <a:moveTo>
                      <a:pt x="93" y="195"/>
                    </a:moveTo>
                    <a:lnTo>
                      <a:pt x="193" y="195"/>
                    </a:lnTo>
                    <a:lnTo>
                      <a:pt x="193" y="94"/>
                    </a:lnTo>
                    <a:cubicBezTo>
                      <a:pt x="145" y="109"/>
                      <a:pt x="107" y="147"/>
                      <a:pt x="93" y="1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2" name="Freeform 201">
                <a:extLst>
                  <a:ext uri="{FF2B5EF4-FFF2-40B4-BE49-F238E27FC236}">
                    <a16:creationId xmlns:a16="http://schemas.microsoft.com/office/drawing/2014/main" id="{8C79A989-5C9D-6C48-A8B7-3A85EB2FE942}"/>
                  </a:ext>
                </a:extLst>
              </p:cNvPr>
              <p:cNvSpPr/>
              <p:nvPr/>
            </p:nvSpPr>
            <p:spPr>
              <a:xfrm>
                <a:off x="4384080" y="487440"/>
                <a:ext cx="133560" cy="213840"/>
              </a:xfrm>
              <a:custGeom>
                <a:avLst/>
                <a:gdLst/>
                <a:ahLst/>
                <a:cxnLst>
                  <a:cxn ang="3cd4">
                    <a:pos x="hc" y="t"/>
                  </a:cxn>
                  <a:cxn ang="cd2">
                    <a:pos x="l" y="vc"/>
                  </a:cxn>
                  <a:cxn ang="cd4">
                    <a:pos x="hc" y="b"/>
                  </a:cxn>
                  <a:cxn ang="0">
                    <a:pos x="r" y="vc"/>
                  </a:cxn>
                </a:cxnLst>
                <a:rect l="l" t="t" r="r" b="b"/>
                <a:pathLst>
                  <a:path w="372" h="595">
                    <a:moveTo>
                      <a:pt x="189" y="595"/>
                    </a:moveTo>
                    <a:cubicBezTo>
                      <a:pt x="83" y="595"/>
                      <a:pt x="28" y="563"/>
                      <a:pt x="7" y="490"/>
                    </a:cubicBezTo>
                    <a:cubicBezTo>
                      <a:pt x="0" y="467"/>
                      <a:pt x="14" y="442"/>
                      <a:pt x="38" y="436"/>
                    </a:cubicBezTo>
                    <a:cubicBezTo>
                      <a:pt x="61" y="429"/>
                      <a:pt x="86" y="444"/>
                      <a:pt x="92" y="467"/>
                    </a:cubicBezTo>
                    <a:cubicBezTo>
                      <a:pt x="98" y="487"/>
                      <a:pt x="105" y="509"/>
                      <a:pt x="194" y="508"/>
                    </a:cubicBezTo>
                    <a:cubicBezTo>
                      <a:pt x="226" y="508"/>
                      <a:pt x="256" y="493"/>
                      <a:pt x="272" y="470"/>
                    </a:cubicBezTo>
                    <a:cubicBezTo>
                      <a:pt x="283" y="454"/>
                      <a:pt x="286" y="438"/>
                      <a:pt x="280" y="420"/>
                    </a:cubicBezTo>
                    <a:cubicBezTo>
                      <a:pt x="259" y="362"/>
                      <a:pt x="160" y="327"/>
                      <a:pt x="100" y="307"/>
                    </a:cubicBezTo>
                    <a:cubicBezTo>
                      <a:pt x="42" y="286"/>
                      <a:pt x="3" y="234"/>
                      <a:pt x="0" y="174"/>
                    </a:cubicBezTo>
                    <a:cubicBezTo>
                      <a:pt x="-3" y="110"/>
                      <a:pt x="35" y="52"/>
                      <a:pt x="100" y="21"/>
                    </a:cubicBezTo>
                    <a:cubicBezTo>
                      <a:pt x="160" y="-7"/>
                      <a:pt x="230" y="-7"/>
                      <a:pt x="284" y="20"/>
                    </a:cubicBezTo>
                    <a:cubicBezTo>
                      <a:pt x="329" y="41"/>
                      <a:pt x="360" y="82"/>
                      <a:pt x="370" y="132"/>
                    </a:cubicBezTo>
                    <a:cubicBezTo>
                      <a:pt x="374" y="155"/>
                      <a:pt x="360" y="178"/>
                      <a:pt x="337" y="183"/>
                    </a:cubicBezTo>
                    <a:cubicBezTo>
                      <a:pt x="313" y="187"/>
                      <a:pt x="290" y="173"/>
                      <a:pt x="286" y="149"/>
                    </a:cubicBezTo>
                    <a:cubicBezTo>
                      <a:pt x="281" y="126"/>
                      <a:pt x="267" y="107"/>
                      <a:pt x="246" y="97"/>
                    </a:cubicBezTo>
                    <a:cubicBezTo>
                      <a:pt x="217" y="82"/>
                      <a:pt x="175" y="82"/>
                      <a:pt x="138" y="98"/>
                    </a:cubicBezTo>
                    <a:cubicBezTo>
                      <a:pt x="105" y="114"/>
                      <a:pt x="86" y="139"/>
                      <a:pt x="87" y="168"/>
                    </a:cubicBezTo>
                    <a:cubicBezTo>
                      <a:pt x="89" y="193"/>
                      <a:pt x="105" y="215"/>
                      <a:pt x="130" y="224"/>
                    </a:cubicBezTo>
                    <a:cubicBezTo>
                      <a:pt x="204" y="250"/>
                      <a:pt x="326" y="292"/>
                      <a:pt x="363" y="390"/>
                    </a:cubicBezTo>
                    <a:cubicBezTo>
                      <a:pt x="379" y="434"/>
                      <a:pt x="373" y="480"/>
                      <a:pt x="345" y="519"/>
                    </a:cubicBezTo>
                    <a:cubicBezTo>
                      <a:pt x="313" y="566"/>
                      <a:pt x="256" y="594"/>
                      <a:pt x="195" y="595"/>
                    </a:cubicBezTo>
                    <a:cubicBezTo>
                      <a:pt x="192" y="595"/>
                      <a:pt x="191" y="595"/>
                      <a:pt x="189" y="5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3" name="Freeform 202">
                <a:extLst>
                  <a:ext uri="{FF2B5EF4-FFF2-40B4-BE49-F238E27FC236}">
                    <a16:creationId xmlns:a16="http://schemas.microsoft.com/office/drawing/2014/main" id="{9D806A27-3969-FE45-948A-BBDF289FF6B3}"/>
                  </a:ext>
                </a:extLst>
              </p:cNvPr>
              <p:cNvSpPr/>
              <p:nvPr/>
            </p:nvSpPr>
            <p:spPr>
              <a:xfrm>
                <a:off x="4434840" y="465120"/>
                <a:ext cx="31320" cy="266760"/>
              </a:xfrm>
              <a:custGeom>
                <a:avLst/>
                <a:gdLst/>
                <a:ahLst/>
                <a:cxnLst>
                  <a:cxn ang="3cd4">
                    <a:pos x="hc" y="t"/>
                  </a:cxn>
                  <a:cxn ang="cd2">
                    <a:pos x="l" y="vc"/>
                  </a:cxn>
                  <a:cxn ang="cd4">
                    <a:pos x="hc" y="b"/>
                  </a:cxn>
                  <a:cxn ang="0">
                    <a:pos x="r" y="vc"/>
                  </a:cxn>
                </a:cxnLst>
                <a:rect l="l" t="t" r="r" b="b"/>
                <a:pathLst>
                  <a:path w="88" h="742">
                    <a:moveTo>
                      <a:pt x="44" y="742"/>
                    </a:moveTo>
                    <a:cubicBezTo>
                      <a:pt x="19" y="742"/>
                      <a:pt x="0" y="723"/>
                      <a:pt x="0" y="698"/>
                    </a:cubicBezTo>
                    <a:lnTo>
                      <a:pt x="0" y="44"/>
                    </a:lnTo>
                    <a:cubicBezTo>
                      <a:pt x="0" y="19"/>
                      <a:pt x="19" y="0"/>
                      <a:pt x="44" y="0"/>
                    </a:cubicBezTo>
                    <a:cubicBezTo>
                      <a:pt x="69" y="0"/>
                      <a:pt x="88" y="19"/>
                      <a:pt x="88" y="44"/>
                    </a:cubicBezTo>
                    <a:lnTo>
                      <a:pt x="88" y="698"/>
                    </a:lnTo>
                    <a:cubicBezTo>
                      <a:pt x="88" y="721"/>
                      <a:pt x="69" y="742"/>
                      <a:pt x="44" y="7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4" name="Freeform 203">
                <a:extLst>
                  <a:ext uri="{FF2B5EF4-FFF2-40B4-BE49-F238E27FC236}">
                    <a16:creationId xmlns:a16="http://schemas.microsoft.com/office/drawing/2014/main" id="{81C0F18E-67E9-AA45-AC09-71B5C18A8E29}"/>
                  </a:ext>
                </a:extLst>
              </p:cNvPr>
              <p:cNvSpPr/>
              <p:nvPr/>
            </p:nvSpPr>
            <p:spPr>
              <a:xfrm>
                <a:off x="3952440" y="3342600"/>
                <a:ext cx="1000440" cy="721080"/>
              </a:xfrm>
              <a:custGeom>
                <a:avLst/>
                <a:gdLst/>
                <a:ahLst/>
                <a:cxnLst>
                  <a:cxn ang="3cd4">
                    <a:pos x="hc" y="t"/>
                  </a:cxn>
                  <a:cxn ang="cd2">
                    <a:pos x="l" y="vc"/>
                  </a:cxn>
                  <a:cxn ang="cd4">
                    <a:pos x="hc" y="b"/>
                  </a:cxn>
                  <a:cxn ang="0">
                    <a:pos x="r" y="vc"/>
                  </a:cxn>
                </a:cxnLst>
                <a:rect l="l" t="t" r="r" b="b"/>
                <a:pathLst>
                  <a:path w="2780" h="2004">
                    <a:moveTo>
                      <a:pt x="2692" y="2004"/>
                    </a:moveTo>
                    <a:lnTo>
                      <a:pt x="91" y="2004"/>
                    </a:lnTo>
                    <a:cubicBezTo>
                      <a:pt x="41" y="2004"/>
                      <a:pt x="0" y="1963"/>
                      <a:pt x="0" y="1914"/>
                    </a:cubicBezTo>
                    <a:lnTo>
                      <a:pt x="0" y="90"/>
                    </a:lnTo>
                    <a:cubicBezTo>
                      <a:pt x="0" y="41"/>
                      <a:pt x="41" y="0"/>
                      <a:pt x="91" y="0"/>
                    </a:cubicBezTo>
                    <a:lnTo>
                      <a:pt x="1604" y="0"/>
                    </a:lnTo>
                    <a:lnTo>
                      <a:pt x="1602" y="171"/>
                    </a:lnTo>
                    <a:lnTo>
                      <a:pt x="2073" y="67"/>
                    </a:lnTo>
                    <a:lnTo>
                      <a:pt x="1990" y="0"/>
                    </a:lnTo>
                    <a:lnTo>
                      <a:pt x="2689" y="0"/>
                    </a:lnTo>
                    <a:cubicBezTo>
                      <a:pt x="2739" y="0"/>
                      <a:pt x="2780" y="41"/>
                      <a:pt x="2780" y="90"/>
                    </a:cubicBezTo>
                    <a:lnTo>
                      <a:pt x="2780" y="1914"/>
                    </a:lnTo>
                    <a:cubicBezTo>
                      <a:pt x="2781" y="1963"/>
                      <a:pt x="2742" y="2004"/>
                      <a:pt x="2692" y="2004"/>
                    </a:cubicBezTo>
                    <a:close/>
                    <a:moveTo>
                      <a:pt x="91" y="89"/>
                    </a:moveTo>
                    <a:lnTo>
                      <a:pt x="88" y="1914"/>
                    </a:lnTo>
                    <a:lnTo>
                      <a:pt x="2691" y="1917"/>
                    </a:lnTo>
                    <a:lnTo>
                      <a:pt x="2694" y="92"/>
                    </a:lnTo>
                    <a:lnTo>
                      <a:pt x="2691" y="89"/>
                    </a:lnTo>
                    <a:lnTo>
                      <a:pt x="2181" y="89"/>
                    </a:lnTo>
                    <a:cubicBezTo>
                      <a:pt x="2181" y="90"/>
                      <a:pt x="2181" y="92"/>
                      <a:pt x="2181" y="92"/>
                    </a:cubicBezTo>
                    <a:cubicBezTo>
                      <a:pt x="2175" y="118"/>
                      <a:pt x="2155" y="139"/>
                      <a:pt x="2128" y="144"/>
                    </a:cubicBezTo>
                    <a:lnTo>
                      <a:pt x="1601" y="261"/>
                    </a:lnTo>
                    <a:cubicBezTo>
                      <a:pt x="1580" y="265"/>
                      <a:pt x="1558" y="261"/>
                      <a:pt x="1541" y="248"/>
                    </a:cubicBezTo>
                    <a:cubicBezTo>
                      <a:pt x="1525" y="235"/>
                      <a:pt x="1515" y="214"/>
                      <a:pt x="1515" y="192"/>
                    </a:cubicBezTo>
                    <a:lnTo>
                      <a:pt x="1515" y="88"/>
                    </a:lnTo>
                    <a:lnTo>
                      <a:pt x="91" y="88"/>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5" name="Freeform 204">
                <a:extLst>
                  <a:ext uri="{FF2B5EF4-FFF2-40B4-BE49-F238E27FC236}">
                    <a16:creationId xmlns:a16="http://schemas.microsoft.com/office/drawing/2014/main" id="{C04434A8-968A-F54F-A627-E2BFBE3B739C}"/>
                  </a:ext>
                </a:extLst>
              </p:cNvPr>
              <p:cNvSpPr/>
              <p:nvPr/>
            </p:nvSpPr>
            <p:spPr>
              <a:xfrm>
                <a:off x="4276440" y="4031999"/>
                <a:ext cx="352800" cy="135720"/>
              </a:xfrm>
              <a:custGeom>
                <a:avLst/>
                <a:gdLst/>
                <a:ahLst/>
                <a:cxnLst>
                  <a:cxn ang="3cd4">
                    <a:pos x="hc" y="t"/>
                  </a:cxn>
                  <a:cxn ang="cd2">
                    <a:pos x="l" y="vc"/>
                  </a:cxn>
                  <a:cxn ang="cd4">
                    <a:pos x="hc" y="b"/>
                  </a:cxn>
                  <a:cxn ang="0">
                    <a:pos x="r" y="vc"/>
                  </a:cxn>
                </a:cxnLst>
                <a:rect l="l" t="t" r="r" b="b"/>
                <a:pathLst>
                  <a:path w="981" h="378">
                    <a:moveTo>
                      <a:pt x="891" y="378"/>
                    </a:moveTo>
                    <a:lnTo>
                      <a:pt x="90" y="378"/>
                    </a:lnTo>
                    <a:cubicBezTo>
                      <a:pt x="41" y="378"/>
                      <a:pt x="0" y="337"/>
                      <a:pt x="0" y="287"/>
                    </a:cubicBezTo>
                    <a:lnTo>
                      <a:pt x="0" y="91"/>
                    </a:lnTo>
                    <a:cubicBezTo>
                      <a:pt x="0" y="41"/>
                      <a:pt x="41" y="0"/>
                      <a:pt x="90" y="0"/>
                    </a:cubicBezTo>
                    <a:lnTo>
                      <a:pt x="891" y="0"/>
                    </a:lnTo>
                    <a:cubicBezTo>
                      <a:pt x="940" y="0"/>
                      <a:pt x="981" y="41"/>
                      <a:pt x="981" y="91"/>
                    </a:cubicBezTo>
                    <a:lnTo>
                      <a:pt x="981" y="287"/>
                    </a:lnTo>
                    <a:cubicBezTo>
                      <a:pt x="981" y="338"/>
                      <a:pt x="940" y="378"/>
                      <a:pt x="891" y="378"/>
                    </a:cubicBezTo>
                    <a:close/>
                    <a:moveTo>
                      <a:pt x="90" y="89"/>
                    </a:moveTo>
                    <a:lnTo>
                      <a:pt x="88" y="289"/>
                    </a:lnTo>
                    <a:lnTo>
                      <a:pt x="889" y="292"/>
                    </a:lnTo>
                    <a:cubicBezTo>
                      <a:pt x="891" y="292"/>
                      <a:pt x="892" y="290"/>
                      <a:pt x="892" y="289"/>
                    </a:cubicBezTo>
                    <a:lnTo>
                      <a:pt x="892" y="92"/>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6" name="Freeform 205">
                <a:extLst>
                  <a:ext uri="{FF2B5EF4-FFF2-40B4-BE49-F238E27FC236}">
                    <a16:creationId xmlns:a16="http://schemas.microsoft.com/office/drawing/2014/main" id="{ABDCAB79-9E3E-214C-9BCB-8A04084BA782}"/>
                  </a:ext>
                </a:extLst>
              </p:cNvPr>
              <p:cNvSpPr/>
              <p:nvPr/>
            </p:nvSpPr>
            <p:spPr>
              <a:xfrm>
                <a:off x="4161960" y="4137120"/>
                <a:ext cx="582480" cy="30960"/>
              </a:xfrm>
              <a:custGeom>
                <a:avLst/>
                <a:gdLst/>
                <a:ahLst/>
                <a:cxnLst>
                  <a:cxn ang="3cd4">
                    <a:pos x="hc" y="t"/>
                  </a:cxn>
                  <a:cxn ang="cd2">
                    <a:pos x="l" y="vc"/>
                  </a:cxn>
                  <a:cxn ang="cd4">
                    <a:pos x="hc" y="b"/>
                  </a:cxn>
                  <a:cxn ang="0">
                    <a:pos x="r" y="vc"/>
                  </a:cxn>
                </a:cxnLst>
                <a:rect l="l" t="t" r="r" b="b"/>
                <a:pathLst>
                  <a:path w="1619" h="87">
                    <a:moveTo>
                      <a:pt x="1575" y="87"/>
                    </a:moveTo>
                    <a:lnTo>
                      <a:pt x="44" y="87"/>
                    </a:lnTo>
                    <a:cubicBezTo>
                      <a:pt x="19" y="87"/>
                      <a:pt x="0" y="67"/>
                      <a:pt x="0" y="43"/>
                    </a:cubicBezTo>
                    <a:cubicBezTo>
                      <a:pt x="0" y="18"/>
                      <a:pt x="19" y="0"/>
                      <a:pt x="44" y="0"/>
                    </a:cubicBezTo>
                    <a:lnTo>
                      <a:pt x="1575" y="0"/>
                    </a:lnTo>
                    <a:cubicBezTo>
                      <a:pt x="1600" y="0"/>
                      <a:pt x="1619" y="18"/>
                      <a:pt x="1619" y="43"/>
                    </a:cubicBezTo>
                    <a:cubicBezTo>
                      <a:pt x="1619" y="67"/>
                      <a:pt x="1600" y="87"/>
                      <a:pt x="1575" y="8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7" name="Freeform 206">
                <a:extLst>
                  <a:ext uri="{FF2B5EF4-FFF2-40B4-BE49-F238E27FC236}">
                    <a16:creationId xmlns:a16="http://schemas.microsoft.com/office/drawing/2014/main" id="{5810DC1B-DCD4-0949-9963-FF24234F90A9}"/>
                  </a:ext>
                </a:extLst>
              </p:cNvPr>
              <p:cNvSpPr/>
              <p:nvPr/>
            </p:nvSpPr>
            <p:spPr>
              <a:xfrm>
                <a:off x="3954240" y="3887640"/>
                <a:ext cx="999720" cy="31320"/>
              </a:xfrm>
              <a:custGeom>
                <a:avLst/>
                <a:gdLst/>
                <a:ahLst/>
                <a:cxnLst>
                  <a:cxn ang="3cd4">
                    <a:pos x="hc" y="t"/>
                  </a:cxn>
                  <a:cxn ang="cd2">
                    <a:pos x="l" y="vc"/>
                  </a:cxn>
                  <a:cxn ang="cd4">
                    <a:pos x="hc" y="b"/>
                  </a:cxn>
                  <a:cxn ang="0">
                    <a:pos x="r" y="vc"/>
                  </a:cxn>
                </a:cxnLst>
                <a:rect l="l" t="t" r="r" b="b"/>
                <a:pathLst>
                  <a:path w="2778" h="88">
                    <a:moveTo>
                      <a:pt x="2734" y="88"/>
                    </a:moveTo>
                    <a:lnTo>
                      <a:pt x="43" y="88"/>
                    </a:lnTo>
                    <a:cubicBezTo>
                      <a:pt x="19" y="88"/>
                      <a:pt x="0" y="69"/>
                      <a:pt x="0" y="44"/>
                    </a:cubicBezTo>
                    <a:cubicBezTo>
                      <a:pt x="0" y="19"/>
                      <a:pt x="19" y="0"/>
                      <a:pt x="43" y="0"/>
                    </a:cubicBezTo>
                    <a:lnTo>
                      <a:pt x="2734" y="0"/>
                    </a:lnTo>
                    <a:cubicBezTo>
                      <a:pt x="2759" y="0"/>
                      <a:pt x="2778" y="19"/>
                      <a:pt x="2778" y="44"/>
                    </a:cubicBezTo>
                    <a:cubicBezTo>
                      <a:pt x="2778" y="69"/>
                      <a:pt x="2757" y="88"/>
                      <a:pt x="2734" y="8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8" name="Freeform 207">
                <a:extLst>
                  <a:ext uri="{FF2B5EF4-FFF2-40B4-BE49-F238E27FC236}">
                    <a16:creationId xmlns:a16="http://schemas.microsoft.com/office/drawing/2014/main" id="{BFE62695-16FB-7843-98DB-F107C1D5CBF2}"/>
                  </a:ext>
                </a:extLst>
              </p:cNvPr>
              <p:cNvSpPr/>
              <p:nvPr/>
            </p:nvSpPr>
            <p:spPr>
              <a:xfrm>
                <a:off x="4497840" y="3153240"/>
                <a:ext cx="437399" cy="283320"/>
              </a:xfrm>
              <a:custGeom>
                <a:avLst/>
                <a:gdLst/>
                <a:ahLst/>
                <a:cxnLst>
                  <a:cxn ang="3cd4">
                    <a:pos x="hc" y="t"/>
                  </a:cxn>
                  <a:cxn ang="cd2">
                    <a:pos x="l" y="vc"/>
                  </a:cxn>
                  <a:cxn ang="cd4">
                    <a:pos x="hc" y="b"/>
                  </a:cxn>
                  <a:cxn ang="0">
                    <a:pos x="r" y="vc"/>
                  </a:cxn>
                </a:cxnLst>
                <a:rect l="l" t="t" r="r" b="b"/>
                <a:pathLst>
                  <a:path w="1216" h="788">
                    <a:moveTo>
                      <a:pt x="70" y="788"/>
                    </a:moveTo>
                    <a:cubicBezTo>
                      <a:pt x="54" y="788"/>
                      <a:pt x="40" y="783"/>
                      <a:pt x="26" y="772"/>
                    </a:cubicBezTo>
                    <a:cubicBezTo>
                      <a:pt x="10" y="759"/>
                      <a:pt x="0" y="739"/>
                      <a:pt x="0" y="717"/>
                    </a:cubicBezTo>
                    <a:lnTo>
                      <a:pt x="3" y="178"/>
                    </a:lnTo>
                    <a:cubicBezTo>
                      <a:pt x="3" y="150"/>
                      <a:pt x="17" y="127"/>
                      <a:pt x="42" y="115"/>
                    </a:cubicBezTo>
                    <a:cubicBezTo>
                      <a:pt x="66" y="103"/>
                      <a:pt x="95" y="106"/>
                      <a:pt x="117" y="124"/>
                    </a:cubicBezTo>
                    <a:lnTo>
                      <a:pt x="241" y="223"/>
                    </a:lnTo>
                    <a:cubicBezTo>
                      <a:pt x="372" y="82"/>
                      <a:pt x="558" y="0"/>
                      <a:pt x="754" y="0"/>
                    </a:cubicBezTo>
                    <a:cubicBezTo>
                      <a:pt x="916" y="0"/>
                      <a:pt x="1073" y="55"/>
                      <a:pt x="1198" y="156"/>
                    </a:cubicBezTo>
                    <a:lnTo>
                      <a:pt x="1203" y="159"/>
                    </a:lnTo>
                    <a:cubicBezTo>
                      <a:pt x="1220" y="176"/>
                      <a:pt x="1220" y="204"/>
                      <a:pt x="1206" y="221"/>
                    </a:cubicBezTo>
                    <a:lnTo>
                      <a:pt x="1063" y="399"/>
                    </a:lnTo>
                    <a:cubicBezTo>
                      <a:pt x="1041" y="428"/>
                      <a:pt x="999" y="434"/>
                      <a:pt x="968" y="412"/>
                    </a:cubicBezTo>
                    <a:cubicBezTo>
                      <a:pt x="827" y="312"/>
                      <a:pt x="639" y="325"/>
                      <a:pt x="512" y="437"/>
                    </a:cubicBezTo>
                    <a:lnTo>
                      <a:pt x="643" y="542"/>
                    </a:lnTo>
                    <a:cubicBezTo>
                      <a:pt x="663" y="560"/>
                      <a:pt x="674" y="586"/>
                      <a:pt x="668" y="612"/>
                    </a:cubicBezTo>
                    <a:cubicBezTo>
                      <a:pt x="662" y="638"/>
                      <a:pt x="641" y="659"/>
                      <a:pt x="615" y="665"/>
                    </a:cubicBezTo>
                    <a:lnTo>
                      <a:pt x="88" y="781"/>
                    </a:lnTo>
                    <a:cubicBezTo>
                      <a:pt x="80" y="788"/>
                      <a:pt x="76" y="788"/>
                      <a:pt x="70" y="788"/>
                    </a:cubicBezTo>
                    <a:close/>
                    <a:moveTo>
                      <a:pt x="89" y="216"/>
                    </a:moveTo>
                    <a:lnTo>
                      <a:pt x="88" y="697"/>
                    </a:lnTo>
                    <a:lnTo>
                      <a:pt x="558" y="593"/>
                    </a:lnTo>
                    <a:lnTo>
                      <a:pt x="382" y="450"/>
                    </a:lnTo>
                    <a:lnTo>
                      <a:pt x="413" y="415"/>
                    </a:lnTo>
                    <a:cubicBezTo>
                      <a:pt x="563" y="243"/>
                      <a:pt x="813" y="210"/>
                      <a:pt x="1003" y="335"/>
                    </a:cubicBezTo>
                    <a:lnTo>
                      <a:pt x="1111" y="201"/>
                    </a:lnTo>
                    <a:cubicBezTo>
                      <a:pt x="1006" y="128"/>
                      <a:pt x="881" y="89"/>
                      <a:pt x="754" y="89"/>
                    </a:cubicBezTo>
                    <a:cubicBezTo>
                      <a:pt x="583" y="89"/>
                      <a:pt x="420" y="160"/>
                      <a:pt x="305" y="283"/>
                    </a:cubicBezTo>
                    <a:cubicBezTo>
                      <a:pt x="296" y="291"/>
                      <a:pt x="287" y="302"/>
                      <a:pt x="280" y="312"/>
                    </a:cubicBezTo>
                    <a:lnTo>
                      <a:pt x="252" y="345"/>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9" name="Freeform 208">
                <a:extLst>
                  <a:ext uri="{FF2B5EF4-FFF2-40B4-BE49-F238E27FC236}">
                    <a16:creationId xmlns:a16="http://schemas.microsoft.com/office/drawing/2014/main" id="{D9A459F3-F79B-7344-BC14-D8F1DA98F8F2}"/>
                  </a:ext>
                </a:extLst>
              </p:cNvPr>
              <p:cNvSpPr/>
              <p:nvPr/>
            </p:nvSpPr>
            <p:spPr>
              <a:xfrm>
                <a:off x="4116239" y="3465000"/>
                <a:ext cx="679680" cy="378360"/>
              </a:xfrm>
              <a:custGeom>
                <a:avLst/>
                <a:gdLst/>
                <a:ahLst/>
                <a:cxnLst>
                  <a:cxn ang="3cd4">
                    <a:pos x="hc" y="t"/>
                  </a:cxn>
                  <a:cxn ang="cd2">
                    <a:pos x="l" y="vc"/>
                  </a:cxn>
                  <a:cxn ang="cd4">
                    <a:pos x="hc" y="b"/>
                  </a:cxn>
                  <a:cxn ang="0">
                    <a:pos x="r" y="vc"/>
                  </a:cxn>
                </a:cxnLst>
                <a:rect l="l" t="t" r="r" b="b"/>
                <a:pathLst>
                  <a:path w="1889" h="1052">
                    <a:moveTo>
                      <a:pt x="1651" y="1050"/>
                    </a:moveTo>
                    <a:lnTo>
                      <a:pt x="201" y="1050"/>
                    </a:lnTo>
                    <a:lnTo>
                      <a:pt x="201" y="1007"/>
                    </a:lnTo>
                    <a:cubicBezTo>
                      <a:pt x="201" y="924"/>
                      <a:pt x="134" y="855"/>
                      <a:pt x="50" y="855"/>
                    </a:cubicBezTo>
                    <a:lnTo>
                      <a:pt x="0" y="862"/>
                    </a:lnTo>
                    <a:lnTo>
                      <a:pt x="4" y="813"/>
                    </a:lnTo>
                    <a:lnTo>
                      <a:pt x="4" y="196"/>
                    </a:lnTo>
                    <a:lnTo>
                      <a:pt x="54" y="204"/>
                    </a:lnTo>
                    <a:cubicBezTo>
                      <a:pt x="133" y="204"/>
                      <a:pt x="201" y="135"/>
                      <a:pt x="201" y="52"/>
                    </a:cubicBezTo>
                    <a:lnTo>
                      <a:pt x="198" y="0"/>
                    </a:lnTo>
                    <a:lnTo>
                      <a:pt x="1697" y="0"/>
                    </a:lnTo>
                    <a:lnTo>
                      <a:pt x="1694" y="52"/>
                    </a:lnTo>
                    <a:cubicBezTo>
                      <a:pt x="1694" y="135"/>
                      <a:pt x="1761" y="202"/>
                      <a:pt x="1845" y="204"/>
                    </a:cubicBezTo>
                    <a:lnTo>
                      <a:pt x="1889" y="204"/>
                    </a:lnTo>
                    <a:lnTo>
                      <a:pt x="1889" y="857"/>
                    </a:lnTo>
                    <a:lnTo>
                      <a:pt x="1845" y="857"/>
                    </a:lnTo>
                    <a:cubicBezTo>
                      <a:pt x="1762" y="857"/>
                      <a:pt x="1694" y="925"/>
                      <a:pt x="1694" y="1008"/>
                    </a:cubicBezTo>
                    <a:lnTo>
                      <a:pt x="1694" y="1052"/>
                    </a:lnTo>
                    <a:close/>
                    <a:moveTo>
                      <a:pt x="284" y="963"/>
                    </a:moveTo>
                    <a:lnTo>
                      <a:pt x="1612" y="963"/>
                    </a:lnTo>
                    <a:cubicBezTo>
                      <a:pt x="1630" y="867"/>
                      <a:pt x="1707" y="790"/>
                      <a:pt x="1803" y="772"/>
                    </a:cubicBezTo>
                    <a:lnTo>
                      <a:pt x="1803" y="285"/>
                    </a:lnTo>
                    <a:cubicBezTo>
                      <a:pt x="1704" y="266"/>
                      <a:pt x="1627" y="186"/>
                      <a:pt x="1611" y="86"/>
                    </a:cubicBezTo>
                    <a:lnTo>
                      <a:pt x="286" y="86"/>
                    </a:lnTo>
                    <a:cubicBezTo>
                      <a:pt x="271" y="186"/>
                      <a:pt x="192" y="268"/>
                      <a:pt x="92" y="285"/>
                    </a:cubicBezTo>
                    <a:lnTo>
                      <a:pt x="92" y="771"/>
                    </a:lnTo>
                    <a:cubicBezTo>
                      <a:pt x="190" y="788"/>
                      <a:pt x="267" y="865"/>
                      <a:pt x="284" y="96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0" name="Freeform 209">
                <a:extLst>
                  <a:ext uri="{FF2B5EF4-FFF2-40B4-BE49-F238E27FC236}">
                    <a16:creationId xmlns:a16="http://schemas.microsoft.com/office/drawing/2014/main" id="{79175B28-C0AB-EC48-A448-72228ADC94FC}"/>
                  </a:ext>
                </a:extLst>
              </p:cNvPr>
              <p:cNvSpPr/>
              <p:nvPr/>
            </p:nvSpPr>
            <p:spPr>
              <a:xfrm>
                <a:off x="4116239" y="3465000"/>
                <a:ext cx="679680" cy="378360"/>
              </a:xfrm>
              <a:custGeom>
                <a:avLst/>
                <a:gdLst/>
                <a:ahLst/>
                <a:cxnLst>
                  <a:cxn ang="3cd4">
                    <a:pos x="hc" y="t"/>
                  </a:cxn>
                  <a:cxn ang="cd2">
                    <a:pos x="l" y="vc"/>
                  </a:cxn>
                  <a:cxn ang="cd4">
                    <a:pos x="hc" y="b"/>
                  </a:cxn>
                  <a:cxn ang="0">
                    <a:pos x="r" y="vc"/>
                  </a:cxn>
                </a:cxnLst>
                <a:rect l="l" t="t" r="r" b="b"/>
                <a:pathLst>
                  <a:path w="1889" h="1052">
                    <a:moveTo>
                      <a:pt x="1651" y="1050"/>
                    </a:moveTo>
                    <a:lnTo>
                      <a:pt x="201" y="1050"/>
                    </a:lnTo>
                    <a:lnTo>
                      <a:pt x="201" y="1007"/>
                    </a:lnTo>
                    <a:cubicBezTo>
                      <a:pt x="201" y="924"/>
                      <a:pt x="134" y="855"/>
                      <a:pt x="50" y="855"/>
                    </a:cubicBezTo>
                    <a:lnTo>
                      <a:pt x="0" y="862"/>
                    </a:lnTo>
                    <a:lnTo>
                      <a:pt x="4" y="813"/>
                    </a:lnTo>
                    <a:lnTo>
                      <a:pt x="4" y="196"/>
                    </a:lnTo>
                    <a:lnTo>
                      <a:pt x="54" y="204"/>
                    </a:lnTo>
                    <a:cubicBezTo>
                      <a:pt x="133" y="204"/>
                      <a:pt x="201" y="135"/>
                      <a:pt x="201" y="52"/>
                    </a:cubicBezTo>
                    <a:lnTo>
                      <a:pt x="198" y="0"/>
                    </a:lnTo>
                    <a:lnTo>
                      <a:pt x="1697" y="0"/>
                    </a:lnTo>
                    <a:lnTo>
                      <a:pt x="1694" y="52"/>
                    </a:lnTo>
                    <a:cubicBezTo>
                      <a:pt x="1694" y="135"/>
                      <a:pt x="1761" y="202"/>
                      <a:pt x="1845" y="204"/>
                    </a:cubicBezTo>
                    <a:lnTo>
                      <a:pt x="1889" y="204"/>
                    </a:lnTo>
                    <a:lnTo>
                      <a:pt x="1889" y="857"/>
                    </a:lnTo>
                    <a:lnTo>
                      <a:pt x="1845" y="857"/>
                    </a:lnTo>
                    <a:cubicBezTo>
                      <a:pt x="1762" y="857"/>
                      <a:pt x="1694" y="925"/>
                      <a:pt x="1694" y="1008"/>
                    </a:cubicBezTo>
                    <a:lnTo>
                      <a:pt x="1694" y="1052"/>
                    </a:lnTo>
                    <a:close/>
                    <a:moveTo>
                      <a:pt x="284" y="963"/>
                    </a:moveTo>
                    <a:lnTo>
                      <a:pt x="1612" y="963"/>
                    </a:lnTo>
                    <a:cubicBezTo>
                      <a:pt x="1630" y="867"/>
                      <a:pt x="1707" y="790"/>
                      <a:pt x="1803" y="772"/>
                    </a:cubicBezTo>
                    <a:lnTo>
                      <a:pt x="1803" y="285"/>
                    </a:lnTo>
                    <a:cubicBezTo>
                      <a:pt x="1704" y="266"/>
                      <a:pt x="1627" y="186"/>
                      <a:pt x="1611" y="86"/>
                    </a:cubicBezTo>
                    <a:lnTo>
                      <a:pt x="286" y="86"/>
                    </a:lnTo>
                    <a:cubicBezTo>
                      <a:pt x="271" y="186"/>
                      <a:pt x="192" y="268"/>
                      <a:pt x="92" y="285"/>
                    </a:cubicBezTo>
                    <a:lnTo>
                      <a:pt x="92" y="771"/>
                    </a:lnTo>
                    <a:cubicBezTo>
                      <a:pt x="190" y="788"/>
                      <a:pt x="267" y="865"/>
                      <a:pt x="284" y="96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1" name="Freeform 210">
                <a:extLst>
                  <a:ext uri="{FF2B5EF4-FFF2-40B4-BE49-F238E27FC236}">
                    <a16:creationId xmlns:a16="http://schemas.microsoft.com/office/drawing/2014/main" id="{1053A545-DB55-3946-8763-0EB4DDDCB31E}"/>
                  </a:ext>
                </a:extLst>
              </p:cNvPr>
              <p:cNvSpPr/>
              <p:nvPr/>
            </p:nvSpPr>
            <p:spPr>
              <a:xfrm>
                <a:off x="4117679" y="3465000"/>
                <a:ext cx="101520" cy="104040"/>
              </a:xfrm>
              <a:custGeom>
                <a:avLst/>
                <a:gdLst/>
                <a:ahLst/>
                <a:cxnLst>
                  <a:cxn ang="3cd4">
                    <a:pos x="hc" y="t"/>
                  </a:cxn>
                  <a:cxn ang="cd2">
                    <a:pos x="l" y="vc"/>
                  </a:cxn>
                  <a:cxn ang="cd4">
                    <a:pos x="hc" y="b"/>
                  </a:cxn>
                  <a:cxn ang="0">
                    <a:pos x="r" y="vc"/>
                  </a:cxn>
                </a:cxnLst>
                <a:rect l="l" t="t" r="r" b="b"/>
                <a:pathLst>
                  <a:path w="283" h="290">
                    <a:moveTo>
                      <a:pt x="37" y="290"/>
                    </a:moveTo>
                    <a:lnTo>
                      <a:pt x="0" y="255"/>
                    </a:lnTo>
                    <a:lnTo>
                      <a:pt x="0" y="52"/>
                    </a:lnTo>
                    <a:cubicBezTo>
                      <a:pt x="0" y="23"/>
                      <a:pt x="24" y="0"/>
                      <a:pt x="53" y="0"/>
                    </a:cubicBezTo>
                    <a:lnTo>
                      <a:pt x="248" y="0"/>
                    </a:lnTo>
                    <a:lnTo>
                      <a:pt x="280" y="32"/>
                    </a:lnTo>
                    <a:lnTo>
                      <a:pt x="283" y="52"/>
                    </a:lnTo>
                    <a:cubicBezTo>
                      <a:pt x="283" y="180"/>
                      <a:pt x="183" y="284"/>
                      <a:pt x="54" y="290"/>
                    </a:cubicBezTo>
                    <a:close/>
                    <a:moveTo>
                      <a:pt x="88" y="86"/>
                    </a:moveTo>
                    <a:lnTo>
                      <a:pt x="88" y="195"/>
                    </a:lnTo>
                    <a:cubicBezTo>
                      <a:pt x="140" y="180"/>
                      <a:pt x="180" y="138"/>
                      <a:pt x="193" y="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2" name="Freeform 211">
                <a:extLst>
                  <a:ext uri="{FF2B5EF4-FFF2-40B4-BE49-F238E27FC236}">
                    <a16:creationId xmlns:a16="http://schemas.microsoft.com/office/drawing/2014/main" id="{9EFBC18F-83F3-F441-827B-1B1C520BE4EE}"/>
                  </a:ext>
                </a:extLst>
              </p:cNvPr>
              <p:cNvSpPr/>
              <p:nvPr/>
            </p:nvSpPr>
            <p:spPr>
              <a:xfrm>
                <a:off x="4117679" y="3465000"/>
                <a:ext cx="101520" cy="104040"/>
              </a:xfrm>
              <a:custGeom>
                <a:avLst/>
                <a:gdLst/>
                <a:ahLst/>
                <a:cxnLst>
                  <a:cxn ang="3cd4">
                    <a:pos x="hc" y="t"/>
                  </a:cxn>
                  <a:cxn ang="cd2">
                    <a:pos x="l" y="vc"/>
                  </a:cxn>
                  <a:cxn ang="cd4">
                    <a:pos x="hc" y="b"/>
                  </a:cxn>
                  <a:cxn ang="0">
                    <a:pos x="r" y="vc"/>
                  </a:cxn>
                </a:cxnLst>
                <a:rect l="l" t="t" r="r" b="b"/>
                <a:pathLst>
                  <a:path w="283" h="290">
                    <a:moveTo>
                      <a:pt x="37" y="290"/>
                    </a:moveTo>
                    <a:lnTo>
                      <a:pt x="0" y="255"/>
                    </a:lnTo>
                    <a:lnTo>
                      <a:pt x="0" y="52"/>
                    </a:lnTo>
                    <a:cubicBezTo>
                      <a:pt x="0" y="23"/>
                      <a:pt x="24" y="0"/>
                      <a:pt x="53" y="0"/>
                    </a:cubicBezTo>
                    <a:lnTo>
                      <a:pt x="248" y="0"/>
                    </a:lnTo>
                    <a:lnTo>
                      <a:pt x="280" y="32"/>
                    </a:lnTo>
                    <a:lnTo>
                      <a:pt x="283" y="52"/>
                    </a:lnTo>
                    <a:cubicBezTo>
                      <a:pt x="283" y="180"/>
                      <a:pt x="183" y="284"/>
                      <a:pt x="54" y="290"/>
                    </a:cubicBezTo>
                    <a:close/>
                    <a:moveTo>
                      <a:pt x="88" y="86"/>
                    </a:moveTo>
                    <a:lnTo>
                      <a:pt x="88" y="195"/>
                    </a:lnTo>
                    <a:cubicBezTo>
                      <a:pt x="140" y="180"/>
                      <a:pt x="180" y="138"/>
                      <a:pt x="193" y="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3" name="Freeform 212">
                <a:extLst>
                  <a:ext uri="{FF2B5EF4-FFF2-40B4-BE49-F238E27FC236}">
                    <a16:creationId xmlns:a16="http://schemas.microsoft.com/office/drawing/2014/main" id="{020B7931-253C-8B4E-A37B-4D31F8F70B80}"/>
                  </a:ext>
                </a:extLst>
              </p:cNvPr>
              <p:cNvSpPr/>
              <p:nvPr/>
            </p:nvSpPr>
            <p:spPr>
              <a:xfrm>
                <a:off x="4118400" y="3741480"/>
                <a:ext cx="101880" cy="101160"/>
              </a:xfrm>
              <a:custGeom>
                <a:avLst/>
                <a:gdLst/>
                <a:ahLst/>
                <a:cxnLst>
                  <a:cxn ang="3cd4">
                    <a:pos x="hc" y="t"/>
                  </a:cxn>
                  <a:cxn ang="cd2">
                    <a:pos x="l" y="vc"/>
                  </a:cxn>
                  <a:cxn ang="cd4">
                    <a:pos x="hc" y="b"/>
                  </a:cxn>
                  <a:cxn ang="0">
                    <a:pos x="r" y="vc"/>
                  </a:cxn>
                </a:cxnLst>
                <a:rect l="l" t="t" r="r" b="b"/>
                <a:pathLst>
                  <a:path w="284" h="282">
                    <a:moveTo>
                      <a:pt x="283" y="282"/>
                    </a:moveTo>
                    <a:lnTo>
                      <a:pt x="52" y="282"/>
                    </a:lnTo>
                    <a:cubicBezTo>
                      <a:pt x="23" y="282"/>
                      <a:pt x="0" y="259"/>
                      <a:pt x="0" y="230"/>
                    </a:cubicBezTo>
                    <a:lnTo>
                      <a:pt x="0" y="35"/>
                    </a:lnTo>
                    <a:lnTo>
                      <a:pt x="36" y="0"/>
                    </a:lnTo>
                    <a:lnTo>
                      <a:pt x="55" y="0"/>
                    </a:lnTo>
                    <a:cubicBezTo>
                      <a:pt x="184" y="4"/>
                      <a:pt x="284" y="109"/>
                      <a:pt x="284" y="237"/>
                    </a:cubicBezTo>
                    <a:lnTo>
                      <a:pt x="284" y="282"/>
                    </a:lnTo>
                    <a:close/>
                    <a:moveTo>
                      <a:pt x="86" y="195"/>
                    </a:moveTo>
                    <a:lnTo>
                      <a:pt x="189" y="195"/>
                    </a:lnTo>
                    <a:cubicBezTo>
                      <a:pt x="175" y="145"/>
                      <a:pt x="135" y="108"/>
                      <a:pt x="86" y="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4" name="Freeform 213">
                <a:extLst>
                  <a:ext uri="{FF2B5EF4-FFF2-40B4-BE49-F238E27FC236}">
                    <a16:creationId xmlns:a16="http://schemas.microsoft.com/office/drawing/2014/main" id="{371FC57D-0068-F24F-8326-7ADE2CD1A38D}"/>
                  </a:ext>
                </a:extLst>
              </p:cNvPr>
              <p:cNvSpPr/>
              <p:nvPr/>
            </p:nvSpPr>
            <p:spPr>
              <a:xfrm>
                <a:off x="4118400" y="3741480"/>
                <a:ext cx="101880" cy="101160"/>
              </a:xfrm>
              <a:custGeom>
                <a:avLst/>
                <a:gdLst/>
                <a:ahLst/>
                <a:cxnLst>
                  <a:cxn ang="3cd4">
                    <a:pos x="hc" y="t"/>
                  </a:cxn>
                  <a:cxn ang="cd2">
                    <a:pos x="l" y="vc"/>
                  </a:cxn>
                  <a:cxn ang="cd4">
                    <a:pos x="hc" y="b"/>
                  </a:cxn>
                  <a:cxn ang="0">
                    <a:pos x="r" y="vc"/>
                  </a:cxn>
                </a:cxnLst>
                <a:rect l="l" t="t" r="r" b="b"/>
                <a:pathLst>
                  <a:path w="284" h="282">
                    <a:moveTo>
                      <a:pt x="283" y="282"/>
                    </a:moveTo>
                    <a:lnTo>
                      <a:pt x="52" y="282"/>
                    </a:lnTo>
                    <a:cubicBezTo>
                      <a:pt x="23" y="282"/>
                      <a:pt x="0" y="259"/>
                      <a:pt x="0" y="230"/>
                    </a:cubicBezTo>
                    <a:lnTo>
                      <a:pt x="0" y="35"/>
                    </a:lnTo>
                    <a:lnTo>
                      <a:pt x="36" y="0"/>
                    </a:lnTo>
                    <a:lnTo>
                      <a:pt x="55" y="0"/>
                    </a:lnTo>
                    <a:cubicBezTo>
                      <a:pt x="184" y="4"/>
                      <a:pt x="284" y="109"/>
                      <a:pt x="284" y="237"/>
                    </a:cubicBezTo>
                    <a:lnTo>
                      <a:pt x="284" y="282"/>
                    </a:lnTo>
                    <a:close/>
                    <a:moveTo>
                      <a:pt x="86" y="195"/>
                    </a:moveTo>
                    <a:lnTo>
                      <a:pt x="189" y="195"/>
                    </a:lnTo>
                    <a:cubicBezTo>
                      <a:pt x="175" y="145"/>
                      <a:pt x="135" y="108"/>
                      <a:pt x="86" y="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5" name="Freeform 214">
                <a:extLst>
                  <a:ext uri="{FF2B5EF4-FFF2-40B4-BE49-F238E27FC236}">
                    <a16:creationId xmlns:a16="http://schemas.microsoft.com/office/drawing/2014/main" id="{85BBC98C-1F8A-844C-880C-693A667A1A57}"/>
                  </a:ext>
                </a:extLst>
              </p:cNvPr>
              <p:cNvSpPr/>
              <p:nvPr/>
            </p:nvSpPr>
            <p:spPr>
              <a:xfrm>
                <a:off x="4695120" y="3464279"/>
                <a:ext cx="101160" cy="104760"/>
              </a:xfrm>
              <a:custGeom>
                <a:avLst/>
                <a:gdLst/>
                <a:ahLst/>
                <a:cxnLst>
                  <a:cxn ang="3cd4">
                    <a:pos x="hc" y="t"/>
                  </a:cxn>
                  <a:cxn ang="cd2">
                    <a:pos x="l" y="vc"/>
                  </a:cxn>
                  <a:cxn ang="cd4">
                    <a:pos x="hc" y="b"/>
                  </a:cxn>
                  <a:cxn ang="0">
                    <a:pos x="r" y="vc"/>
                  </a:cxn>
                </a:cxnLst>
                <a:rect l="l" t="t" r="r" b="b"/>
                <a:pathLst>
                  <a:path w="282" h="292">
                    <a:moveTo>
                      <a:pt x="229" y="292"/>
                    </a:moveTo>
                    <a:cubicBezTo>
                      <a:pt x="228" y="292"/>
                      <a:pt x="228" y="292"/>
                      <a:pt x="226" y="292"/>
                    </a:cubicBezTo>
                    <a:cubicBezTo>
                      <a:pt x="99" y="286"/>
                      <a:pt x="0" y="181"/>
                      <a:pt x="0" y="54"/>
                    </a:cubicBezTo>
                    <a:lnTo>
                      <a:pt x="0" y="35"/>
                    </a:lnTo>
                    <a:lnTo>
                      <a:pt x="34" y="2"/>
                    </a:lnTo>
                    <a:lnTo>
                      <a:pt x="53" y="0"/>
                    </a:lnTo>
                    <a:lnTo>
                      <a:pt x="229" y="0"/>
                    </a:lnTo>
                    <a:cubicBezTo>
                      <a:pt x="258" y="0"/>
                      <a:pt x="282" y="24"/>
                      <a:pt x="282" y="53"/>
                    </a:cubicBezTo>
                    <a:lnTo>
                      <a:pt x="282" y="236"/>
                    </a:lnTo>
                    <a:cubicBezTo>
                      <a:pt x="282" y="251"/>
                      <a:pt x="276" y="265"/>
                      <a:pt x="265" y="274"/>
                    </a:cubicBezTo>
                    <a:cubicBezTo>
                      <a:pt x="255" y="286"/>
                      <a:pt x="242" y="292"/>
                      <a:pt x="229" y="292"/>
                    </a:cubicBezTo>
                    <a:close/>
                    <a:moveTo>
                      <a:pt x="91" y="89"/>
                    </a:moveTo>
                    <a:cubicBezTo>
                      <a:pt x="104" y="142"/>
                      <a:pt x="143" y="182"/>
                      <a:pt x="194" y="198"/>
                    </a:cubicBezTo>
                    <a:lnTo>
                      <a:pt x="194" y="89"/>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6" name="Freeform 215">
                <a:extLst>
                  <a:ext uri="{FF2B5EF4-FFF2-40B4-BE49-F238E27FC236}">
                    <a16:creationId xmlns:a16="http://schemas.microsoft.com/office/drawing/2014/main" id="{110C3730-22F2-0F47-AE87-6865376D9057}"/>
                  </a:ext>
                </a:extLst>
              </p:cNvPr>
              <p:cNvSpPr/>
              <p:nvPr/>
            </p:nvSpPr>
            <p:spPr>
              <a:xfrm>
                <a:off x="4695120" y="3464279"/>
                <a:ext cx="101160" cy="104760"/>
              </a:xfrm>
              <a:custGeom>
                <a:avLst/>
                <a:gdLst/>
                <a:ahLst/>
                <a:cxnLst>
                  <a:cxn ang="3cd4">
                    <a:pos x="hc" y="t"/>
                  </a:cxn>
                  <a:cxn ang="cd2">
                    <a:pos x="l" y="vc"/>
                  </a:cxn>
                  <a:cxn ang="cd4">
                    <a:pos x="hc" y="b"/>
                  </a:cxn>
                  <a:cxn ang="0">
                    <a:pos x="r" y="vc"/>
                  </a:cxn>
                </a:cxnLst>
                <a:rect l="l" t="t" r="r" b="b"/>
                <a:pathLst>
                  <a:path w="282" h="292">
                    <a:moveTo>
                      <a:pt x="229" y="292"/>
                    </a:moveTo>
                    <a:cubicBezTo>
                      <a:pt x="228" y="292"/>
                      <a:pt x="228" y="292"/>
                      <a:pt x="226" y="292"/>
                    </a:cubicBezTo>
                    <a:cubicBezTo>
                      <a:pt x="99" y="286"/>
                      <a:pt x="0" y="181"/>
                      <a:pt x="0" y="54"/>
                    </a:cubicBezTo>
                    <a:lnTo>
                      <a:pt x="0" y="35"/>
                    </a:lnTo>
                    <a:lnTo>
                      <a:pt x="34" y="2"/>
                    </a:lnTo>
                    <a:lnTo>
                      <a:pt x="53" y="0"/>
                    </a:lnTo>
                    <a:lnTo>
                      <a:pt x="229" y="0"/>
                    </a:lnTo>
                    <a:cubicBezTo>
                      <a:pt x="258" y="0"/>
                      <a:pt x="282" y="24"/>
                      <a:pt x="282" y="53"/>
                    </a:cubicBezTo>
                    <a:lnTo>
                      <a:pt x="282" y="236"/>
                    </a:lnTo>
                    <a:cubicBezTo>
                      <a:pt x="282" y="251"/>
                      <a:pt x="276" y="265"/>
                      <a:pt x="265" y="274"/>
                    </a:cubicBezTo>
                    <a:cubicBezTo>
                      <a:pt x="255" y="286"/>
                      <a:pt x="242" y="292"/>
                      <a:pt x="229" y="292"/>
                    </a:cubicBezTo>
                    <a:close/>
                    <a:moveTo>
                      <a:pt x="91" y="89"/>
                    </a:moveTo>
                    <a:cubicBezTo>
                      <a:pt x="104" y="142"/>
                      <a:pt x="143" y="182"/>
                      <a:pt x="194" y="198"/>
                    </a:cubicBezTo>
                    <a:lnTo>
                      <a:pt x="194" y="89"/>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7" name="Freeform 216">
                <a:extLst>
                  <a:ext uri="{FF2B5EF4-FFF2-40B4-BE49-F238E27FC236}">
                    <a16:creationId xmlns:a16="http://schemas.microsoft.com/office/drawing/2014/main" id="{0412785C-CB74-2844-9AA6-2979AC5DC480}"/>
                  </a:ext>
                </a:extLst>
              </p:cNvPr>
              <p:cNvSpPr/>
              <p:nvPr/>
            </p:nvSpPr>
            <p:spPr>
              <a:xfrm>
                <a:off x="4695120" y="3741480"/>
                <a:ext cx="101160" cy="101160"/>
              </a:xfrm>
              <a:custGeom>
                <a:avLst/>
                <a:gdLst/>
                <a:ahLst/>
                <a:cxnLst>
                  <a:cxn ang="3cd4">
                    <a:pos x="hc" y="t"/>
                  </a:cxn>
                  <a:cxn ang="cd2">
                    <a:pos x="l" y="vc"/>
                  </a:cxn>
                  <a:cxn ang="cd4">
                    <a:pos x="hc" y="b"/>
                  </a:cxn>
                  <a:cxn ang="0">
                    <a:pos x="r" y="vc"/>
                  </a:cxn>
                </a:cxnLst>
                <a:rect l="l" t="t" r="r" b="b"/>
                <a:pathLst>
                  <a:path w="282" h="282">
                    <a:moveTo>
                      <a:pt x="229" y="282"/>
                    </a:moveTo>
                    <a:lnTo>
                      <a:pt x="0" y="282"/>
                    </a:lnTo>
                    <a:lnTo>
                      <a:pt x="0" y="239"/>
                    </a:lnTo>
                    <a:cubicBezTo>
                      <a:pt x="0" y="112"/>
                      <a:pt x="99" y="7"/>
                      <a:pt x="226" y="0"/>
                    </a:cubicBezTo>
                    <a:cubicBezTo>
                      <a:pt x="239" y="-2"/>
                      <a:pt x="254" y="4"/>
                      <a:pt x="265" y="14"/>
                    </a:cubicBezTo>
                    <a:cubicBezTo>
                      <a:pt x="276" y="25"/>
                      <a:pt x="282" y="39"/>
                      <a:pt x="282" y="54"/>
                    </a:cubicBezTo>
                    <a:lnTo>
                      <a:pt x="282" y="230"/>
                    </a:lnTo>
                    <a:cubicBezTo>
                      <a:pt x="282" y="258"/>
                      <a:pt x="258" y="282"/>
                      <a:pt x="229" y="282"/>
                    </a:cubicBezTo>
                    <a:close/>
                    <a:moveTo>
                      <a:pt x="93" y="195"/>
                    </a:moveTo>
                    <a:lnTo>
                      <a:pt x="194" y="195"/>
                    </a:lnTo>
                    <a:lnTo>
                      <a:pt x="194" y="94"/>
                    </a:lnTo>
                    <a:cubicBezTo>
                      <a:pt x="146" y="109"/>
                      <a:pt x="108" y="147"/>
                      <a:pt x="93" y="1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8" name="Freeform 217">
                <a:extLst>
                  <a:ext uri="{FF2B5EF4-FFF2-40B4-BE49-F238E27FC236}">
                    <a16:creationId xmlns:a16="http://schemas.microsoft.com/office/drawing/2014/main" id="{BB86EC20-493C-A344-804B-8ADB8B0F3201}"/>
                  </a:ext>
                </a:extLst>
              </p:cNvPr>
              <p:cNvSpPr/>
              <p:nvPr/>
            </p:nvSpPr>
            <p:spPr>
              <a:xfrm>
                <a:off x="4695120" y="3741480"/>
                <a:ext cx="101160" cy="101160"/>
              </a:xfrm>
              <a:custGeom>
                <a:avLst/>
                <a:gdLst/>
                <a:ahLst/>
                <a:cxnLst>
                  <a:cxn ang="3cd4">
                    <a:pos x="hc" y="t"/>
                  </a:cxn>
                  <a:cxn ang="cd2">
                    <a:pos x="l" y="vc"/>
                  </a:cxn>
                  <a:cxn ang="cd4">
                    <a:pos x="hc" y="b"/>
                  </a:cxn>
                  <a:cxn ang="0">
                    <a:pos x="r" y="vc"/>
                  </a:cxn>
                </a:cxnLst>
                <a:rect l="l" t="t" r="r" b="b"/>
                <a:pathLst>
                  <a:path w="282" h="282">
                    <a:moveTo>
                      <a:pt x="229" y="282"/>
                    </a:moveTo>
                    <a:lnTo>
                      <a:pt x="0" y="282"/>
                    </a:lnTo>
                    <a:lnTo>
                      <a:pt x="0" y="239"/>
                    </a:lnTo>
                    <a:cubicBezTo>
                      <a:pt x="0" y="112"/>
                      <a:pt x="99" y="7"/>
                      <a:pt x="226" y="0"/>
                    </a:cubicBezTo>
                    <a:cubicBezTo>
                      <a:pt x="239" y="-2"/>
                      <a:pt x="254" y="4"/>
                      <a:pt x="265" y="14"/>
                    </a:cubicBezTo>
                    <a:cubicBezTo>
                      <a:pt x="276" y="25"/>
                      <a:pt x="282" y="39"/>
                      <a:pt x="282" y="54"/>
                    </a:cubicBezTo>
                    <a:lnTo>
                      <a:pt x="282" y="230"/>
                    </a:lnTo>
                    <a:cubicBezTo>
                      <a:pt x="282" y="258"/>
                      <a:pt x="258" y="282"/>
                      <a:pt x="229" y="282"/>
                    </a:cubicBezTo>
                    <a:close/>
                    <a:moveTo>
                      <a:pt x="93" y="195"/>
                    </a:moveTo>
                    <a:lnTo>
                      <a:pt x="194" y="195"/>
                    </a:lnTo>
                    <a:lnTo>
                      <a:pt x="194" y="94"/>
                    </a:lnTo>
                    <a:cubicBezTo>
                      <a:pt x="146" y="109"/>
                      <a:pt x="108" y="147"/>
                      <a:pt x="93" y="1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19" name="Freeform 218">
                <a:extLst>
                  <a:ext uri="{FF2B5EF4-FFF2-40B4-BE49-F238E27FC236}">
                    <a16:creationId xmlns:a16="http://schemas.microsoft.com/office/drawing/2014/main" id="{8D7196E2-CC99-2A46-BB68-9A12CFED437C}"/>
                  </a:ext>
                </a:extLst>
              </p:cNvPr>
              <p:cNvSpPr/>
              <p:nvPr/>
            </p:nvSpPr>
            <p:spPr>
              <a:xfrm>
                <a:off x="4388400" y="3544560"/>
                <a:ext cx="133560" cy="214200"/>
              </a:xfrm>
              <a:custGeom>
                <a:avLst/>
                <a:gdLst/>
                <a:ahLst/>
                <a:cxnLst>
                  <a:cxn ang="3cd4">
                    <a:pos x="hc" y="t"/>
                  </a:cxn>
                  <a:cxn ang="cd2">
                    <a:pos x="l" y="vc"/>
                  </a:cxn>
                  <a:cxn ang="cd4">
                    <a:pos x="hc" y="b"/>
                  </a:cxn>
                  <a:cxn ang="0">
                    <a:pos x="r" y="vc"/>
                  </a:cxn>
                </a:cxnLst>
                <a:rect l="l" t="t" r="r" b="b"/>
                <a:pathLst>
                  <a:path w="372" h="596">
                    <a:moveTo>
                      <a:pt x="189" y="596"/>
                    </a:moveTo>
                    <a:cubicBezTo>
                      <a:pt x="83" y="596"/>
                      <a:pt x="27" y="564"/>
                      <a:pt x="7" y="491"/>
                    </a:cubicBezTo>
                    <a:cubicBezTo>
                      <a:pt x="0" y="468"/>
                      <a:pt x="14" y="443"/>
                      <a:pt x="37" y="437"/>
                    </a:cubicBezTo>
                    <a:cubicBezTo>
                      <a:pt x="61" y="432"/>
                      <a:pt x="86" y="445"/>
                      <a:pt x="91" y="468"/>
                    </a:cubicBezTo>
                    <a:cubicBezTo>
                      <a:pt x="97" y="488"/>
                      <a:pt x="103" y="509"/>
                      <a:pt x="193" y="509"/>
                    </a:cubicBezTo>
                    <a:cubicBezTo>
                      <a:pt x="225" y="509"/>
                      <a:pt x="256" y="494"/>
                      <a:pt x="272" y="471"/>
                    </a:cubicBezTo>
                    <a:cubicBezTo>
                      <a:pt x="282" y="455"/>
                      <a:pt x="285" y="439"/>
                      <a:pt x="279" y="421"/>
                    </a:cubicBezTo>
                    <a:cubicBezTo>
                      <a:pt x="259" y="363"/>
                      <a:pt x="156" y="327"/>
                      <a:pt x="100" y="308"/>
                    </a:cubicBezTo>
                    <a:cubicBezTo>
                      <a:pt x="42" y="287"/>
                      <a:pt x="2" y="235"/>
                      <a:pt x="0" y="174"/>
                    </a:cubicBezTo>
                    <a:cubicBezTo>
                      <a:pt x="-3" y="109"/>
                      <a:pt x="35" y="51"/>
                      <a:pt x="100" y="21"/>
                    </a:cubicBezTo>
                    <a:cubicBezTo>
                      <a:pt x="160" y="-7"/>
                      <a:pt x="230" y="-7"/>
                      <a:pt x="284" y="19"/>
                    </a:cubicBezTo>
                    <a:cubicBezTo>
                      <a:pt x="329" y="41"/>
                      <a:pt x="360" y="82"/>
                      <a:pt x="370" y="131"/>
                    </a:cubicBezTo>
                    <a:cubicBezTo>
                      <a:pt x="374" y="155"/>
                      <a:pt x="360" y="178"/>
                      <a:pt x="336" y="182"/>
                    </a:cubicBezTo>
                    <a:cubicBezTo>
                      <a:pt x="313" y="187"/>
                      <a:pt x="290" y="172"/>
                      <a:pt x="285" y="149"/>
                    </a:cubicBezTo>
                    <a:cubicBezTo>
                      <a:pt x="281" y="126"/>
                      <a:pt x="266" y="108"/>
                      <a:pt x="246" y="96"/>
                    </a:cubicBezTo>
                    <a:cubicBezTo>
                      <a:pt x="217" y="82"/>
                      <a:pt x="174" y="82"/>
                      <a:pt x="138" y="98"/>
                    </a:cubicBezTo>
                    <a:cubicBezTo>
                      <a:pt x="104" y="114"/>
                      <a:pt x="86" y="139"/>
                      <a:pt x="87" y="168"/>
                    </a:cubicBezTo>
                    <a:cubicBezTo>
                      <a:pt x="88" y="193"/>
                      <a:pt x="104" y="214"/>
                      <a:pt x="129" y="223"/>
                    </a:cubicBezTo>
                    <a:cubicBezTo>
                      <a:pt x="204" y="249"/>
                      <a:pt x="326" y="292"/>
                      <a:pt x="362" y="389"/>
                    </a:cubicBezTo>
                    <a:cubicBezTo>
                      <a:pt x="379" y="434"/>
                      <a:pt x="373" y="480"/>
                      <a:pt x="345" y="519"/>
                    </a:cubicBezTo>
                    <a:cubicBezTo>
                      <a:pt x="313" y="566"/>
                      <a:pt x="256" y="593"/>
                      <a:pt x="195" y="595"/>
                    </a:cubicBezTo>
                    <a:cubicBezTo>
                      <a:pt x="192" y="596"/>
                      <a:pt x="190" y="596"/>
                      <a:pt x="189" y="59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0" name="Freeform 219">
                <a:extLst>
                  <a:ext uri="{FF2B5EF4-FFF2-40B4-BE49-F238E27FC236}">
                    <a16:creationId xmlns:a16="http://schemas.microsoft.com/office/drawing/2014/main" id="{71E9C714-7F55-3048-985D-1A4B6B150A27}"/>
                  </a:ext>
                </a:extLst>
              </p:cNvPr>
              <p:cNvSpPr/>
              <p:nvPr/>
            </p:nvSpPr>
            <p:spPr>
              <a:xfrm>
                <a:off x="4439160" y="3522239"/>
                <a:ext cx="30960" cy="266400"/>
              </a:xfrm>
              <a:custGeom>
                <a:avLst/>
                <a:gdLst/>
                <a:ahLst/>
                <a:cxnLst>
                  <a:cxn ang="3cd4">
                    <a:pos x="hc" y="t"/>
                  </a:cxn>
                  <a:cxn ang="cd2">
                    <a:pos x="l" y="vc"/>
                  </a:cxn>
                  <a:cxn ang="cd4">
                    <a:pos x="hc" y="b"/>
                  </a:cxn>
                  <a:cxn ang="0">
                    <a:pos x="r" y="vc"/>
                  </a:cxn>
                </a:cxnLst>
                <a:rect l="l" t="t" r="r" b="b"/>
                <a:pathLst>
                  <a:path w="87" h="741">
                    <a:moveTo>
                      <a:pt x="44" y="741"/>
                    </a:moveTo>
                    <a:cubicBezTo>
                      <a:pt x="19" y="741"/>
                      <a:pt x="0" y="722"/>
                      <a:pt x="0" y="698"/>
                    </a:cubicBezTo>
                    <a:lnTo>
                      <a:pt x="0" y="43"/>
                    </a:lnTo>
                    <a:cubicBezTo>
                      <a:pt x="0" y="18"/>
                      <a:pt x="19" y="0"/>
                      <a:pt x="44" y="0"/>
                    </a:cubicBezTo>
                    <a:cubicBezTo>
                      <a:pt x="68" y="0"/>
                      <a:pt x="87" y="18"/>
                      <a:pt x="87" y="43"/>
                    </a:cubicBezTo>
                    <a:lnTo>
                      <a:pt x="87" y="698"/>
                    </a:lnTo>
                    <a:cubicBezTo>
                      <a:pt x="87" y="722"/>
                      <a:pt x="67" y="741"/>
                      <a:pt x="44" y="74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grpSp>
        <p:nvGrpSpPr>
          <p:cNvPr id="16" name="Group 15">
            <a:extLst>
              <a:ext uri="{FF2B5EF4-FFF2-40B4-BE49-F238E27FC236}">
                <a16:creationId xmlns:a16="http://schemas.microsoft.com/office/drawing/2014/main" id="{D95B4E07-D600-3542-A5DD-B4FA7838BAB1}"/>
              </a:ext>
            </a:extLst>
          </p:cNvPr>
          <p:cNvGrpSpPr/>
          <p:nvPr/>
        </p:nvGrpSpPr>
        <p:grpSpPr>
          <a:xfrm>
            <a:off x="8106135" y="1472079"/>
            <a:ext cx="3011814" cy="4816368"/>
            <a:chOff x="8106135" y="1472079"/>
            <a:chExt cx="3011814" cy="4816368"/>
          </a:xfrm>
        </p:grpSpPr>
        <p:grpSp>
          <p:nvGrpSpPr>
            <p:cNvPr id="265" name="Group 264">
              <a:extLst>
                <a:ext uri="{FF2B5EF4-FFF2-40B4-BE49-F238E27FC236}">
                  <a16:creationId xmlns:a16="http://schemas.microsoft.com/office/drawing/2014/main" id="{11EB84F9-AD69-BD4A-837B-5D994636A701}"/>
                </a:ext>
              </a:extLst>
            </p:cNvPr>
            <p:cNvGrpSpPr/>
            <p:nvPr/>
          </p:nvGrpSpPr>
          <p:grpSpPr>
            <a:xfrm>
              <a:off x="8600594" y="1472079"/>
              <a:ext cx="2517355" cy="4816368"/>
              <a:chOff x="8600594" y="1472079"/>
              <a:chExt cx="2517355" cy="4816368"/>
            </a:xfrm>
          </p:grpSpPr>
          <p:sp>
            <p:nvSpPr>
              <p:cNvPr id="7" name="Shape 193">
                <a:extLst>
                  <a:ext uri="{FF2B5EF4-FFF2-40B4-BE49-F238E27FC236}">
                    <a16:creationId xmlns:a16="http://schemas.microsoft.com/office/drawing/2014/main" id="{DA192FDA-E9D2-43FE-8AA8-C359FCBE1B52}"/>
                  </a:ext>
                </a:extLst>
              </p:cNvPr>
              <p:cNvSpPr/>
              <p:nvPr/>
            </p:nvSpPr>
            <p:spPr>
              <a:xfrm>
                <a:off x="8600594" y="5876660"/>
                <a:ext cx="2507783" cy="411787"/>
              </a:xfrm>
              <a:prstGeom prst="rect">
                <a:avLst/>
              </a:prstGeom>
              <a:solidFill>
                <a:schemeClr val="accent6"/>
              </a:solid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prstClr val="white"/>
                  </a:buClr>
                  <a:buSzPct val="25000"/>
                  <a:buFontTx/>
                  <a:buNone/>
                  <a:tabLst/>
                  <a:defRPr/>
                </a:pPr>
                <a:r>
                  <a:rPr kumimoji="0" lang="en-US" sz="1200" b="1" i="0" u="none" strike="noStrike" kern="0" cap="none" spc="0" normalizeH="0" baseline="0" noProof="0" dirty="0">
                    <a:ln>
                      <a:noFill/>
                    </a:ln>
                    <a:effectLst/>
                    <a:uLnTx/>
                    <a:uFillTx/>
                    <a:latin typeface="Arial"/>
                  </a:rPr>
                  <a:t>Fraught with Risk</a:t>
                </a:r>
              </a:p>
            </p:txBody>
          </p:sp>
          <p:sp>
            <p:nvSpPr>
              <p:cNvPr id="12" name="Shape 218">
                <a:extLst>
                  <a:ext uri="{FF2B5EF4-FFF2-40B4-BE49-F238E27FC236}">
                    <a16:creationId xmlns:a16="http://schemas.microsoft.com/office/drawing/2014/main" id="{20F6A836-ED9E-4857-AAFB-FB41907EC15F}"/>
                  </a:ext>
                </a:extLst>
              </p:cNvPr>
              <p:cNvSpPr/>
              <p:nvPr/>
            </p:nvSpPr>
            <p:spPr>
              <a:xfrm>
                <a:off x="8610166" y="1472079"/>
                <a:ext cx="2507783" cy="462755"/>
              </a:xfrm>
              <a:prstGeom prst="rect">
                <a:avLst/>
              </a:prstGeom>
              <a:solidFill>
                <a:schemeClr val="accent1">
                  <a:lumMod val="75000"/>
                </a:schemeClr>
              </a:solid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prstClr val="white"/>
                  </a:buClr>
                  <a:buSzPct val="25000"/>
                  <a:buFont typeface="Arial"/>
                  <a:buNone/>
                  <a:tabLst/>
                  <a:defRPr/>
                </a:pPr>
                <a:r>
                  <a:rPr kumimoji="0" lang="en-US" sz="1700" b="1" i="0" u="none" strike="noStrike" kern="0" cap="none" spc="0" normalizeH="0" baseline="0" noProof="0" dirty="0">
                    <a:ln>
                      <a:noFill/>
                    </a:ln>
                    <a:solidFill>
                      <a:prstClr val="white"/>
                    </a:solidFill>
                    <a:effectLst/>
                    <a:uLnTx/>
                    <a:uFillTx/>
                    <a:latin typeface="Arial"/>
                    <a:ea typeface="Arial"/>
                    <a:cs typeface="Arial"/>
                    <a:sym typeface="Arial"/>
                  </a:rPr>
                  <a:t>RECONCILE</a:t>
                </a:r>
              </a:p>
            </p:txBody>
          </p:sp>
        </p:grpSp>
        <p:grpSp>
          <p:nvGrpSpPr>
            <p:cNvPr id="45" name="Group 44">
              <a:extLst>
                <a:ext uri="{FF2B5EF4-FFF2-40B4-BE49-F238E27FC236}">
                  <a16:creationId xmlns:a16="http://schemas.microsoft.com/office/drawing/2014/main" id="{380E315C-6F5B-9148-AE60-FCFD693CD708}"/>
                </a:ext>
              </a:extLst>
            </p:cNvPr>
            <p:cNvGrpSpPr/>
            <p:nvPr/>
          </p:nvGrpSpPr>
          <p:grpSpPr>
            <a:xfrm>
              <a:off x="8106135" y="2153091"/>
              <a:ext cx="2772791" cy="3516190"/>
              <a:chOff x="8106135" y="2153091"/>
              <a:chExt cx="2772791" cy="3516190"/>
            </a:xfrm>
          </p:grpSpPr>
          <p:sp>
            <p:nvSpPr>
              <p:cNvPr id="221" name="Freeform 220">
                <a:extLst>
                  <a:ext uri="{FF2B5EF4-FFF2-40B4-BE49-F238E27FC236}">
                    <a16:creationId xmlns:a16="http://schemas.microsoft.com/office/drawing/2014/main" id="{82FDDBA5-C7AD-764A-B0D7-AE9B3A4FCB62}"/>
                  </a:ext>
                </a:extLst>
              </p:cNvPr>
              <p:cNvSpPr/>
              <p:nvPr/>
            </p:nvSpPr>
            <p:spPr>
              <a:xfrm>
                <a:off x="9481779" y="4925393"/>
                <a:ext cx="828959" cy="733737"/>
              </a:xfrm>
              <a:custGeom>
                <a:avLst/>
                <a:gdLst/>
                <a:ahLst/>
                <a:cxnLst>
                  <a:cxn ang="3cd4">
                    <a:pos x="hc" y="t"/>
                  </a:cxn>
                  <a:cxn ang="cd2">
                    <a:pos x="l" y="vc"/>
                  </a:cxn>
                  <a:cxn ang="cd4">
                    <a:pos x="hc" y="b"/>
                  </a:cxn>
                  <a:cxn ang="0">
                    <a:pos x="r" y="vc"/>
                  </a:cxn>
                </a:cxnLst>
                <a:rect l="l" t="t" r="r" b="b"/>
                <a:pathLst>
                  <a:path w="3431" h="3037">
                    <a:moveTo>
                      <a:pt x="1505" y="122"/>
                    </a:moveTo>
                    <a:lnTo>
                      <a:pt x="33" y="2671"/>
                    </a:lnTo>
                    <a:cubicBezTo>
                      <a:pt x="-60" y="2834"/>
                      <a:pt x="57" y="3037"/>
                      <a:pt x="245" y="3037"/>
                    </a:cubicBezTo>
                    <a:lnTo>
                      <a:pt x="3186" y="3037"/>
                    </a:lnTo>
                    <a:cubicBezTo>
                      <a:pt x="3374" y="3037"/>
                      <a:pt x="3491" y="2834"/>
                      <a:pt x="3398" y="2671"/>
                    </a:cubicBezTo>
                    <a:lnTo>
                      <a:pt x="1927" y="122"/>
                    </a:lnTo>
                    <a:cubicBezTo>
                      <a:pt x="1833" y="-41"/>
                      <a:pt x="1599" y="-41"/>
                      <a:pt x="1505" y="122"/>
                    </a:cubicBezTo>
                    <a:close/>
                  </a:path>
                </a:pathLst>
              </a:custGeom>
              <a:solidFill>
                <a:srgbClr val="FFD43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2" name="Freeform 221">
                <a:extLst>
                  <a:ext uri="{FF2B5EF4-FFF2-40B4-BE49-F238E27FC236}">
                    <a16:creationId xmlns:a16="http://schemas.microsoft.com/office/drawing/2014/main" id="{99F4B588-7973-E04A-8F83-2035E4D47E81}"/>
                  </a:ext>
                </a:extLst>
              </p:cNvPr>
              <p:cNvSpPr/>
              <p:nvPr/>
            </p:nvSpPr>
            <p:spPr>
              <a:xfrm>
                <a:off x="9832939" y="5109069"/>
                <a:ext cx="127365" cy="467165"/>
              </a:xfrm>
              <a:custGeom>
                <a:avLst/>
                <a:gdLst/>
                <a:ahLst/>
                <a:cxnLst>
                  <a:cxn ang="3cd4">
                    <a:pos x="hc" y="t"/>
                  </a:cxn>
                  <a:cxn ang="cd2">
                    <a:pos x="l" y="vc"/>
                  </a:cxn>
                  <a:cxn ang="cd4">
                    <a:pos x="hc" y="b"/>
                  </a:cxn>
                  <a:cxn ang="0">
                    <a:pos x="r" y="vc"/>
                  </a:cxn>
                </a:cxnLst>
                <a:rect l="l" t="t" r="r" b="b"/>
                <a:pathLst>
                  <a:path w="528" h="1934">
                    <a:moveTo>
                      <a:pt x="263" y="1934"/>
                    </a:moveTo>
                    <a:cubicBezTo>
                      <a:pt x="225" y="1934"/>
                      <a:pt x="190" y="1927"/>
                      <a:pt x="159" y="1915"/>
                    </a:cubicBezTo>
                    <a:cubicBezTo>
                      <a:pt x="127" y="1902"/>
                      <a:pt x="99" y="1885"/>
                      <a:pt x="76" y="1861"/>
                    </a:cubicBezTo>
                    <a:cubicBezTo>
                      <a:pt x="53" y="1838"/>
                      <a:pt x="34" y="1810"/>
                      <a:pt x="21" y="1780"/>
                    </a:cubicBezTo>
                    <a:cubicBezTo>
                      <a:pt x="8" y="1748"/>
                      <a:pt x="0" y="1714"/>
                      <a:pt x="0" y="1678"/>
                    </a:cubicBezTo>
                    <a:cubicBezTo>
                      <a:pt x="0" y="1641"/>
                      <a:pt x="8" y="1608"/>
                      <a:pt x="21" y="1576"/>
                    </a:cubicBezTo>
                    <a:cubicBezTo>
                      <a:pt x="34" y="1545"/>
                      <a:pt x="53" y="1517"/>
                      <a:pt x="76" y="1494"/>
                    </a:cubicBezTo>
                    <a:cubicBezTo>
                      <a:pt x="99" y="1470"/>
                      <a:pt x="127" y="1453"/>
                      <a:pt x="159" y="1439"/>
                    </a:cubicBezTo>
                    <a:cubicBezTo>
                      <a:pt x="223" y="1413"/>
                      <a:pt x="302" y="1411"/>
                      <a:pt x="368" y="1439"/>
                    </a:cubicBezTo>
                    <a:cubicBezTo>
                      <a:pt x="400" y="1452"/>
                      <a:pt x="427" y="1471"/>
                      <a:pt x="451" y="1493"/>
                    </a:cubicBezTo>
                    <a:cubicBezTo>
                      <a:pt x="475" y="1516"/>
                      <a:pt x="494" y="1544"/>
                      <a:pt x="507" y="1574"/>
                    </a:cubicBezTo>
                    <a:cubicBezTo>
                      <a:pt x="521" y="1606"/>
                      <a:pt x="528" y="1639"/>
                      <a:pt x="528" y="1676"/>
                    </a:cubicBezTo>
                    <a:cubicBezTo>
                      <a:pt x="528" y="1712"/>
                      <a:pt x="520" y="1746"/>
                      <a:pt x="507" y="1778"/>
                    </a:cubicBezTo>
                    <a:cubicBezTo>
                      <a:pt x="493" y="1810"/>
                      <a:pt x="475" y="1837"/>
                      <a:pt x="451" y="1861"/>
                    </a:cubicBezTo>
                    <a:cubicBezTo>
                      <a:pt x="426" y="1884"/>
                      <a:pt x="398" y="1902"/>
                      <a:pt x="366" y="1915"/>
                    </a:cubicBezTo>
                    <a:cubicBezTo>
                      <a:pt x="334" y="1929"/>
                      <a:pt x="299" y="1934"/>
                      <a:pt x="263" y="1934"/>
                    </a:cubicBezTo>
                    <a:close/>
                    <a:moveTo>
                      <a:pt x="263" y="1506"/>
                    </a:moveTo>
                    <a:cubicBezTo>
                      <a:pt x="236" y="1506"/>
                      <a:pt x="213" y="1510"/>
                      <a:pt x="191" y="1519"/>
                    </a:cubicBezTo>
                    <a:cubicBezTo>
                      <a:pt x="169" y="1528"/>
                      <a:pt x="150" y="1541"/>
                      <a:pt x="134" y="1555"/>
                    </a:cubicBezTo>
                    <a:cubicBezTo>
                      <a:pt x="118" y="1571"/>
                      <a:pt x="107" y="1589"/>
                      <a:pt x="96" y="1609"/>
                    </a:cubicBezTo>
                    <a:cubicBezTo>
                      <a:pt x="88" y="1630"/>
                      <a:pt x="83" y="1651"/>
                      <a:pt x="83" y="1676"/>
                    </a:cubicBezTo>
                    <a:cubicBezTo>
                      <a:pt x="83" y="1700"/>
                      <a:pt x="88" y="1723"/>
                      <a:pt x="96" y="1745"/>
                    </a:cubicBezTo>
                    <a:cubicBezTo>
                      <a:pt x="105" y="1765"/>
                      <a:pt x="118" y="1784"/>
                      <a:pt x="133" y="1799"/>
                    </a:cubicBezTo>
                    <a:cubicBezTo>
                      <a:pt x="149" y="1813"/>
                      <a:pt x="168" y="1826"/>
                      <a:pt x="188" y="1835"/>
                    </a:cubicBezTo>
                    <a:cubicBezTo>
                      <a:pt x="231" y="1853"/>
                      <a:pt x="287" y="1853"/>
                      <a:pt x="330" y="1835"/>
                    </a:cubicBezTo>
                    <a:cubicBezTo>
                      <a:pt x="352" y="1826"/>
                      <a:pt x="370" y="1815"/>
                      <a:pt x="387" y="1799"/>
                    </a:cubicBezTo>
                    <a:cubicBezTo>
                      <a:pt x="403" y="1784"/>
                      <a:pt x="416" y="1765"/>
                      <a:pt x="424" y="1745"/>
                    </a:cubicBezTo>
                    <a:cubicBezTo>
                      <a:pt x="433" y="1724"/>
                      <a:pt x="438" y="1700"/>
                      <a:pt x="438" y="1676"/>
                    </a:cubicBezTo>
                    <a:cubicBezTo>
                      <a:pt x="438" y="1651"/>
                      <a:pt x="433" y="1630"/>
                      <a:pt x="424" y="1609"/>
                    </a:cubicBezTo>
                    <a:cubicBezTo>
                      <a:pt x="416" y="1589"/>
                      <a:pt x="403" y="1571"/>
                      <a:pt x="387" y="1555"/>
                    </a:cubicBezTo>
                    <a:cubicBezTo>
                      <a:pt x="370" y="1539"/>
                      <a:pt x="352" y="1528"/>
                      <a:pt x="330" y="1518"/>
                    </a:cubicBezTo>
                    <a:cubicBezTo>
                      <a:pt x="311" y="1510"/>
                      <a:pt x="287" y="1506"/>
                      <a:pt x="263" y="1506"/>
                    </a:cubicBezTo>
                    <a:close/>
                    <a:moveTo>
                      <a:pt x="398" y="1267"/>
                    </a:moveTo>
                    <a:lnTo>
                      <a:pt x="134" y="1267"/>
                    </a:lnTo>
                    <a:cubicBezTo>
                      <a:pt x="114" y="1267"/>
                      <a:pt x="96" y="1252"/>
                      <a:pt x="92" y="1232"/>
                    </a:cubicBezTo>
                    <a:cubicBezTo>
                      <a:pt x="76" y="1152"/>
                      <a:pt x="64" y="1073"/>
                      <a:pt x="56" y="997"/>
                    </a:cubicBezTo>
                    <a:cubicBezTo>
                      <a:pt x="47" y="920"/>
                      <a:pt x="41" y="841"/>
                      <a:pt x="41" y="763"/>
                    </a:cubicBezTo>
                    <a:lnTo>
                      <a:pt x="41" y="44"/>
                    </a:lnTo>
                    <a:cubicBezTo>
                      <a:pt x="41" y="21"/>
                      <a:pt x="60" y="0"/>
                      <a:pt x="85" y="0"/>
                    </a:cubicBezTo>
                    <a:lnTo>
                      <a:pt x="449" y="0"/>
                    </a:lnTo>
                    <a:cubicBezTo>
                      <a:pt x="473" y="0"/>
                      <a:pt x="493" y="19"/>
                      <a:pt x="493" y="44"/>
                    </a:cubicBezTo>
                    <a:lnTo>
                      <a:pt x="493" y="763"/>
                    </a:lnTo>
                    <a:cubicBezTo>
                      <a:pt x="493" y="841"/>
                      <a:pt x="489" y="920"/>
                      <a:pt x="478" y="997"/>
                    </a:cubicBezTo>
                    <a:cubicBezTo>
                      <a:pt x="470" y="1074"/>
                      <a:pt x="456" y="1153"/>
                      <a:pt x="442" y="1232"/>
                    </a:cubicBezTo>
                    <a:cubicBezTo>
                      <a:pt x="436" y="1252"/>
                      <a:pt x="419" y="1267"/>
                      <a:pt x="398" y="1267"/>
                    </a:cubicBezTo>
                    <a:close/>
                    <a:moveTo>
                      <a:pt x="169" y="1181"/>
                    </a:moveTo>
                    <a:lnTo>
                      <a:pt x="362" y="1181"/>
                    </a:lnTo>
                    <a:cubicBezTo>
                      <a:pt x="373" y="1115"/>
                      <a:pt x="384" y="1051"/>
                      <a:pt x="391" y="987"/>
                    </a:cubicBezTo>
                    <a:cubicBezTo>
                      <a:pt x="400" y="913"/>
                      <a:pt x="404" y="838"/>
                      <a:pt x="404" y="763"/>
                    </a:cubicBezTo>
                    <a:lnTo>
                      <a:pt x="404" y="88"/>
                    </a:lnTo>
                    <a:lnTo>
                      <a:pt x="126" y="88"/>
                    </a:lnTo>
                    <a:lnTo>
                      <a:pt x="126" y="763"/>
                    </a:lnTo>
                    <a:cubicBezTo>
                      <a:pt x="126" y="837"/>
                      <a:pt x="130" y="913"/>
                      <a:pt x="139" y="987"/>
                    </a:cubicBezTo>
                    <a:cubicBezTo>
                      <a:pt x="147" y="1050"/>
                      <a:pt x="158" y="1115"/>
                      <a:pt x="169" y="1181"/>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3" name="Freeform 222">
                <a:extLst>
                  <a:ext uri="{FF2B5EF4-FFF2-40B4-BE49-F238E27FC236}">
                    <a16:creationId xmlns:a16="http://schemas.microsoft.com/office/drawing/2014/main" id="{B01C337E-BB87-3843-BABA-C3724D33EE75}"/>
                  </a:ext>
                </a:extLst>
              </p:cNvPr>
              <p:cNvSpPr/>
              <p:nvPr/>
            </p:nvSpPr>
            <p:spPr>
              <a:xfrm>
                <a:off x="9470904" y="4914034"/>
                <a:ext cx="850710" cy="755247"/>
              </a:xfrm>
              <a:custGeom>
                <a:avLst/>
                <a:gdLst/>
                <a:ahLst/>
                <a:cxnLst>
                  <a:cxn ang="3cd4">
                    <a:pos x="hc" y="t"/>
                  </a:cxn>
                  <a:cxn ang="cd2">
                    <a:pos x="l" y="vc"/>
                  </a:cxn>
                  <a:cxn ang="cd4">
                    <a:pos x="hc" y="b"/>
                  </a:cxn>
                  <a:cxn ang="0">
                    <a:pos x="r" y="vc"/>
                  </a:cxn>
                </a:cxnLst>
                <a:rect l="l" t="t" r="r" b="b"/>
                <a:pathLst>
                  <a:path w="3521" h="3126">
                    <a:moveTo>
                      <a:pt x="3236" y="3126"/>
                    </a:moveTo>
                    <a:lnTo>
                      <a:pt x="284" y="3126"/>
                    </a:lnTo>
                    <a:cubicBezTo>
                      <a:pt x="181" y="3126"/>
                      <a:pt x="89" y="3074"/>
                      <a:pt x="38" y="2983"/>
                    </a:cubicBezTo>
                    <a:cubicBezTo>
                      <a:pt x="-13" y="2894"/>
                      <a:pt x="-13" y="2788"/>
                      <a:pt x="38" y="2699"/>
                    </a:cubicBezTo>
                    <a:lnTo>
                      <a:pt x="1514" y="143"/>
                    </a:lnTo>
                    <a:cubicBezTo>
                      <a:pt x="1565" y="54"/>
                      <a:pt x="1657" y="0"/>
                      <a:pt x="1761" y="0"/>
                    </a:cubicBezTo>
                    <a:cubicBezTo>
                      <a:pt x="1864" y="0"/>
                      <a:pt x="1956" y="52"/>
                      <a:pt x="2007" y="143"/>
                    </a:cubicBezTo>
                    <a:lnTo>
                      <a:pt x="3483" y="2699"/>
                    </a:lnTo>
                    <a:cubicBezTo>
                      <a:pt x="3534" y="2788"/>
                      <a:pt x="3534" y="2894"/>
                      <a:pt x="3483" y="2983"/>
                    </a:cubicBezTo>
                    <a:cubicBezTo>
                      <a:pt x="3431" y="3072"/>
                      <a:pt x="3339" y="3126"/>
                      <a:pt x="3236" y="3126"/>
                    </a:cubicBezTo>
                    <a:close/>
                    <a:moveTo>
                      <a:pt x="1761" y="87"/>
                    </a:moveTo>
                    <a:cubicBezTo>
                      <a:pt x="1689" y="87"/>
                      <a:pt x="1625" y="124"/>
                      <a:pt x="1589" y="186"/>
                    </a:cubicBezTo>
                    <a:lnTo>
                      <a:pt x="112" y="2743"/>
                    </a:lnTo>
                    <a:cubicBezTo>
                      <a:pt x="76" y="2805"/>
                      <a:pt x="76" y="2878"/>
                      <a:pt x="112" y="2941"/>
                    </a:cubicBezTo>
                    <a:cubicBezTo>
                      <a:pt x="149" y="3004"/>
                      <a:pt x="213" y="3040"/>
                      <a:pt x="284" y="3040"/>
                    </a:cubicBezTo>
                    <a:lnTo>
                      <a:pt x="3237" y="3040"/>
                    </a:lnTo>
                    <a:cubicBezTo>
                      <a:pt x="3309" y="3040"/>
                      <a:pt x="3373" y="3004"/>
                      <a:pt x="3409" y="2941"/>
                    </a:cubicBezTo>
                    <a:cubicBezTo>
                      <a:pt x="3446" y="2878"/>
                      <a:pt x="3446" y="2805"/>
                      <a:pt x="3409" y="2743"/>
                    </a:cubicBezTo>
                    <a:lnTo>
                      <a:pt x="1933" y="186"/>
                    </a:lnTo>
                    <a:cubicBezTo>
                      <a:pt x="1896" y="124"/>
                      <a:pt x="1832" y="87"/>
                      <a:pt x="1761" y="87"/>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4" name="Freeform 223">
                <a:extLst>
                  <a:ext uri="{FF2B5EF4-FFF2-40B4-BE49-F238E27FC236}">
                    <a16:creationId xmlns:a16="http://schemas.microsoft.com/office/drawing/2014/main" id="{00719A8F-3B66-5E41-AB4A-6194F1322375}"/>
                  </a:ext>
                </a:extLst>
              </p:cNvPr>
              <p:cNvSpPr/>
              <p:nvPr/>
            </p:nvSpPr>
            <p:spPr>
              <a:xfrm>
                <a:off x="8106135" y="2334109"/>
                <a:ext cx="845158" cy="3082617"/>
              </a:xfrm>
              <a:custGeom>
                <a:avLst/>
                <a:gdLst/>
                <a:ahLst/>
                <a:cxnLst>
                  <a:cxn ang="3cd4">
                    <a:pos x="hc" y="t"/>
                  </a:cxn>
                  <a:cxn ang="cd2">
                    <a:pos x="l" y="vc"/>
                  </a:cxn>
                  <a:cxn ang="cd4">
                    <a:pos x="hc" y="b"/>
                  </a:cxn>
                  <a:cxn ang="0">
                    <a:pos x="r" y="vc"/>
                  </a:cxn>
                </a:cxnLst>
                <a:rect l="l" t="t" r="r" b="b"/>
                <a:pathLst>
                  <a:path w="3976" h="12756">
                    <a:moveTo>
                      <a:pt x="2332" y="12756"/>
                    </a:moveTo>
                    <a:lnTo>
                      <a:pt x="2328" y="12756"/>
                    </a:lnTo>
                    <a:cubicBezTo>
                      <a:pt x="2309" y="12756"/>
                      <a:pt x="2293" y="12740"/>
                      <a:pt x="2293" y="12721"/>
                    </a:cubicBezTo>
                    <a:cubicBezTo>
                      <a:pt x="2293" y="12702"/>
                      <a:pt x="2309" y="12686"/>
                      <a:pt x="2328" y="12686"/>
                    </a:cubicBezTo>
                    <a:lnTo>
                      <a:pt x="2332" y="12686"/>
                    </a:lnTo>
                    <a:cubicBezTo>
                      <a:pt x="2351" y="12686"/>
                      <a:pt x="2367" y="12702"/>
                      <a:pt x="2367" y="12721"/>
                    </a:cubicBezTo>
                    <a:cubicBezTo>
                      <a:pt x="2367" y="12740"/>
                      <a:pt x="2351" y="12756"/>
                      <a:pt x="2332" y="12756"/>
                    </a:cubicBezTo>
                    <a:close/>
                    <a:moveTo>
                      <a:pt x="2156" y="12756"/>
                    </a:moveTo>
                    <a:cubicBezTo>
                      <a:pt x="2137" y="12756"/>
                      <a:pt x="2119" y="12740"/>
                      <a:pt x="2119" y="12721"/>
                    </a:cubicBezTo>
                    <a:cubicBezTo>
                      <a:pt x="2119" y="12702"/>
                      <a:pt x="2132" y="12686"/>
                      <a:pt x="2151" y="12686"/>
                    </a:cubicBezTo>
                    <a:lnTo>
                      <a:pt x="2156" y="12686"/>
                    </a:lnTo>
                    <a:cubicBezTo>
                      <a:pt x="2175" y="12686"/>
                      <a:pt x="2191" y="12702"/>
                      <a:pt x="2191" y="12721"/>
                    </a:cubicBezTo>
                    <a:cubicBezTo>
                      <a:pt x="2191" y="12740"/>
                      <a:pt x="2175" y="12756"/>
                      <a:pt x="2156" y="12756"/>
                    </a:cubicBezTo>
                    <a:close/>
                    <a:moveTo>
                      <a:pt x="1979" y="12756"/>
                    </a:moveTo>
                    <a:lnTo>
                      <a:pt x="1975" y="12756"/>
                    </a:lnTo>
                    <a:cubicBezTo>
                      <a:pt x="1956" y="12756"/>
                      <a:pt x="1940" y="12740"/>
                      <a:pt x="1940" y="12721"/>
                    </a:cubicBezTo>
                    <a:cubicBezTo>
                      <a:pt x="1940" y="12702"/>
                      <a:pt x="1956" y="12686"/>
                      <a:pt x="1975" y="12686"/>
                    </a:cubicBezTo>
                    <a:lnTo>
                      <a:pt x="1979" y="12686"/>
                    </a:lnTo>
                    <a:cubicBezTo>
                      <a:pt x="1998" y="12686"/>
                      <a:pt x="2014" y="12702"/>
                      <a:pt x="2014" y="12721"/>
                    </a:cubicBezTo>
                    <a:cubicBezTo>
                      <a:pt x="2014" y="12740"/>
                      <a:pt x="1998" y="12756"/>
                      <a:pt x="1979" y="12756"/>
                    </a:cubicBezTo>
                    <a:close/>
                    <a:moveTo>
                      <a:pt x="1803" y="12756"/>
                    </a:moveTo>
                    <a:cubicBezTo>
                      <a:pt x="1784" y="12756"/>
                      <a:pt x="1766" y="12740"/>
                      <a:pt x="1766" y="12721"/>
                    </a:cubicBezTo>
                    <a:cubicBezTo>
                      <a:pt x="1766" y="12702"/>
                      <a:pt x="1780" y="12686"/>
                      <a:pt x="1799" y="12686"/>
                    </a:cubicBezTo>
                    <a:lnTo>
                      <a:pt x="1803" y="12686"/>
                    </a:lnTo>
                    <a:cubicBezTo>
                      <a:pt x="1822" y="12686"/>
                      <a:pt x="1838" y="12702"/>
                      <a:pt x="1838" y="12721"/>
                    </a:cubicBezTo>
                    <a:cubicBezTo>
                      <a:pt x="1838" y="12740"/>
                      <a:pt x="1822" y="12756"/>
                      <a:pt x="1803" y="12756"/>
                    </a:cubicBezTo>
                    <a:close/>
                    <a:moveTo>
                      <a:pt x="1625" y="12756"/>
                    </a:moveTo>
                    <a:cubicBezTo>
                      <a:pt x="1606" y="12756"/>
                      <a:pt x="1589" y="12740"/>
                      <a:pt x="1589" y="12721"/>
                    </a:cubicBezTo>
                    <a:cubicBezTo>
                      <a:pt x="1589" y="12702"/>
                      <a:pt x="1602" y="12686"/>
                      <a:pt x="1621" y="12686"/>
                    </a:cubicBezTo>
                    <a:lnTo>
                      <a:pt x="1625" y="12686"/>
                    </a:lnTo>
                    <a:cubicBezTo>
                      <a:pt x="1644" y="12686"/>
                      <a:pt x="1660" y="12702"/>
                      <a:pt x="1660" y="12721"/>
                    </a:cubicBezTo>
                    <a:cubicBezTo>
                      <a:pt x="1660" y="12740"/>
                      <a:pt x="1646" y="12756"/>
                      <a:pt x="1625" y="12756"/>
                    </a:cubicBezTo>
                    <a:close/>
                    <a:moveTo>
                      <a:pt x="1449" y="12756"/>
                    </a:moveTo>
                    <a:lnTo>
                      <a:pt x="1444" y="12756"/>
                    </a:lnTo>
                    <a:cubicBezTo>
                      <a:pt x="1425" y="12756"/>
                      <a:pt x="1409" y="12740"/>
                      <a:pt x="1409" y="12721"/>
                    </a:cubicBezTo>
                    <a:cubicBezTo>
                      <a:pt x="1409" y="12702"/>
                      <a:pt x="1425" y="12686"/>
                      <a:pt x="1444" y="12686"/>
                    </a:cubicBezTo>
                    <a:lnTo>
                      <a:pt x="1449" y="12686"/>
                    </a:lnTo>
                    <a:cubicBezTo>
                      <a:pt x="1468" y="12686"/>
                      <a:pt x="1484" y="12702"/>
                      <a:pt x="1484" y="12721"/>
                    </a:cubicBezTo>
                    <a:cubicBezTo>
                      <a:pt x="1484" y="12740"/>
                      <a:pt x="1468" y="12756"/>
                      <a:pt x="1449" y="12756"/>
                    </a:cubicBezTo>
                    <a:close/>
                    <a:moveTo>
                      <a:pt x="1272" y="12756"/>
                    </a:moveTo>
                    <a:cubicBezTo>
                      <a:pt x="1253" y="12756"/>
                      <a:pt x="1236" y="12740"/>
                      <a:pt x="1236" y="12721"/>
                    </a:cubicBezTo>
                    <a:cubicBezTo>
                      <a:pt x="1236" y="12702"/>
                      <a:pt x="1249" y="12686"/>
                      <a:pt x="1268" y="12686"/>
                    </a:cubicBezTo>
                    <a:lnTo>
                      <a:pt x="1272" y="12686"/>
                    </a:lnTo>
                    <a:cubicBezTo>
                      <a:pt x="1291" y="12686"/>
                      <a:pt x="1307" y="12702"/>
                      <a:pt x="1307" y="12721"/>
                    </a:cubicBezTo>
                    <a:cubicBezTo>
                      <a:pt x="1307" y="12740"/>
                      <a:pt x="1291" y="12756"/>
                      <a:pt x="1272" y="12756"/>
                    </a:cubicBezTo>
                    <a:close/>
                    <a:moveTo>
                      <a:pt x="1096" y="12756"/>
                    </a:moveTo>
                    <a:lnTo>
                      <a:pt x="1092" y="12756"/>
                    </a:lnTo>
                    <a:cubicBezTo>
                      <a:pt x="1073" y="12756"/>
                      <a:pt x="1057" y="12740"/>
                      <a:pt x="1057" y="12721"/>
                    </a:cubicBezTo>
                    <a:cubicBezTo>
                      <a:pt x="1057" y="12702"/>
                      <a:pt x="1073" y="12686"/>
                      <a:pt x="1092" y="12686"/>
                    </a:cubicBezTo>
                    <a:lnTo>
                      <a:pt x="1096" y="12686"/>
                    </a:lnTo>
                    <a:cubicBezTo>
                      <a:pt x="1115" y="12686"/>
                      <a:pt x="1131" y="12702"/>
                      <a:pt x="1131" y="12721"/>
                    </a:cubicBezTo>
                    <a:cubicBezTo>
                      <a:pt x="1131" y="12740"/>
                      <a:pt x="1115" y="12756"/>
                      <a:pt x="1096" y="12756"/>
                    </a:cubicBezTo>
                    <a:close/>
                    <a:moveTo>
                      <a:pt x="920" y="12756"/>
                    </a:moveTo>
                    <a:cubicBezTo>
                      <a:pt x="901" y="12756"/>
                      <a:pt x="883" y="12740"/>
                      <a:pt x="883" y="12721"/>
                    </a:cubicBezTo>
                    <a:cubicBezTo>
                      <a:pt x="883" y="12702"/>
                      <a:pt x="896" y="12686"/>
                      <a:pt x="915" y="12686"/>
                    </a:cubicBezTo>
                    <a:lnTo>
                      <a:pt x="920" y="12686"/>
                    </a:lnTo>
                    <a:cubicBezTo>
                      <a:pt x="939" y="12686"/>
                      <a:pt x="955" y="12702"/>
                      <a:pt x="955" y="12721"/>
                    </a:cubicBezTo>
                    <a:cubicBezTo>
                      <a:pt x="955" y="12740"/>
                      <a:pt x="939" y="12756"/>
                      <a:pt x="920" y="12756"/>
                    </a:cubicBezTo>
                    <a:close/>
                    <a:moveTo>
                      <a:pt x="743" y="12756"/>
                    </a:moveTo>
                    <a:cubicBezTo>
                      <a:pt x="724" y="12756"/>
                      <a:pt x="707" y="12740"/>
                      <a:pt x="707" y="12721"/>
                    </a:cubicBezTo>
                    <a:cubicBezTo>
                      <a:pt x="707" y="12702"/>
                      <a:pt x="720" y="12686"/>
                      <a:pt x="739" y="12686"/>
                    </a:cubicBezTo>
                    <a:lnTo>
                      <a:pt x="743" y="12686"/>
                    </a:lnTo>
                    <a:cubicBezTo>
                      <a:pt x="762" y="12686"/>
                      <a:pt x="778" y="12702"/>
                      <a:pt x="778" y="12721"/>
                    </a:cubicBezTo>
                    <a:cubicBezTo>
                      <a:pt x="778" y="12740"/>
                      <a:pt x="762" y="12756"/>
                      <a:pt x="743" y="12756"/>
                    </a:cubicBezTo>
                    <a:close/>
                    <a:moveTo>
                      <a:pt x="567" y="12756"/>
                    </a:moveTo>
                    <a:lnTo>
                      <a:pt x="563" y="12756"/>
                    </a:lnTo>
                    <a:cubicBezTo>
                      <a:pt x="544" y="12756"/>
                      <a:pt x="528" y="12740"/>
                      <a:pt x="528" y="12721"/>
                    </a:cubicBezTo>
                    <a:cubicBezTo>
                      <a:pt x="528" y="12702"/>
                      <a:pt x="544" y="12686"/>
                      <a:pt x="563" y="12686"/>
                    </a:cubicBezTo>
                    <a:lnTo>
                      <a:pt x="567" y="12686"/>
                    </a:lnTo>
                    <a:cubicBezTo>
                      <a:pt x="586" y="12686"/>
                      <a:pt x="602" y="12702"/>
                      <a:pt x="602" y="12721"/>
                    </a:cubicBezTo>
                    <a:cubicBezTo>
                      <a:pt x="602" y="12740"/>
                      <a:pt x="586" y="12756"/>
                      <a:pt x="567" y="12756"/>
                    </a:cubicBezTo>
                    <a:close/>
                    <a:moveTo>
                      <a:pt x="391" y="12756"/>
                    </a:moveTo>
                    <a:cubicBezTo>
                      <a:pt x="372" y="12756"/>
                      <a:pt x="354" y="12740"/>
                      <a:pt x="354" y="12721"/>
                    </a:cubicBezTo>
                    <a:cubicBezTo>
                      <a:pt x="354" y="12702"/>
                      <a:pt x="367" y="12686"/>
                      <a:pt x="386" y="12686"/>
                    </a:cubicBezTo>
                    <a:lnTo>
                      <a:pt x="391" y="12686"/>
                    </a:lnTo>
                    <a:cubicBezTo>
                      <a:pt x="410" y="12686"/>
                      <a:pt x="426" y="12702"/>
                      <a:pt x="426" y="12721"/>
                    </a:cubicBezTo>
                    <a:cubicBezTo>
                      <a:pt x="426" y="12740"/>
                      <a:pt x="410" y="12756"/>
                      <a:pt x="391" y="12756"/>
                    </a:cubicBezTo>
                    <a:close/>
                    <a:moveTo>
                      <a:pt x="214" y="12756"/>
                    </a:moveTo>
                    <a:lnTo>
                      <a:pt x="210" y="12756"/>
                    </a:lnTo>
                    <a:cubicBezTo>
                      <a:pt x="191" y="12756"/>
                      <a:pt x="175" y="12740"/>
                      <a:pt x="175" y="12721"/>
                    </a:cubicBezTo>
                    <a:cubicBezTo>
                      <a:pt x="175" y="12702"/>
                      <a:pt x="191" y="12686"/>
                      <a:pt x="210" y="12686"/>
                    </a:cubicBezTo>
                    <a:lnTo>
                      <a:pt x="214" y="12686"/>
                    </a:lnTo>
                    <a:cubicBezTo>
                      <a:pt x="233" y="12686"/>
                      <a:pt x="249" y="12702"/>
                      <a:pt x="249" y="12721"/>
                    </a:cubicBezTo>
                    <a:cubicBezTo>
                      <a:pt x="249" y="12740"/>
                      <a:pt x="233" y="12756"/>
                      <a:pt x="214" y="12756"/>
                    </a:cubicBezTo>
                    <a:close/>
                    <a:moveTo>
                      <a:pt x="36" y="12756"/>
                    </a:moveTo>
                    <a:cubicBezTo>
                      <a:pt x="17" y="12756"/>
                      <a:pt x="0" y="12740"/>
                      <a:pt x="0" y="12721"/>
                    </a:cubicBezTo>
                    <a:cubicBezTo>
                      <a:pt x="0" y="12702"/>
                      <a:pt x="13" y="12686"/>
                      <a:pt x="32" y="12686"/>
                    </a:cubicBezTo>
                    <a:lnTo>
                      <a:pt x="36" y="12686"/>
                    </a:lnTo>
                    <a:cubicBezTo>
                      <a:pt x="55" y="12686"/>
                      <a:pt x="71" y="12702"/>
                      <a:pt x="71" y="12721"/>
                    </a:cubicBezTo>
                    <a:cubicBezTo>
                      <a:pt x="71" y="12740"/>
                      <a:pt x="57" y="12756"/>
                      <a:pt x="36" y="12756"/>
                    </a:cubicBezTo>
                    <a:close/>
                    <a:moveTo>
                      <a:pt x="2488" y="12739"/>
                    </a:moveTo>
                    <a:cubicBezTo>
                      <a:pt x="2469" y="12739"/>
                      <a:pt x="2453" y="12726"/>
                      <a:pt x="2453" y="12707"/>
                    </a:cubicBezTo>
                    <a:lnTo>
                      <a:pt x="2453" y="12702"/>
                    </a:lnTo>
                    <a:cubicBezTo>
                      <a:pt x="2453" y="12683"/>
                      <a:pt x="2469" y="12667"/>
                      <a:pt x="2488" y="12667"/>
                    </a:cubicBezTo>
                    <a:cubicBezTo>
                      <a:pt x="2507" y="12667"/>
                      <a:pt x="2523" y="12683"/>
                      <a:pt x="2523" y="12702"/>
                    </a:cubicBezTo>
                    <a:cubicBezTo>
                      <a:pt x="2523" y="12721"/>
                      <a:pt x="2507" y="12739"/>
                      <a:pt x="2488" y="12739"/>
                    </a:cubicBezTo>
                    <a:close/>
                    <a:moveTo>
                      <a:pt x="2488" y="12561"/>
                    </a:moveTo>
                    <a:cubicBezTo>
                      <a:pt x="2469" y="12561"/>
                      <a:pt x="2453" y="12548"/>
                      <a:pt x="2453" y="12529"/>
                    </a:cubicBezTo>
                    <a:lnTo>
                      <a:pt x="2453" y="12524"/>
                    </a:lnTo>
                    <a:cubicBezTo>
                      <a:pt x="2453" y="12505"/>
                      <a:pt x="2469" y="12489"/>
                      <a:pt x="2488" y="12489"/>
                    </a:cubicBezTo>
                    <a:cubicBezTo>
                      <a:pt x="2507" y="12489"/>
                      <a:pt x="2523" y="12505"/>
                      <a:pt x="2523" y="12524"/>
                    </a:cubicBezTo>
                    <a:cubicBezTo>
                      <a:pt x="2523" y="12543"/>
                      <a:pt x="2507" y="12561"/>
                      <a:pt x="2488" y="12561"/>
                    </a:cubicBezTo>
                    <a:close/>
                    <a:moveTo>
                      <a:pt x="2488" y="12387"/>
                    </a:moveTo>
                    <a:cubicBezTo>
                      <a:pt x="2469" y="12387"/>
                      <a:pt x="2453" y="12371"/>
                      <a:pt x="2453" y="12352"/>
                    </a:cubicBezTo>
                    <a:lnTo>
                      <a:pt x="2453" y="12348"/>
                    </a:lnTo>
                    <a:cubicBezTo>
                      <a:pt x="2453" y="12329"/>
                      <a:pt x="2469" y="12313"/>
                      <a:pt x="2488" y="12313"/>
                    </a:cubicBezTo>
                    <a:cubicBezTo>
                      <a:pt x="2507" y="12313"/>
                      <a:pt x="2523" y="12329"/>
                      <a:pt x="2523" y="12348"/>
                    </a:cubicBezTo>
                    <a:lnTo>
                      <a:pt x="2523" y="12352"/>
                    </a:lnTo>
                    <a:cubicBezTo>
                      <a:pt x="2523" y="12371"/>
                      <a:pt x="2507" y="12387"/>
                      <a:pt x="2488" y="12387"/>
                    </a:cubicBezTo>
                    <a:close/>
                    <a:moveTo>
                      <a:pt x="2488" y="12208"/>
                    </a:moveTo>
                    <a:cubicBezTo>
                      <a:pt x="2469" y="12208"/>
                      <a:pt x="2453" y="12195"/>
                      <a:pt x="2453" y="12176"/>
                    </a:cubicBezTo>
                    <a:lnTo>
                      <a:pt x="2453" y="12172"/>
                    </a:lnTo>
                    <a:cubicBezTo>
                      <a:pt x="2453" y="12153"/>
                      <a:pt x="2469" y="12137"/>
                      <a:pt x="2488" y="12137"/>
                    </a:cubicBezTo>
                    <a:cubicBezTo>
                      <a:pt x="2507" y="12137"/>
                      <a:pt x="2523" y="12153"/>
                      <a:pt x="2523" y="12172"/>
                    </a:cubicBezTo>
                    <a:cubicBezTo>
                      <a:pt x="2523" y="12191"/>
                      <a:pt x="2507" y="12208"/>
                      <a:pt x="2488" y="12208"/>
                    </a:cubicBezTo>
                    <a:close/>
                    <a:moveTo>
                      <a:pt x="2488" y="12035"/>
                    </a:moveTo>
                    <a:cubicBezTo>
                      <a:pt x="2469" y="12035"/>
                      <a:pt x="2453" y="12019"/>
                      <a:pt x="2453" y="12000"/>
                    </a:cubicBezTo>
                    <a:lnTo>
                      <a:pt x="2453" y="11995"/>
                    </a:lnTo>
                    <a:cubicBezTo>
                      <a:pt x="2453" y="11976"/>
                      <a:pt x="2469" y="11960"/>
                      <a:pt x="2488" y="11960"/>
                    </a:cubicBezTo>
                    <a:cubicBezTo>
                      <a:pt x="2507" y="11960"/>
                      <a:pt x="2523" y="11976"/>
                      <a:pt x="2523" y="11995"/>
                    </a:cubicBezTo>
                    <a:lnTo>
                      <a:pt x="2523" y="12000"/>
                    </a:lnTo>
                    <a:cubicBezTo>
                      <a:pt x="2523" y="12019"/>
                      <a:pt x="2507" y="12035"/>
                      <a:pt x="2488" y="12035"/>
                    </a:cubicBezTo>
                    <a:close/>
                    <a:moveTo>
                      <a:pt x="2488" y="11855"/>
                    </a:moveTo>
                    <a:cubicBezTo>
                      <a:pt x="2469" y="11855"/>
                      <a:pt x="2453" y="11842"/>
                      <a:pt x="2453" y="11823"/>
                    </a:cubicBezTo>
                    <a:lnTo>
                      <a:pt x="2453" y="11819"/>
                    </a:lnTo>
                    <a:cubicBezTo>
                      <a:pt x="2453" y="11800"/>
                      <a:pt x="2469" y="11784"/>
                      <a:pt x="2488" y="11784"/>
                    </a:cubicBezTo>
                    <a:cubicBezTo>
                      <a:pt x="2507" y="11784"/>
                      <a:pt x="2523" y="11800"/>
                      <a:pt x="2523" y="11819"/>
                    </a:cubicBezTo>
                    <a:cubicBezTo>
                      <a:pt x="2523" y="11838"/>
                      <a:pt x="2507" y="11855"/>
                      <a:pt x="2488" y="11855"/>
                    </a:cubicBezTo>
                    <a:close/>
                    <a:moveTo>
                      <a:pt x="2488" y="11679"/>
                    </a:moveTo>
                    <a:cubicBezTo>
                      <a:pt x="2469" y="11679"/>
                      <a:pt x="2453" y="11666"/>
                      <a:pt x="2453" y="11647"/>
                    </a:cubicBezTo>
                    <a:lnTo>
                      <a:pt x="2453" y="11643"/>
                    </a:lnTo>
                    <a:cubicBezTo>
                      <a:pt x="2453" y="11624"/>
                      <a:pt x="2469" y="11608"/>
                      <a:pt x="2488" y="11608"/>
                    </a:cubicBezTo>
                    <a:cubicBezTo>
                      <a:pt x="2507" y="11608"/>
                      <a:pt x="2523" y="11624"/>
                      <a:pt x="2523" y="11643"/>
                    </a:cubicBezTo>
                    <a:cubicBezTo>
                      <a:pt x="2523" y="11662"/>
                      <a:pt x="2507" y="11679"/>
                      <a:pt x="2488" y="11679"/>
                    </a:cubicBezTo>
                    <a:close/>
                    <a:moveTo>
                      <a:pt x="2488" y="11504"/>
                    </a:moveTo>
                    <a:cubicBezTo>
                      <a:pt x="2469" y="11504"/>
                      <a:pt x="2453" y="11488"/>
                      <a:pt x="2453" y="11469"/>
                    </a:cubicBezTo>
                    <a:lnTo>
                      <a:pt x="2453" y="11465"/>
                    </a:lnTo>
                    <a:cubicBezTo>
                      <a:pt x="2453" y="11446"/>
                      <a:pt x="2469" y="11430"/>
                      <a:pt x="2488" y="11430"/>
                    </a:cubicBezTo>
                    <a:cubicBezTo>
                      <a:pt x="2507" y="11430"/>
                      <a:pt x="2523" y="11446"/>
                      <a:pt x="2523" y="11465"/>
                    </a:cubicBezTo>
                    <a:lnTo>
                      <a:pt x="2523" y="11469"/>
                    </a:lnTo>
                    <a:cubicBezTo>
                      <a:pt x="2523" y="11490"/>
                      <a:pt x="2507" y="11504"/>
                      <a:pt x="2488" y="11504"/>
                    </a:cubicBezTo>
                    <a:close/>
                    <a:moveTo>
                      <a:pt x="2488" y="11326"/>
                    </a:moveTo>
                    <a:cubicBezTo>
                      <a:pt x="2469" y="11326"/>
                      <a:pt x="2453" y="11313"/>
                      <a:pt x="2453" y="11294"/>
                    </a:cubicBezTo>
                    <a:lnTo>
                      <a:pt x="2453" y="11290"/>
                    </a:lnTo>
                    <a:cubicBezTo>
                      <a:pt x="2453" y="11271"/>
                      <a:pt x="2469" y="11255"/>
                      <a:pt x="2488" y="11255"/>
                    </a:cubicBezTo>
                    <a:cubicBezTo>
                      <a:pt x="2507" y="11255"/>
                      <a:pt x="2523" y="11271"/>
                      <a:pt x="2523" y="11290"/>
                    </a:cubicBezTo>
                    <a:cubicBezTo>
                      <a:pt x="2523" y="11309"/>
                      <a:pt x="2507" y="11326"/>
                      <a:pt x="2488" y="11326"/>
                    </a:cubicBezTo>
                    <a:close/>
                    <a:moveTo>
                      <a:pt x="2488" y="11151"/>
                    </a:moveTo>
                    <a:cubicBezTo>
                      <a:pt x="2469" y="11151"/>
                      <a:pt x="2453" y="11135"/>
                      <a:pt x="2453" y="11116"/>
                    </a:cubicBezTo>
                    <a:lnTo>
                      <a:pt x="2453" y="11112"/>
                    </a:lnTo>
                    <a:cubicBezTo>
                      <a:pt x="2453" y="11093"/>
                      <a:pt x="2469" y="11077"/>
                      <a:pt x="2488" y="11077"/>
                    </a:cubicBezTo>
                    <a:cubicBezTo>
                      <a:pt x="2507" y="11077"/>
                      <a:pt x="2523" y="11093"/>
                      <a:pt x="2523" y="11112"/>
                    </a:cubicBezTo>
                    <a:lnTo>
                      <a:pt x="2523" y="11116"/>
                    </a:lnTo>
                    <a:cubicBezTo>
                      <a:pt x="2523" y="11135"/>
                      <a:pt x="2507" y="11151"/>
                      <a:pt x="2488" y="11151"/>
                    </a:cubicBezTo>
                    <a:close/>
                    <a:moveTo>
                      <a:pt x="2488" y="10972"/>
                    </a:moveTo>
                    <a:cubicBezTo>
                      <a:pt x="2469" y="10972"/>
                      <a:pt x="2453" y="10959"/>
                      <a:pt x="2453" y="10940"/>
                    </a:cubicBezTo>
                    <a:lnTo>
                      <a:pt x="2453" y="10936"/>
                    </a:lnTo>
                    <a:cubicBezTo>
                      <a:pt x="2453" y="10917"/>
                      <a:pt x="2469" y="10901"/>
                      <a:pt x="2488" y="10901"/>
                    </a:cubicBezTo>
                    <a:cubicBezTo>
                      <a:pt x="2507" y="10901"/>
                      <a:pt x="2523" y="10917"/>
                      <a:pt x="2523" y="10936"/>
                    </a:cubicBezTo>
                    <a:cubicBezTo>
                      <a:pt x="2523" y="10955"/>
                      <a:pt x="2507" y="10972"/>
                      <a:pt x="2488" y="10972"/>
                    </a:cubicBezTo>
                    <a:close/>
                    <a:moveTo>
                      <a:pt x="2488" y="10796"/>
                    </a:moveTo>
                    <a:cubicBezTo>
                      <a:pt x="2469" y="10796"/>
                      <a:pt x="2453" y="10783"/>
                      <a:pt x="2453" y="10764"/>
                    </a:cubicBezTo>
                    <a:lnTo>
                      <a:pt x="2453" y="10759"/>
                    </a:lnTo>
                    <a:cubicBezTo>
                      <a:pt x="2453" y="10740"/>
                      <a:pt x="2469" y="10724"/>
                      <a:pt x="2488" y="10724"/>
                    </a:cubicBezTo>
                    <a:cubicBezTo>
                      <a:pt x="2507" y="10724"/>
                      <a:pt x="2523" y="10740"/>
                      <a:pt x="2523" y="10759"/>
                    </a:cubicBezTo>
                    <a:cubicBezTo>
                      <a:pt x="2523" y="10778"/>
                      <a:pt x="2507" y="10796"/>
                      <a:pt x="2488" y="10796"/>
                    </a:cubicBezTo>
                    <a:close/>
                    <a:moveTo>
                      <a:pt x="2488" y="10622"/>
                    </a:moveTo>
                    <a:cubicBezTo>
                      <a:pt x="2469" y="10622"/>
                      <a:pt x="2453" y="10606"/>
                      <a:pt x="2453" y="10587"/>
                    </a:cubicBezTo>
                    <a:lnTo>
                      <a:pt x="2453" y="10583"/>
                    </a:lnTo>
                    <a:cubicBezTo>
                      <a:pt x="2453" y="10564"/>
                      <a:pt x="2469" y="10548"/>
                      <a:pt x="2488" y="10548"/>
                    </a:cubicBezTo>
                    <a:cubicBezTo>
                      <a:pt x="2507" y="10548"/>
                      <a:pt x="2523" y="10564"/>
                      <a:pt x="2523" y="10583"/>
                    </a:cubicBezTo>
                    <a:lnTo>
                      <a:pt x="2523" y="10587"/>
                    </a:lnTo>
                    <a:cubicBezTo>
                      <a:pt x="2523" y="10606"/>
                      <a:pt x="2507" y="10622"/>
                      <a:pt x="2488" y="10622"/>
                    </a:cubicBezTo>
                    <a:close/>
                    <a:moveTo>
                      <a:pt x="2488" y="10443"/>
                    </a:moveTo>
                    <a:cubicBezTo>
                      <a:pt x="2469" y="10443"/>
                      <a:pt x="2453" y="10430"/>
                      <a:pt x="2453" y="10411"/>
                    </a:cubicBezTo>
                    <a:lnTo>
                      <a:pt x="2453" y="10407"/>
                    </a:lnTo>
                    <a:cubicBezTo>
                      <a:pt x="2453" y="10388"/>
                      <a:pt x="2469" y="10372"/>
                      <a:pt x="2488" y="10372"/>
                    </a:cubicBezTo>
                    <a:cubicBezTo>
                      <a:pt x="2507" y="10372"/>
                      <a:pt x="2523" y="10388"/>
                      <a:pt x="2523" y="10407"/>
                    </a:cubicBezTo>
                    <a:cubicBezTo>
                      <a:pt x="2523" y="10426"/>
                      <a:pt x="2507" y="10443"/>
                      <a:pt x="2488" y="10443"/>
                    </a:cubicBezTo>
                    <a:close/>
                    <a:moveTo>
                      <a:pt x="2488" y="10270"/>
                    </a:moveTo>
                    <a:cubicBezTo>
                      <a:pt x="2469" y="10270"/>
                      <a:pt x="2453" y="10254"/>
                      <a:pt x="2453" y="10235"/>
                    </a:cubicBezTo>
                    <a:lnTo>
                      <a:pt x="2453" y="10230"/>
                    </a:lnTo>
                    <a:cubicBezTo>
                      <a:pt x="2453" y="10211"/>
                      <a:pt x="2469" y="10195"/>
                      <a:pt x="2488" y="10195"/>
                    </a:cubicBezTo>
                    <a:cubicBezTo>
                      <a:pt x="2507" y="10195"/>
                      <a:pt x="2523" y="10211"/>
                      <a:pt x="2523" y="10230"/>
                    </a:cubicBezTo>
                    <a:lnTo>
                      <a:pt x="2523" y="10235"/>
                    </a:lnTo>
                    <a:cubicBezTo>
                      <a:pt x="2523" y="10254"/>
                      <a:pt x="2507" y="10270"/>
                      <a:pt x="2488" y="10270"/>
                    </a:cubicBezTo>
                    <a:close/>
                    <a:moveTo>
                      <a:pt x="2488" y="10090"/>
                    </a:moveTo>
                    <a:cubicBezTo>
                      <a:pt x="2469" y="10090"/>
                      <a:pt x="2453" y="10077"/>
                      <a:pt x="2453" y="10058"/>
                    </a:cubicBezTo>
                    <a:lnTo>
                      <a:pt x="2453" y="10054"/>
                    </a:lnTo>
                    <a:cubicBezTo>
                      <a:pt x="2453" y="10035"/>
                      <a:pt x="2469" y="10019"/>
                      <a:pt x="2488" y="10019"/>
                    </a:cubicBezTo>
                    <a:cubicBezTo>
                      <a:pt x="2507" y="10019"/>
                      <a:pt x="2523" y="10035"/>
                      <a:pt x="2523" y="10054"/>
                    </a:cubicBezTo>
                    <a:cubicBezTo>
                      <a:pt x="2523" y="10073"/>
                      <a:pt x="2507" y="10090"/>
                      <a:pt x="2488" y="10090"/>
                    </a:cubicBezTo>
                    <a:close/>
                    <a:moveTo>
                      <a:pt x="2488" y="9914"/>
                    </a:moveTo>
                    <a:cubicBezTo>
                      <a:pt x="2469" y="9914"/>
                      <a:pt x="2453" y="9901"/>
                      <a:pt x="2453" y="9882"/>
                    </a:cubicBezTo>
                    <a:lnTo>
                      <a:pt x="2453" y="9878"/>
                    </a:lnTo>
                    <a:cubicBezTo>
                      <a:pt x="2453" y="9859"/>
                      <a:pt x="2469" y="9843"/>
                      <a:pt x="2488" y="9843"/>
                    </a:cubicBezTo>
                    <a:cubicBezTo>
                      <a:pt x="2507" y="9843"/>
                      <a:pt x="2523" y="9859"/>
                      <a:pt x="2523" y="9878"/>
                    </a:cubicBezTo>
                    <a:cubicBezTo>
                      <a:pt x="2523" y="9897"/>
                      <a:pt x="2507" y="9914"/>
                      <a:pt x="2488" y="9914"/>
                    </a:cubicBezTo>
                    <a:close/>
                    <a:moveTo>
                      <a:pt x="2488" y="9739"/>
                    </a:moveTo>
                    <a:cubicBezTo>
                      <a:pt x="2469" y="9739"/>
                      <a:pt x="2453" y="9723"/>
                      <a:pt x="2453" y="9704"/>
                    </a:cubicBezTo>
                    <a:lnTo>
                      <a:pt x="2453" y="9701"/>
                    </a:lnTo>
                    <a:cubicBezTo>
                      <a:pt x="2453" y="9682"/>
                      <a:pt x="2469" y="9666"/>
                      <a:pt x="2488" y="9666"/>
                    </a:cubicBezTo>
                    <a:cubicBezTo>
                      <a:pt x="2507" y="9666"/>
                      <a:pt x="2523" y="9682"/>
                      <a:pt x="2523" y="9701"/>
                    </a:cubicBezTo>
                    <a:lnTo>
                      <a:pt x="2523" y="9706"/>
                    </a:lnTo>
                    <a:cubicBezTo>
                      <a:pt x="2523" y="9725"/>
                      <a:pt x="2507" y="9739"/>
                      <a:pt x="2488" y="9739"/>
                    </a:cubicBezTo>
                    <a:close/>
                    <a:moveTo>
                      <a:pt x="2488" y="9561"/>
                    </a:moveTo>
                    <a:cubicBezTo>
                      <a:pt x="2469" y="9561"/>
                      <a:pt x="2453" y="9548"/>
                      <a:pt x="2453" y="9529"/>
                    </a:cubicBezTo>
                    <a:lnTo>
                      <a:pt x="2453" y="9525"/>
                    </a:lnTo>
                    <a:cubicBezTo>
                      <a:pt x="2453" y="9506"/>
                      <a:pt x="2469" y="9490"/>
                      <a:pt x="2488" y="9490"/>
                    </a:cubicBezTo>
                    <a:cubicBezTo>
                      <a:pt x="2507" y="9490"/>
                      <a:pt x="2523" y="9506"/>
                      <a:pt x="2523" y="9525"/>
                    </a:cubicBezTo>
                    <a:cubicBezTo>
                      <a:pt x="2523" y="9544"/>
                      <a:pt x="2507" y="9561"/>
                      <a:pt x="2488" y="9561"/>
                    </a:cubicBezTo>
                    <a:close/>
                    <a:moveTo>
                      <a:pt x="2488" y="9387"/>
                    </a:moveTo>
                    <a:cubicBezTo>
                      <a:pt x="2469" y="9387"/>
                      <a:pt x="2453" y="9370"/>
                      <a:pt x="2453" y="9352"/>
                    </a:cubicBezTo>
                    <a:lnTo>
                      <a:pt x="2453" y="9347"/>
                    </a:lnTo>
                    <a:cubicBezTo>
                      <a:pt x="2453" y="9328"/>
                      <a:pt x="2469" y="9312"/>
                      <a:pt x="2488" y="9312"/>
                    </a:cubicBezTo>
                    <a:cubicBezTo>
                      <a:pt x="2507" y="9312"/>
                      <a:pt x="2523" y="9328"/>
                      <a:pt x="2523" y="9347"/>
                    </a:cubicBezTo>
                    <a:lnTo>
                      <a:pt x="2523" y="9352"/>
                    </a:lnTo>
                    <a:cubicBezTo>
                      <a:pt x="2523" y="9370"/>
                      <a:pt x="2507" y="9387"/>
                      <a:pt x="2488" y="9387"/>
                    </a:cubicBezTo>
                    <a:close/>
                    <a:moveTo>
                      <a:pt x="2488" y="9207"/>
                    </a:moveTo>
                    <a:cubicBezTo>
                      <a:pt x="2469" y="9207"/>
                      <a:pt x="2453" y="9194"/>
                      <a:pt x="2453" y="9175"/>
                    </a:cubicBezTo>
                    <a:lnTo>
                      <a:pt x="2453" y="9171"/>
                    </a:lnTo>
                    <a:cubicBezTo>
                      <a:pt x="2453" y="9152"/>
                      <a:pt x="2469" y="9136"/>
                      <a:pt x="2488" y="9136"/>
                    </a:cubicBezTo>
                    <a:cubicBezTo>
                      <a:pt x="2507" y="9136"/>
                      <a:pt x="2523" y="9152"/>
                      <a:pt x="2523" y="9171"/>
                    </a:cubicBezTo>
                    <a:cubicBezTo>
                      <a:pt x="2523" y="9190"/>
                      <a:pt x="2507" y="9207"/>
                      <a:pt x="2488" y="9207"/>
                    </a:cubicBezTo>
                    <a:close/>
                    <a:moveTo>
                      <a:pt x="2488" y="9031"/>
                    </a:moveTo>
                    <a:cubicBezTo>
                      <a:pt x="2469" y="9031"/>
                      <a:pt x="2453" y="9018"/>
                      <a:pt x="2453" y="8999"/>
                    </a:cubicBezTo>
                    <a:lnTo>
                      <a:pt x="2453" y="8994"/>
                    </a:lnTo>
                    <a:cubicBezTo>
                      <a:pt x="2453" y="8976"/>
                      <a:pt x="2469" y="8959"/>
                      <a:pt x="2488" y="8959"/>
                    </a:cubicBezTo>
                    <a:cubicBezTo>
                      <a:pt x="2507" y="8959"/>
                      <a:pt x="2523" y="8976"/>
                      <a:pt x="2523" y="8994"/>
                    </a:cubicBezTo>
                    <a:cubicBezTo>
                      <a:pt x="2523" y="9013"/>
                      <a:pt x="2507" y="9031"/>
                      <a:pt x="2488" y="9031"/>
                    </a:cubicBezTo>
                    <a:close/>
                    <a:moveTo>
                      <a:pt x="2488" y="8857"/>
                    </a:moveTo>
                    <a:cubicBezTo>
                      <a:pt x="2469" y="8857"/>
                      <a:pt x="2453" y="8841"/>
                      <a:pt x="2453" y="8822"/>
                    </a:cubicBezTo>
                    <a:lnTo>
                      <a:pt x="2453" y="8818"/>
                    </a:lnTo>
                    <a:cubicBezTo>
                      <a:pt x="2453" y="8799"/>
                      <a:pt x="2469" y="8783"/>
                      <a:pt x="2488" y="8783"/>
                    </a:cubicBezTo>
                    <a:cubicBezTo>
                      <a:pt x="2507" y="8783"/>
                      <a:pt x="2523" y="8799"/>
                      <a:pt x="2523" y="8818"/>
                    </a:cubicBezTo>
                    <a:lnTo>
                      <a:pt x="2523" y="8822"/>
                    </a:lnTo>
                    <a:cubicBezTo>
                      <a:pt x="2523" y="8841"/>
                      <a:pt x="2507" y="8857"/>
                      <a:pt x="2488" y="8857"/>
                    </a:cubicBezTo>
                    <a:close/>
                    <a:moveTo>
                      <a:pt x="2488" y="8678"/>
                    </a:moveTo>
                    <a:cubicBezTo>
                      <a:pt x="2469" y="8678"/>
                      <a:pt x="2453" y="8665"/>
                      <a:pt x="2453" y="8646"/>
                    </a:cubicBezTo>
                    <a:lnTo>
                      <a:pt x="2453" y="8642"/>
                    </a:lnTo>
                    <a:cubicBezTo>
                      <a:pt x="2453" y="8623"/>
                      <a:pt x="2469" y="8607"/>
                      <a:pt x="2488" y="8607"/>
                    </a:cubicBezTo>
                    <a:cubicBezTo>
                      <a:pt x="2507" y="8607"/>
                      <a:pt x="2523" y="8623"/>
                      <a:pt x="2523" y="8642"/>
                    </a:cubicBezTo>
                    <a:cubicBezTo>
                      <a:pt x="2523" y="8661"/>
                      <a:pt x="2507" y="8678"/>
                      <a:pt x="2488" y="8678"/>
                    </a:cubicBezTo>
                    <a:close/>
                    <a:moveTo>
                      <a:pt x="2488" y="8503"/>
                    </a:moveTo>
                    <a:cubicBezTo>
                      <a:pt x="2469" y="8503"/>
                      <a:pt x="2453" y="8487"/>
                      <a:pt x="2453" y="8468"/>
                    </a:cubicBezTo>
                    <a:lnTo>
                      <a:pt x="2453" y="8464"/>
                    </a:lnTo>
                    <a:cubicBezTo>
                      <a:pt x="2453" y="8445"/>
                      <a:pt x="2469" y="8429"/>
                      <a:pt x="2488" y="8429"/>
                    </a:cubicBezTo>
                    <a:cubicBezTo>
                      <a:pt x="2507" y="8429"/>
                      <a:pt x="2523" y="8445"/>
                      <a:pt x="2523" y="8464"/>
                    </a:cubicBezTo>
                    <a:lnTo>
                      <a:pt x="2523" y="8468"/>
                    </a:lnTo>
                    <a:cubicBezTo>
                      <a:pt x="2523" y="8489"/>
                      <a:pt x="2507" y="8503"/>
                      <a:pt x="2488" y="8503"/>
                    </a:cubicBezTo>
                    <a:close/>
                    <a:moveTo>
                      <a:pt x="2488" y="8325"/>
                    </a:moveTo>
                    <a:cubicBezTo>
                      <a:pt x="2469" y="8325"/>
                      <a:pt x="2453" y="8312"/>
                      <a:pt x="2453" y="8293"/>
                    </a:cubicBezTo>
                    <a:lnTo>
                      <a:pt x="2453" y="8289"/>
                    </a:lnTo>
                    <a:cubicBezTo>
                      <a:pt x="2453" y="8270"/>
                      <a:pt x="2469" y="8254"/>
                      <a:pt x="2488" y="8254"/>
                    </a:cubicBezTo>
                    <a:cubicBezTo>
                      <a:pt x="2507" y="8254"/>
                      <a:pt x="2523" y="8270"/>
                      <a:pt x="2523" y="8289"/>
                    </a:cubicBezTo>
                    <a:cubicBezTo>
                      <a:pt x="2523" y="8308"/>
                      <a:pt x="2507" y="8325"/>
                      <a:pt x="2488" y="8325"/>
                    </a:cubicBezTo>
                    <a:close/>
                    <a:moveTo>
                      <a:pt x="2488" y="8149"/>
                    </a:moveTo>
                    <a:cubicBezTo>
                      <a:pt x="2469" y="8149"/>
                      <a:pt x="2453" y="8136"/>
                      <a:pt x="2453" y="8117"/>
                    </a:cubicBezTo>
                    <a:lnTo>
                      <a:pt x="2453" y="8113"/>
                    </a:lnTo>
                    <a:cubicBezTo>
                      <a:pt x="2453" y="8094"/>
                      <a:pt x="2469" y="8078"/>
                      <a:pt x="2488" y="8078"/>
                    </a:cubicBezTo>
                    <a:cubicBezTo>
                      <a:pt x="2507" y="8078"/>
                      <a:pt x="2523" y="8094"/>
                      <a:pt x="2523" y="8113"/>
                    </a:cubicBezTo>
                    <a:cubicBezTo>
                      <a:pt x="2523" y="8132"/>
                      <a:pt x="2507" y="8149"/>
                      <a:pt x="2488" y="8149"/>
                    </a:cubicBezTo>
                    <a:close/>
                    <a:moveTo>
                      <a:pt x="2488" y="7974"/>
                    </a:moveTo>
                    <a:cubicBezTo>
                      <a:pt x="2469" y="7974"/>
                      <a:pt x="2453" y="7958"/>
                      <a:pt x="2453" y="7939"/>
                    </a:cubicBezTo>
                    <a:lnTo>
                      <a:pt x="2453" y="7935"/>
                    </a:lnTo>
                    <a:cubicBezTo>
                      <a:pt x="2453" y="7916"/>
                      <a:pt x="2469" y="7900"/>
                      <a:pt x="2488" y="7900"/>
                    </a:cubicBezTo>
                    <a:cubicBezTo>
                      <a:pt x="2507" y="7900"/>
                      <a:pt x="2523" y="7916"/>
                      <a:pt x="2523" y="7935"/>
                    </a:cubicBezTo>
                    <a:lnTo>
                      <a:pt x="2523" y="7939"/>
                    </a:lnTo>
                    <a:cubicBezTo>
                      <a:pt x="2523" y="7958"/>
                      <a:pt x="2507" y="7974"/>
                      <a:pt x="2488" y="7974"/>
                    </a:cubicBezTo>
                    <a:close/>
                    <a:moveTo>
                      <a:pt x="2488" y="7796"/>
                    </a:moveTo>
                    <a:cubicBezTo>
                      <a:pt x="2469" y="7796"/>
                      <a:pt x="2453" y="7783"/>
                      <a:pt x="2453" y="7764"/>
                    </a:cubicBezTo>
                    <a:lnTo>
                      <a:pt x="2453" y="7760"/>
                    </a:lnTo>
                    <a:cubicBezTo>
                      <a:pt x="2453" y="7741"/>
                      <a:pt x="2469" y="7725"/>
                      <a:pt x="2488" y="7725"/>
                    </a:cubicBezTo>
                    <a:cubicBezTo>
                      <a:pt x="2507" y="7725"/>
                      <a:pt x="2523" y="7741"/>
                      <a:pt x="2523" y="7760"/>
                    </a:cubicBezTo>
                    <a:cubicBezTo>
                      <a:pt x="2523" y="7778"/>
                      <a:pt x="2507" y="7796"/>
                      <a:pt x="2488" y="7796"/>
                    </a:cubicBezTo>
                    <a:close/>
                    <a:moveTo>
                      <a:pt x="2488" y="7623"/>
                    </a:moveTo>
                    <a:cubicBezTo>
                      <a:pt x="2469" y="7623"/>
                      <a:pt x="2453" y="7607"/>
                      <a:pt x="2453" y="7588"/>
                    </a:cubicBezTo>
                    <a:lnTo>
                      <a:pt x="2453" y="7583"/>
                    </a:lnTo>
                    <a:cubicBezTo>
                      <a:pt x="2453" y="7564"/>
                      <a:pt x="2469" y="7548"/>
                      <a:pt x="2488" y="7548"/>
                    </a:cubicBezTo>
                    <a:cubicBezTo>
                      <a:pt x="2507" y="7548"/>
                      <a:pt x="2523" y="7564"/>
                      <a:pt x="2523" y="7583"/>
                    </a:cubicBezTo>
                    <a:lnTo>
                      <a:pt x="2523" y="7588"/>
                    </a:lnTo>
                    <a:cubicBezTo>
                      <a:pt x="2523" y="7607"/>
                      <a:pt x="2507" y="7623"/>
                      <a:pt x="2488" y="7623"/>
                    </a:cubicBezTo>
                    <a:close/>
                    <a:moveTo>
                      <a:pt x="2488" y="7443"/>
                    </a:moveTo>
                    <a:cubicBezTo>
                      <a:pt x="2469" y="7443"/>
                      <a:pt x="2453" y="7430"/>
                      <a:pt x="2453" y="7411"/>
                    </a:cubicBezTo>
                    <a:lnTo>
                      <a:pt x="2453" y="7407"/>
                    </a:lnTo>
                    <a:cubicBezTo>
                      <a:pt x="2453" y="7388"/>
                      <a:pt x="2469" y="7372"/>
                      <a:pt x="2488" y="7372"/>
                    </a:cubicBezTo>
                    <a:cubicBezTo>
                      <a:pt x="2507" y="7372"/>
                      <a:pt x="2523" y="7388"/>
                      <a:pt x="2523" y="7407"/>
                    </a:cubicBezTo>
                    <a:cubicBezTo>
                      <a:pt x="2523" y="7426"/>
                      <a:pt x="2507" y="7443"/>
                      <a:pt x="2488" y="7443"/>
                    </a:cubicBezTo>
                    <a:close/>
                    <a:moveTo>
                      <a:pt x="2488" y="7267"/>
                    </a:moveTo>
                    <a:cubicBezTo>
                      <a:pt x="2469" y="7267"/>
                      <a:pt x="2453" y="7254"/>
                      <a:pt x="2453" y="7235"/>
                    </a:cubicBezTo>
                    <a:lnTo>
                      <a:pt x="2453" y="7230"/>
                    </a:lnTo>
                    <a:cubicBezTo>
                      <a:pt x="2453" y="7212"/>
                      <a:pt x="2469" y="7196"/>
                      <a:pt x="2488" y="7196"/>
                    </a:cubicBezTo>
                    <a:cubicBezTo>
                      <a:pt x="2507" y="7196"/>
                      <a:pt x="2523" y="7211"/>
                      <a:pt x="2523" y="7230"/>
                    </a:cubicBezTo>
                    <a:cubicBezTo>
                      <a:pt x="2523" y="7248"/>
                      <a:pt x="2507" y="7267"/>
                      <a:pt x="2488" y="7267"/>
                    </a:cubicBezTo>
                    <a:close/>
                    <a:moveTo>
                      <a:pt x="2488" y="7093"/>
                    </a:moveTo>
                    <a:cubicBezTo>
                      <a:pt x="2469" y="7093"/>
                      <a:pt x="2453" y="7077"/>
                      <a:pt x="2453" y="7059"/>
                    </a:cubicBezTo>
                    <a:lnTo>
                      <a:pt x="2453" y="7054"/>
                    </a:lnTo>
                    <a:cubicBezTo>
                      <a:pt x="2453" y="7035"/>
                      <a:pt x="2469" y="7019"/>
                      <a:pt x="2488" y="7019"/>
                    </a:cubicBezTo>
                    <a:cubicBezTo>
                      <a:pt x="2507" y="7019"/>
                      <a:pt x="2523" y="7035"/>
                      <a:pt x="2523" y="7054"/>
                    </a:cubicBezTo>
                    <a:lnTo>
                      <a:pt x="2523" y="7059"/>
                    </a:lnTo>
                    <a:cubicBezTo>
                      <a:pt x="2523" y="7077"/>
                      <a:pt x="2507" y="7093"/>
                      <a:pt x="2488" y="7093"/>
                    </a:cubicBezTo>
                    <a:close/>
                    <a:moveTo>
                      <a:pt x="2488" y="6914"/>
                    </a:moveTo>
                    <a:cubicBezTo>
                      <a:pt x="2469" y="6914"/>
                      <a:pt x="2453" y="6901"/>
                      <a:pt x="2453" y="6882"/>
                    </a:cubicBezTo>
                    <a:lnTo>
                      <a:pt x="2453" y="6878"/>
                    </a:lnTo>
                    <a:cubicBezTo>
                      <a:pt x="2453" y="6859"/>
                      <a:pt x="2469" y="6843"/>
                      <a:pt x="2488" y="6843"/>
                    </a:cubicBezTo>
                    <a:cubicBezTo>
                      <a:pt x="2507" y="6843"/>
                      <a:pt x="2523" y="6859"/>
                      <a:pt x="2523" y="6878"/>
                    </a:cubicBezTo>
                    <a:cubicBezTo>
                      <a:pt x="2523" y="6897"/>
                      <a:pt x="2507" y="6914"/>
                      <a:pt x="2488" y="6914"/>
                    </a:cubicBezTo>
                    <a:close/>
                    <a:moveTo>
                      <a:pt x="2488" y="6739"/>
                    </a:moveTo>
                    <a:cubicBezTo>
                      <a:pt x="2469" y="6739"/>
                      <a:pt x="2453" y="6723"/>
                      <a:pt x="2453" y="6704"/>
                    </a:cubicBezTo>
                    <a:lnTo>
                      <a:pt x="2453" y="6700"/>
                    </a:lnTo>
                    <a:cubicBezTo>
                      <a:pt x="2453" y="6681"/>
                      <a:pt x="2469" y="6665"/>
                      <a:pt x="2488" y="6665"/>
                    </a:cubicBezTo>
                    <a:cubicBezTo>
                      <a:pt x="2507" y="6665"/>
                      <a:pt x="2523" y="6681"/>
                      <a:pt x="2523" y="6700"/>
                    </a:cubicBezTo>
                    <a:lnTo>
                      <a:pt x="2523" y="6704"/>
                    </a:lnTo>
                    <a:cubicBezTo>
                      <a:pt x="2523" y="6725"/>
                      <a:pt x="2507" y="6739"/>
                      <a:pt x="2488" y="6739"/>
                    </a:cubicBezTo>
                    <a:close/>
                    <a:moveTo>
                      <a:pt x="2488" y="6562"/>
                    </a:moveTo>
                    <a:cubicBezTo>
                      <a:pt x="2469" y="6562"/>
                      <a:pt x="2453" y="6548"/>
                      <a:pt x="2453" y="6529"/>
                    </a:cubicBezTo>
                    <a:lnTo>
                      <a:pt x="2453" y="6525"/>
                    </a:lnTo>
                    <a:cubicBezTo>
                      <a:pt x="2453" y="6506"/>
                      <a:pt x="2469" y="6490"/>
                      <a:pt x="2488" y="6490"/>
                    </a:cubicBezTo>
                    <a:cubicBezTo>
                      <a:pt x="2507" y="6490"/>
                      <a:pt x="2523" y="6506"/>
                      <a:pt x="2523" y="6525"/>
                    </a:cubicBezTo>
                    <a:cubicBezTo>
                      <a:pt x="2523" y="6544"/>
                      <a:pt x="2507" y="6562"/>
                      <a:pt x="2488" y="6562"/>
                    </a:cubicBezTo>
                    <a:close/>
                    <a:moveTo>
                      <a:pt x="2488" y="6387"/>
                    </a:moveTo>
                    <a:cubicBezTo>
                      <a:pt x="2469" y="6387"/>
                      <a:pt x="2453" y="6371"/>
                      <a:pt x="2453" y="6352"/>
                    </a:cubicBezTo>
                    <a:lnTo>
                      <a:pt x="2453" y="6347"/>
                    </a:lnTo>
                    <a:cubicBezTo>
                      <a:pt x="2453" y="6328"/>
                      <a:pt x="2469" y="6312"/>
                      <a:pt x="2488" y="6312"/>
                    </a:cubicBezTo>
                    <a:cubicBezTo>
                      <a:pt x="2507" y="6312"/>
                      <a:pt x="2523" y="6328"/>
                      <a:pt x="2523" y="6347"/>
                    </a:cubicBezTo>
                    <a:lnTo>
                      <a:pt x="2523" y="6352"/>
                    </a:lnTo>
                    <a:cubicBezTo>
                      <a:pt x="2523" y="6371"/>
                      <a:pt x="2507" y="6387"/>
                      <a:pt x="2488" y="6387"/>
                    </a:cubicBezTo>
                    <a:close/>
                    <a:moveTo>
                      <a:pt x="2488" y="6210"/>
                    </a:moveTo>
                    <a:cubicBezTo>
                      <a:pt x="2469" y="6210"/>
                      <a:pt x="2453" y="6194"/>
                      <a:pt x="2453" y="6175"/>
                    </a:cubicBezTo>
                    <a:lnTo>
                      <a:pt x="2453" y="6171"/>
                    </a:lnTo>
                    <a:cubicBezTo>
                      <a:pt x="2453" y="6152"/>
                      <a:pt x="2469" y="6136"/>
                      <a:pt x="2488" y="6136"/>
                    </a:cubicBezTo>
                    <a:cubicBezTo>
                      <a:pt x="2507" y="6136"/>
                      <a:pt x="2523" y="6152"/>
                      <a:pt x="2523" y="6171"/>
                    </a:cubicBezTo>
                    <a:lnTo>
                      <a:pt x="2523" y="6175"/>
                    </a:lnTo>
                    <a:cubicBezTo>
                      <a:pt x="2523" y="6194"/>
                      <a:pt x="2507" y="6210"/>
                      <a:pt x="2488" y="6210"/>
                    </a:cubicBezTo>
                    <a:close/>
                    <a:moveTo>
                      <a:pt x="2488" y="6031"/>
                    </a:moveTo>
                    <a:cubicBezTo>
                      <a:pt x="2469" y="6031"/>
                      <a:pt x="2453" y="6018"/>
                      <a:pt x="2453" y="5999"/>
                    </a:cubicBezTo>
                    <a:lnTo>
                      <a:pt x="2453" y="5995"/>
                    </a:lnTo>
                    <a:cubicBezTo>
                      <a:pt x="2453" y="5976"/>
                      <a:pt x="2469" y="5960"/>
                      <a:pt x="2488" y="5960"/>
                    </a:cubicBezTo>
                    <a:cubicBezTo>
                      <a:pt x="2507" y="5960"/>
                      <a:pt x="2523" y="5976"/>
                      <a:pt x="2523" y="5995"/>
                    </a:cubicBezTo>
                    <a:cubicBezTo>
                      <a:pt x="2523" y="6014"/>
                      <a:pt x="2507" y="6031"/>
                      <a:pt x="2488" y="6031"/>
                    </a:cubicBezTo>
                    <a:close/>
                    <a:moveTo>
                      <a:pt x="2488" y="5858"/>
                    </a:moveTo>
                    <a:cubicBezTo>
                      <a:pt x="2469" y="5858"/>
                      <a:pt x="2453" y="5842"/>
                      <a:pt x="2453" y="5823"/>
                    </a:cubicBezTo>
                    <a:lnTo>
                      <a:pt x="2453" y="5818"/>
                    </a:lnTo>
                    <a:cubicBezTo>
                      <a:pt x="2453" y="5799"/>
                      <a:pt x="2469" y="5783"/>
                      <a:pt x="2488" y="5783"/>
                    </a:cubicBezTo>
                    <a:cubicBezTo>
                      <a:pt x="2507" y="5783"/>
                      <a:pt x="2523" y="5799"/>
                      <a:pt x="2523" y="5818"/>
                    </a:cubicBezTo>
                    <a:lnTo>
                      <a:pt x="2523" y="5823"/>
                    </a:lnTo>
                    <a:cubicBezTo>
                      <a:pt x="2523" y="5842"/>
                      <a:pt x="2507" y="5858"/>
                      <a:pt x="2488" y="5858"/>
                    </a:cubicBezTo>
                    <a:close/>
                    <a:moveTo>
                      <a:pt x="2488" y="5681"/>
                    </a:moveTo>
                    <a:cubicBezTo>
                      <a:pt x="2469" y="5681"/>
                      <a:pt x="2453" y="5665"/>
                      <a:pt x="2453" y="5646"/>
                    </a:cubicBezTo>
                    <a:lnTo>
                      <a:pt x="2453" y="5642"/>
                    </a:lnTo>
                    <a:cubicBezTo>
                      <a:pt x="2453" y="5623"/>
                      <a:pt x="2469" y="5607"/>
                      <a:pt x="2488" y="5607"/>
                    </a:cubicBezTo>
                    <a:cubicBezTo>
                      <a:pt x="2507" y="5607"/>
                      <a:pt x="2523" y="5623"/>
                      <a:pt x="2523" y="5642"/>
                    </a:cubicBezTo>
                    <a:lnTo>
                      <a:pt x="2523" y="5646"/>
                    </a:lnTo>
                    <a:cubicBezTo>
                      <a:pt x="2523" y="5665"/>
                      <a:pt x="2507" y="5681"/>
                      <a:pt x="2488" y="5681"/>
                    </a:cubicBezTo>
                    <a:close/>
                    <a:moveTo>
                      <a:pt x="2488" y="5503"/>
                    </a:moveTo>
                    <a:cubicBezTo>
                      <a:pt x="2469" y="5503"/>
                      <a:pt x="2453" y="5487"/>
                      <a:pt x="2453" y="5468"/>
                    </a:cubicBezTo>
                    <a:lnTo>
                      <a:pt x="2453" y="5464"/>
                    </a:lnTo>
                    <a:cubicBezTo>
                      <a:pt x="2453" y="5445"/>
                      <a:pt x="2469" y="5429"/>
                      <a:pt x="2488" y="5429"/>
                    </a:cubicBezTo>
                    <a:cubicBezTo>
                      <a:pt x="2507" y="5429"/>
                      <a:pt x="2523" y="5445"/>
                      <a:pt x="2523" y="5464"/>
                    </a:cubicBezTo>
                    <a:lnTo>
                      <a:pt x="2523" y="5468"/>
                    </a:lnTo>
                    <a:cubicBezTo>
                      <a:pt x="2523" y="5489"/>
                      <a:pt x="2507" y="5503"/>
                      <a:pt x="2488" y="5503"/>
                    </a:cubicBezTo>
                    <a:close/>
                    <a:moveTo>
                      <a:pt x="2488" y="5327"/>
                    </a:moveTo>
                    <a:cubicBezTo>
                      <a:pt x="2469" y="5327"/>
                      <a:pt x="2453" y="5311"/>
                      <a:pt x="2453" y="5292"/>
                    </a:cubicBezTo>
                    <a:lnTo>
                      <a:pt x="2453" y="5288"/>
                    </a:lnTo>
                    <a:cubicBezTo>
                      <a:pt x="2453" y="5269"/>
                      <a:pt x="2469" y="5253"/>
                      <a:pt x="2488" y="5253"/>
                    </a:cubicBezTo>
                    <a:cubicBezTo>
                      <a:pt x="2507" y="5253"/>
                      <a:pt x="2523" y="5269"/>
                      <a:pt x="2523" y="5288"/>
                    </a:cubicBezTo>
                    <a:lnTo>
                      <a:pt x="2523" y="5292"/>
                    </a:lnTo>
                    <a:cubicBezTo>
                      <a:pt x="2523" y="5312"/>
                      <a:pt x="2507" y="5327"/>
                      <a:pt x="2488" y="5327"/>
                    </a:cubicBezTo>
                    <a:close/>
                    <a:moveTo>
                      <a:pt x="2488" y="5149"/>
                    </a:moveTo>
                    <a:cubicBezTo>
                      <a:pt x="2469" y="5149"/>
                      <a:pt x="2453" y="5136"/>
                      <a:pt x="2453" y="5117"/>
                    </a:cubicBezTo>
                    <a:lnTo>
                      <a:pt x="2453" y="5113"/>
                    </a:lnTo>
                    <a:cubicBezTo>
                      <a:pt x="2453" y="5094"/>
                      <a:pt x="2469" y="5078"/>
                      <a:pt x="2488" y="5078"/>
                    </a:cubicBezTo>
                    <a:cubicBezTo>
                      <a:pt x="2507" y="5078"/>
                      <a:pt x="2523" y="5094"/>
                      <a:pt x="2523" y="5113"/>
                    </a:cubicBezTo>
                    <a:cubicBezTo>
                      <a:pt x="2523" y="5132"/>
                      <a:pt x="2507" y="5149"/>
                      <a:pt x="2488" y="5149"/>
                    </a:cubicBezTo>
                    <a:close/>
                    <a:moveTo>
                      <a:pt x="2488" y="4974"/>
                    </a:moveTo>
                    <a:cubicBezTo>
                      <a:pt x="2469" y="4974"/>
                      <a:pt x="2453" y="4958"/>
                      <a:pt x="2453" y="4939"/>
                    </a:cubicBezTo>
                    <a:lnTo>
                      <a:pt x="2453" y="4936"/>
                    </a:lnTo>
                    <a:cubicBezTo>
                      <a:pt x="2453" y="4918"/>
                      <a:pt x="2469" y="4901"/>
                      <a:pt x="2488" y="4901"/>
                    </a:cubicBezTo>
                    <a:cubicBezTo>
                      <a:pt x="2507" y="4901"/>
                      <a:pt x="2523" y="4918"/>
                      <a:pt x="2523" y="4936"/>
                    </a:cubicBezTo>
                    <a:lnTo>
                      <a:pt x="2523" y="4941"/>
                    </a:lnTo>
                    <a:cubicBezTo>
                      <a:pt x="2523" y="4960"/>
                      <a:pt x="2507" y="4974"/>
                      <a:pt x="2488" y="4974"/>
                    </a:cubicBezTo>
                    <a:close/>
                    <a:moveTo>
                      <a:pt x="2488" y="4798"/>
                    </a:moveTo>
                    <a:cubicBezTo>
                      <a:pt x="2469" y="4798"/>
                      <a:pt x="2453" y="4782"/>
                      <a:pt x="2453" y="4763"/>
                    </a:cubicBezTo>
                    <a:lnTo>
                      <a:pt x="2453" y="4759"/>
                    </a:lnTo>
                    <a:cubicBezTo>
                      <a:pt x="2453" y="4740"/>
                      <a:pt x="2469" y="4724"/>
                      <a:pt x="2488" y="4724"/>
                    </a:cubicBezTo>
                    <a:cubicBezTo>
                      <a:pt x="2507" y="4724"/>
                      <a:pt x="2523" y="4740"/>
                      <a:pt x="2523" y="4759"/>
                    </a:cubicBezTo>
                    <a:lnTo>
                      <a:pt x="2523" y="4763"/>
                    </a:lnTo>
                    <a:cubicBezTo>
                      <a:pt x="2523" y="4782"/>
                      <a:pt x="2507" y="4798"/>
                      <a:pt x="2488" y="4798"/>
                    </a:cubicBezTo>
                    <a:close/>
                    <a:moveTo>
                      <a:pt x="2488" y="4622"/>
                    </a:moveTo>
                    <a:cubicBezTo>
                      <a:pt x="2469" y="4622"/>
                      <a:pt x="2453" y="4606"/>
                      <a:pt x="2453" y="4587"/>
                    </a:cubicBezTo>
                    <a:lnTo>
                      <a:pt x="2453" y="4582"/>
                    </a:lnTo>
                    <a:cubicBezTo>
                      <a:pt x="2453" y="4563"/>
                      <a:pt x="2469" y="4547"/>
                      <a:pt x="2488" y="4547"/>
                    </a:cubicBezTo>
                    <a:cubicBezTo>
                      <a:pt x="2507" y="4547"/>
                      <a:pt x="2523" y="4563"/>
                      <a:pt x="2523" y="4582"/>
                    </a:cubicBezTo>
                    <a:lnTo>
                      <a:pt x="2523" y="4587"/>
                    </a:lnTo>
                    <a:cubicBezTo>
                      <a:pt x="2523" y="4606"/>
                      <a:pt x="2507" y="4622"/>
                      <a:pt x="2488" y="4622"/>
                    </a:cubicBezTo>
                    <a:close/>
                    <a:moveTo>
                      <a:pt x="2488" y="4445"/>
                    </a:moveTo>
                    <a:cubicBezTo>
                      <a:pt x="2469" y="4445"/>
                      <a:pt x="2453" y="4429"/>
                      <a:pt x="2453" y="4410"/>
                    </a:cubicBezTo>
                    <a:lnTo>
                      <a:pt x="2453" y="4406"/>
                    </a:lnTo>
                    <a:cubicBezTo>
                      <a:pt x="2453" y="4387"/>
                      <a:pt x="2469" y="4371"/>
                      <a:pt x="2488" y="4371"/>
                    </a:cubicBezTo>
                    <a:cubicBezTo>
                      <a:pt x="2507" y="4371"/>
                      <a:pt x="2523" y="4387"/>
                      <a:pt x="2523" y="4406"/>
                    </a:cubicBezTo>
                    <a:lnTo>
                      <a:pt x="2523" y="4410"/>
                    </a:lnTo>
                    <a:cubicBezTo>
                      <a:pt x="2523" y="4429"/>
                      <a:pt x="2507" y="4445"/>
                      <a:pt x="2488" y="4445"/>
                    </a:cubicBezTo>
                    <a:close/>
                    <a:moveTo>
                      <a:pt x="2488" y="4266"/>
                    </a:moveTo>
                    <a:cubicBezTo>
                      <a:pt x="2469" y="4266"/>
                      <a:pt x="2453" y="4253"/>
                      <a:pt x="2453" y="4234"/>
                    </a:cubicBezTo>
                    <a:lnTo>
                      <a:pt x="2453" y="4230"/>
                    </a:lnTo>
                    <a:cubicBezTo>
                      <a:pt x="2453" y="4211"/>
                      <a:pt x="2469" y="4195"/>
                      <a:pt x="2488" y="4195"/>
                    </a:cubicBezTo>
                    <a:cubicBezTo>
                      <a:pt x="2507" y="4195"/>
                      <a:pt x="2523" y="4211"/>
                      <a:pt x="2523" y="4230"/>
                    </a:cubicBezTo>
                    <a:cubicBezTo>
                      <a:pt x="2523" y="4249"/>
                      <a:pt x="2507" y="4266"/>
                      <a:pt x="2488" y="4266"/>
                    </a:cubicBezTo>
                    <a:close/>
                    <a:moveTo>
                      <a:pt x="2488" y="4093"/>
                    </a:moveTo>
                    <a:cubicBezTo>
                      <a:pt x="2469" y="4093"/>
                      <a:pt x="2453" y="4077"/>
                      <a:pt x="2453" y="4058"/>
                    </a:cubicBezTo>
                    <a:lnTo>
                      <a:pt x="2453" y="4053"/>
                    </a:lnTo>
                    <a:cubicBezTo>
                      <a:pt x="2453" y="4034"/>
                      <a:pt x="2469" y="4018"/>
                      <a:pt x="2488" y="4018"/>
                    </a:cubicBezTo>
                    <a:cubicBezTo>
                      <a:pt x="2507" y="4018"/>
                      <a:pt x="2523" y="4034"/>
                      <a:pt x="2523" y="4053"/>
                    </a:cubicBezTo>
                    <a:lnTo>
                      <a:pt x="2523" y="4058"/>
                    </a:lnTo>
                    <a:cubicBezTo>
                      <a:pt x="2523" y="4077"/>
                      <a:pt x="2507" y="4093"/>
                      <a:pt x="2488" y="4093"/>
                    </a:cubicBezTo>
                    <a:close/>
                    <a:moveTo>
                      <a:pt x="2488" y="3915"/>
                    </a:moveTo>
                    <a:cubicBezTo>
                      <a:pt x="2469" y="3915"/>
                      <a:pt x="2453" y="3899"/>
                      <a:pt x="2453" y="3880"/>
                    </a:cubicBezTo>
                    <a:lnTo>
                      <a:pt x="2453" y="3875"/>
                    </a:lnTo>
                    <a:cubicBezTo>
                      <a:pt x="2453" y="3856"/>
                      <a:pt x="2469" y="3840"/>
                      <a:pt x="2488" y="3840"/>
                    </a:cubicBezTo>
                    <a:cubicBezTo>
                      <a:pt x="2507" y="3840"/>
                      <a:pt x="2523" y="3856"/>
                      <a:pt x="2523" y="3875"/>
                    </a:cubicBezTo>
                    <a:lnTo>
                      <a:pt x="2523" y="3880"/>
                    </a:lnTo>
                    <a:cubicBezTo>
                      <a:pt x="2523" y="3900"/>
                      <a:pt x="2507" y="3915"/>
                      <a:pt x="2488" y="3915"/>
                    </a:cubicBezTo>
                    <a:close/>
                    <a:moveTo>
                      <a:pt x="2488" y="3738"/>
                    </a:moveTo>
                    <a:cubicBezTo>
                      <a:pt x="2469" y="3738"/>
                      <a:pt x="2453" y="3722"/>
                      <a:pt x="2453" y="3703"/>
                    </a:cubicBezTo>
                    <a:lnTo>
                      <a:pt x="2453" y="3699"/>
                    </a:lnTo>
                    <a:cubicBezTo>
                      <a:pt x="2453" y="3680"/>
                      <a:pt x="2469" y="3664"/>
                      <a:pt x="2488" y="3664"/>
                    </a:cubicBezTo>
                    <a:cubicBezTo>
                      <a:pt x="2507" y="3664"/>
                      <a:pt x="2523" y="3680"/>
                      <a:pt x="2523" y="3699"/>
                    </a:cubicBezTo>
                    <a:lnTo>
                      <a:pt x="2523" y="3703"/>
                    </a:lnTo>
                    <a:cubicBezTo>
                      <a:pt x="2523" y="3724"/>
                      <a:pt x="2507" y="3738"/>
                      <a:pt x="2488" y="3738"/>
                    </a:cubicBezTo>
                    <a:close/>
                    <a:moveTo>
                      <a:pt x="2488" y="3562"/>
                    </a:moveTo>
                    <a:cubicBezTo>
                      <a:pt x="2469" y="3562"/>
                      <a:pt x="2453" y="3546"/>
                      <a:pt x="2453" y="3527"/>
                    </a:cubicBezTo>
                    <a:lnTo>
                      <a:pt x="2453" y="3523"/>
                    </a:lnTo>
                    <a:cubicBezTo>
                      <a:pt x="2453" y="3504"/>
                      <a:pt x="2469" y="3488"/>
                      <a:pt x="2488" y="3488"/>
                    </a:cubicBezTo>
                    <a:cubicBezTo>
                      <a:pt x="2507" y="3488"/>
                      <a:pt x="2523" y="3504"/>
                      <a:pt x="2523" y="3523"/>
                    </a:cubicBezTo>
                    <a:lnTo>
                      <a:pt x="2523" y="3527"/>
                    </a:lnTo>
                    <a:cubicBezTo>
                      <a:pt x="2523" y="3548"/>
                      <a:pt x="2507" y="3562"/>
                      <a:pt x="2488" y="3562"/>
                    </a:cubicBezTo>
                    <a:close/>
                    <a:moveTo>
                      <a:pt x="2488" y="3384"/>
                    </a:moveTo>
                    <a:cubicBezTo>
                      <a:pt x="2469" y="3384"/>
                      <a:pt x="2453" y="3371"/>
                      <a:pt x="2453" y="3352"/>
                    </a:cubicBezTo>
                    <a:lnTo>
                      <a:pt x="2453" y="3348"/>
                    </a:lnTo>
                    <a:cubicBezTo>
                      <a:pt x="2453" y="3329"/>
                      <a:pt x="2469" y="3313"/>
                      <a:pt x="2488" y="3313"/>
                    </a:cubicBezTo>
                    <a:cubicBezTo>
                      <a:pt x="2507" y="3313"/>
                      <a:pt x="2523" y="3329"/>
                      <a:pt x="2523" y="3348"/>
                    </a:cubicBezTo>
                    <a:cubicBezTo>
                      <a:pt x="2523" y="3367"/>
                      <a:pt x="2507" y="3384"/>
                      <a:pt x="2488" y="3384"/>
                    </a:cubicBezTo>
                    <a:close/>
                    <a:moveTo>
                      <a:pt x="2488" y="3209"/>
                    </a:moveTo>
                    <a:cubicBezTo>
                      <a:pt x="2469" y="3209"/>
                      <a:pt x="2453" y="3193"/>
                      <a:pt x="2453" y="3174"/>
                    </a:cubicBezTo>
                    <a:lnTo>
                      <a:pt x="2453" y="3170"/>
                    </a:lnTo>
                    <a:cubicBezTo>
                      <a:pt x="2453" y="3151"/>
                      <a:pt x="2469" y="3135"/>
                      <a:pt x="2488" y="3135"/>
                    </a:cubicBezTo>
                    <a:cubicBezTo>
                      <a:pt x="2507" y="3135"/>
                      <a:pt x="2523" y="3151"/>
                      <a:pt x="2523" y="3170"/>
                    </a:cubicBezTo>
                    <a:lnTo>
                      <a:pt x="2523" y="3174"/>
                    </a:lnTo>
                    <a:cubicBezTo>
                      <a:pt x="2523" y="3193"/>
                      <a:pt x="2507" y="3209"/>
                      <a:pt x="2488" y="3209"/>
                    </a:cubicBezTo>
                    <a:close/>
                    <a:moveTo>
                      <a:pt x="2488" y="3033"/>
                    </a:moveTo>
                    <a:cubicBezTo>
                      <a:pt x="2469" y="3033"/>
                      <a:pt x="2453" y="3017"/>
                      <a:pt x="2453" y="2998"/>
                    </a:cubicBezTo>
                    <a:lnTo>
                      <a:pt x="2453" y="2994"/>
                    </a:lnTo>
                    <a:cubicBezTo>
                      <a:pt x="2453" y="2975"/>
                      <a:pt x="2469" y="2959"/>
                      <a:pt x="2488" y="2959"/>
                    </a:cubicBezTo>
                    <a:cubicBezTo>
                      <a:pt x="2507" y="2959"/>
                      <a:pt x="2523" y="2975"/>
                      <a:pt x="2523" y="2994"/>
                    </a:cubicBezTo>
                    <a:lnTo>
                      <a:pt x="2523" y="2998"/>
                    </a:lnTo>
                    <a:cubicBezTo>
                      <a:pt x="2523" y="3017"/>
                      <a:pt x="2507" y="3033"/>
                      <a:pt x="2488" y="3033"/>
                    </a:cubicBezTo>
                    <a:close/>
                    <a:moveTo>
                      <a:pt x="2488" y="2857"/>
                    </a:moveTo>
                    <a:cubicBezTo>
                      <a:pt x="2469" y="2857"/>
                      <a:pt x="2453" y="2841"/>
                      <a:pt x="2453" y="2822"/>
                    </a:cubicBezTo>
                    <a:lnTo>
                      <a:pt x="2453" y="2817"/>
                    </a:lnTo>
                    <a:cubicBezTo>
                      <a:pt x="2453" y="2798"/>
                      <a:pt x="2469" y="2782"/>
                      <a:pt x="2488" y="2782"/>
                    </a:cubicBezTo>
                    <a:cubicBezTo>
                      <a:pt x="2507" y="2782"/>
                      <a:pt x="2523" y="2798"/>
                      <a:pt x="2523" y="2817"/>
                    </a:cubicBezTo>
                    <a:lnTo>
                      <a:pt x="2523" y="2822"/>
                    </a:lnTo>
                    <a:cubicBezTo>
                      <a:pt x="2523" y="2841"/>
                      <a:pt x="2507" y="2857"/>
                      <a:pt x="2488" y="2857"/>
                    </a:cubicBezTo>
                    <a:close/>
                    <a:moveTo>
                      <a:pt x="2488" y="2680"/>
                    </a:moveTo>
                    <a:cubicBezTo>
                      <a:pt x="2469" y="2680"/>
                      <a:pt x="2453" y="2664"/>
                      <a:pt x="2453" y="2645"/>
                    </a:cubicBezTo>
                    <a:lnTo>
                      <a:pt x="2453" y="2641"/>
                    </a:lnTo>
                    <a:cubicBezTo>
                      <a:pt x="2453" y="2622"/>
                      <a:pt x="2469" y="2606"/>
                      <a:pt x="2488" y="2606"/>
                    </a:cubicBezTo>
                    <a:cubicBezTo>
                      <a:pt x="2507" y="2606"/>
                      <a:pt x="2523" y="2622"/>
                      <a:pt x="2523" y="2641"/>
                    </a:cubicBezTo>
                    <a:lnTo>
                      <a:pt x="2523" y="2645"/>
                    </a:lnTo>
                    <a:cubicBezTo>
                      <a:pt x="2523" y="2664"/>
                      <a:pt x="2507" y="2680"/>
                      <a:pt x="2488" y="2680"/>
                    </a:cubicBezTo>
                    <a:close/>
                    <a:moveTo>
                      <a:pt x="2488" y="2501"/>
                    </a:moveTo>
                    <a:cubicBezTo>
                      <a:pt x="2469" y="2501"/>
                      <a:pt x="2453" y="2488"/>
                      <a:pt x="2453" y="2469"/>
                    </a:cubicBezTo>
                    <a:lnTo>
                      <a:pt x="2453" y="2465"/>
                    </a:lnTo>
                    <a:cubicBezTo>
                      <a:pt x="2453" y="2446"/>
                      <a:pt x="2469" y="2430"/>
                      <a:pt x="2488" y="2430"/>
                    </a:cubicBezTo>
                    <a:cubicBezTo>
                      <a:pt x="2507" y="2430"/>
                      <a:pt x="2523" y="2446"/>
                      <a:pt x="2523" y="2465"/>
                    </a:cubicBezTo>
                    <a:cubicBezTo>
                      <a:pt x="2523" y="2484"/>
                      <a:pt x="2507" y="2501"/>
                      <a:pt x="2488" y="2501"/>
                    </a:cubicBezTo>
                    <a:close/>
                    <a:moveTo>
                      <a:pt x="2488" y="2326"/>
                    </a:moveTo>
                    <a:cubicBezTo>
                      <a:pt x="2469" y="2326"/>
                      <a:pt x="2453" y="2310"/>
                      <a:pt x="2453" y="2291"/>
                    </a:cubicBezTo>
                    <a:lnTo>
                      <a:pt x="2453" y="2287"/>
                    </a:lnTo>
                    <a:cubicBezTo>
                      <a:pt x="2453" y="2268"/>
                      <a:pt x="2469" y="2252"/>
                      <a:pt x="2488" y="2252"/>
                    </a:cubicBezTo>
                    <a:cubicBezTo>
                      <a:pt x="2507" y="2252"/>
                      <a:pt x="2523" y="2268"/>
                      <a:pt x="2523" y="2287"/>
                    </a:cubicBezTo>
                    <a:lnTo>
                      <a:pt x="2523" y="2291"/>
                    </a:lnTo>
                    <a:cubicBezTo>
                      <a:pt x="2523" y="2312"/>
                      <a:pt x="2507" y="2326"/>
                      <a:pt x="2488" y="2326"/>
                    </a:cubicBezTo>
                    <a:close/>
                    <a:moveTo>
                      <a:pt x="2488" y="2150"/>
                    </a:moveTo>
                    <a:cubicBezTo>
                      <a:pt x="2469" y="2150"/>
                      <a:pt x="2453" y="2134"/>
                      <a:pt x="2453" y="2115"/>
                    </a:cubicBezTo>
                    <a:lnTo>
                      <a:pt x="2453" y="2110"/>
                    </a:lnTo>
                    <a:cubicBezTo>
                      <a:pt x="2453" y="2092"/>
                      <a:pt x="2469" y="2075"/>
                      <a:pt x="2488" y="2075"/>
                    </a:cubicBezTo>
                    <a:cubicBezTo>
                      <a:pt x="2507" y="2075"/>
                      <a:pt x="2523" y="2092"/>
                      <a:pt x="2523" y="2110"/>
                    </a:cubicBezTo>
                    <a:lnTo>
                      <a:pt x="2523" y="2115"/>
                    </a:lnTo>
                    <a:cubicBezTo>
                      <a:pt x="2523" y="2135"/>
                      <a:pt x="2507" y="2150"/>
                      <a:pt x="2488" y="2150"/>
                    </a:cubicBezTo>
                    <a:close/>
                    <a:moveTo>
                      <a:pt x="2488" y="1973"/>
                    </a:moveTo>
                    <a:cubicBezTo>
                      <a:pt x="2469" y="1973"/>
                      <a:pt x="2453" y="1957"/>
                      <a:pt x="2453" y="1938"/>
                    </a:cubicBezTo>
                    <a:lnTo>
                      <a:pt x="2453" y="1934"/>
                    </a:lnTo>
                    <a:cubicBezTo>
                      <a:pt x="2453" y="1915"/>
                      <a:pt x="2469" y="1899"/>
                      <a:pt x="2488" y="1899"/>
                    </a:cubicBezTo>
                    <a:cubicBezTo>
                      <a:pt x="2507" y="1899"/>
                      <a:pt x="2523" y="1915"/>
                      <a:pt x="2523" y="1934"/>
                    </a:cubicBezTo>
                    <a:lnTo>
                      <a:pt x="2523" y="1938"/>
                    </a:lnTo>
                    <a:cubicBezTo>
                      <a:pt x="2523" y="1959"/>
                      <a:pt x="2507" y="1973"/>
                      <a:pt x="2488" y="1973"/>
                    </a:cubicBezTo>
                    <a:close/>
                    <a:moveTo>
                      <a:pt x="2488" y="1797"/>
                    </a:moveTo>
                    <a:cubicBezTo>
                      <a:pt x="2469" y="1797"/>
                      <a:pt x="2453" y="1781"/>
                      <a:pt x="2453" y="1762"/>
                    </a:cubicBezTo>
                    <a:lnTo>
                      <a:pt x="2453" y="1759"/>
                    </a:lnTo>
                    <a:cubicBezTo>
                      <a:pt x="2453" y="1740"/>
                      <a:pt x="2469" y="1724"/>
                      <a:pt x="2488" y="1724"/>
                    </a:cubicBezTo>
                    <a:cubicBezTo>
                      <a:pt x="2507" y="1724"/>
                      <a:pt x="2523" y="1740"/>
                      <a:pt x="2523" y="1759"/>
                    </a:cubicBezTo>
                    <a:lnTo>
                      <a:pt x="2523" y="1764"/>
                    </a:lnTo>
                    <a:cubicBezTo>
                      <a:pt x="2523" y="1783"/>
                      <a:pt x="2507" y="1797"/>
                      <a:pt x="2488" y="1797"/>
                    </a:cubicBezTo>
                    <a:close/>
                    <a:moveTo>
                      <a:pt x="2488" y="1619"/>
                    </a:moveTo>
                    <a:cubicBezTo>
                      <a:pt x="2469" y="1619"/>
                      <a:pt x="2453" y="1606"/>
                      <a:pt x="2453" y="1587"/>
                    </a:cubicBezTo>
                    <a:lnTo>
                      <a:pt x="2453" y="1583"/>
                    </a:lnTo>
                    <a:cubicBezTo>
                      <a:pt x="2453" y="1564"/>
                      <a:pt x="2469" y="1548"/>
                      <a:pt x="2488" y="1548"/>
                    </a:cubicBezTo>
                    <a:cubicBezTo>
                      <a:pt x="2507" y="1548"/>
                      <a:pt x="2523" y="1564"/>
                      <a:pt x="2523" y="1583"/>
                    </a:cubicBezTo>
                    <a:cubicBezTo>
                      <a:pt x="2523" y="1602"/>
                      <a:pt x="2507" y="1619"/>
                      <a:pt x="2488" y="1619"/>
                    </a:cubicBezTo>
                    <a:close/>
                    <a:moveTo>
                      <a:pt x="2488" y="1444"/>
                    </a:moveTo>
                    <a:cubicBezTo>
                      <a:pt x="2469" y="1444"/>
                      <a:pt x="2453" y="1428"/>
                      <a:pt x="2453" y="1409"/>
                    </a:cubicBezTo>
                    <a:lnTo>
                      <a:pt x="2453" y="1405"/>
                    </a:lnTo>
                    <a:cubicBezTo>
                      <a:pt x="2453" y="1386"/>
                      <a:pt x="2469" y="1370"/>
                      <a:pt x="2488" y="1370"/>
                    </a:cubicBezTo>
                    <a:cubicBezTo>
                      <a:pt x="2507" y="1370"/>
                      <a:pt x="2523" y="1386"/>
                      <a:pt x="2523" y="1405"/>
                    </a:cubicBezTo>
                    <a:lnTo>
                      <a:pt x="2523" y="1409"/>
                    </a:lnTo>
                    <a:cubicBezTo>
                      <a:pt x="2523" y="1428"/>
                      <a:pt x="2507" y="1444"/>
                      <a:pt x="2488" y="1444"/>
                    </a:cubicBezTo>
                    <a:close/>
                    <a:moveTo>
                      <a:pt x="2488" y="1268"/>
                    </a:moveTo>
                    <a:cubicBezTo>
                      <a:pt x="2469" y="1268"/>
                      <a:pt x="2453" y="1252"/>
                      <a:pt x="2453" y="1233"/>
                    </a:cubicBezTo>
                    <a:lnTo>
                      <a:pt x="2453" y="1229"/>
                    </a:lnTo>
                    <a:cubicBezTo>
                      <a:pt x="2453" y="1210"/>
                      <a:pt x="2469" y="1194"/>
                      <a:pt x="2488" y="1194"/>
                    </a:cubicBezTo>
                    <a:cubicBezTo>
                      <a:pt x="2507" y="1194"/>
                      <a:pt x="2523" y="1210"/>
                      <a:pt x="2523" y="1229"/>
                    </a:cubicBezTo>
                    <a:lnTo>
                      <a:pt x="2523" y="1233"/>
                    </a:lnTo>
                    <a:cubicBezTo>
                      <a:pt x="2523" y="1252"/>
                      <a:pt x="2507" y="1268"/>
                      <a:pt x="2488" y="1268"/>
                    </a:cubicBezTo>
                    <a:close/>
                    <a:moveTo>
                      <a:pt x="2488" y="1092"/>
                    </a:moveTo>
                    <a:cubicBezTo>
                      <a:pt x="2469" y="1092"/>
                      <a:pt x="2453" y="1076"/>
                      <a:pt x="2453" y="1057"/>
                    </a:cubicBezTo>
                    <a:lnTo>
                      <a:pt x="2453" y="1052"/>
                    </a:lnTo>
                    <a:cubicBezTo>
                      <a:pt x="2453" y="1033"/>
                      <a:pt x="2469" y="1017"/>
                      <a:pt x="2488" y="1017"/>
                    </a:cubicBezTo>
                    <a:cubicBezTo>
                      <a:pt x="2507" y="1017"/>
                      <a:pt x="2523" y="1033"/>
                      <a:pt x="2523" y="1052"/>
                    </a:cubicBezTo>
                    <a:lnTo>
                      <a:pt x="2523" y="1057"/>
                    </a:lnTo>
                    <a:cubicBezTo>
                      <a:pt x="2523" y="1076"/>
                      <a:pt x="2507" y="1092"/>
                      <a:pt x="2488" y="1092"/>
                    </a:cubicBezTo>
                    <a:close/>
                    <a:moveTo>
                      <a:pt x="2488" y="915"/>
                    </a:moveTo>
                    <a:cubicBezTo>
                      <a:pt x="2469" y="915"/>
                      <a:pt x="2453" y="899"/>
                      <a:pt x="2453" y="880"/>
                    </a:cubicBezTo>
                    <a:lnTo>
                      <a:pt x="2453" y="876"/>
                    </a:lnTo>
                    <a:cubicBezTo>
                      <a:pt x="2453" y="857"/>
                      <a:pt x="2469" y="841"/>
                      <a:pt x="2488" y="841"/>
                    </a:cubicBezTo>
                    <a:cubicBezTo>
                      <a:pt x="2507" y="841"/>
                      <a:pt x="2523" y="857"/>
                      <a:pt x="2523" y="876"/>
                    </a:cubicBezTo>
                    <a:lnTo>
                      <a:pt x="2523" y="880"/>
                    </a:lnTo>
                    <a:cubicBezTo>
                      <a:pt x="2523" y="899"/>
                      <a:pt x="2507" y="915"/>
                      <a:pt x="2488" y="915"/>
                    </a:cubicBezTo>
                    <a:close/>
                    <a:moveTo>
                      <a:pt x="2488" y="736"/>
                    </a:moveTo>
                    <a:cubicBezTo>
                      <a:pt x="2469" y="736"/>
                      <a:pt x="2453" y="723"/>
                      <a:pt x="2453" y="704"/>
                    </a:cubicBezTo>
                    <a:lnTo>
                      <a:pt x="2453" y="700"/>
                    </a:lnTo>
                    <a:cubicBezTo>
                      <a:pt x="2453" y="681"/>
                      <a:pt x="2469" y="665"/>
                      <a:pt x="2488" y="665"/>
                    </a:cubicBezTo>
                    <a:cubicBezTo>
                      <a:pt x="2507" y="665"/>
                      <a:pt x="2523" y="681"/>
                      <a:pt x="2523" y="700"/>
                    </a:cubicBezTo>
                    <a:cubicBezTo>
                      <a:pt x="2523" y="719"/>
                      <a:pt x="2507" y="736"/>
                      <a:pt x="2488" y="736"/>
                    </a:cubicBezTo>
                    <a:close/>
                    <a:moveTo>
                      <a:pt x="2488" y="561"/>
                    </a:moveTo>
                    <a:cubicBezTo>
                      <a:pt x="2469" y="561"/>
                      <a:pt x="2453" y="545"/>
                      <a:pt x="2453" y="526"/>
                    </a:cubicBezTo>
                    <a:lnTo>
                      <a:pt x="2453" y="522"/>
                    </a:lnTo>
                    <a:cubicBezTo>
                      <a:pt x="2453" y="503"/>
                      <a:pt x="2469" y="487"/>
                      <a:pt x="2488" y="487"/>
                    </a:cubicBezTo>
                    <a:cubicBezTo>
                      <a:pt x="2507" y="487"/>
                      <a:pt x="2523" y="503"/>
                      <a:pt x="2523" y="522"/>
                    </a:cubicBezTo>
                    <a:lnTo>
                      <a:pt x="2523" y="526"/>
                    </a:lnTo>
                    <a:cubicBezTo>
                      <a:pt x="2523" y="547"/>
                      <a:pt x="2507" y="561"/>
                      <a:pt x="2488" y="561"/>
                    </a:cubicBezTo>
                    <a:close/>
                    <a:moveTo>
                      <a:pt x="2488" y="385"/>
                    </a:moveTo>
                    <a:cubicBezTo>
                      <a:pt x="2469" y="385"/>
                      <a:pt x="2453" y="369"/>
                      <a:pt x="2453" y="350"/>
                    </a:cubicBezTo>
                    <a:lnTo>
                      <a:pt x="2453" y="346"/>
                    </a:lnTo>
                    <a:cubicBezTo>
                      <a:pt x="2453" y="327"/>
                      <a:pt x="2469" y="311"/>
                      <a:pt x="2488" y="311"/>
                    </a:cubicBezTo>
                    <a:cubicBezTo>
                      <a:pt x="2507" y="311"/>
                      <a:pt x="2523" y="327"/>
                      <a:pt x="2523" y="346"/>
                    </a:cubicBezTo>
                    <a:lnTo>
                      <a:pt x="2523" y="350"/>
                    </a:lnTo>
                    <a:cubicBezTo>
                      <a:pt x="2523" y="370"/>
                      <a:pt x="2507" y="385"/>
                      <a:pt x="2488" y="385"/>
                    </a:cubicBezTo>
                    <a:close/>
                    <a:moveTo>
                      <a:pt x="2488" y="209"/>
                    </a:moveTo>
                    <a:cubicBezTo>
                      <a:pt x="2469" y="209"/>
                      <a:pt x="2453" y="192"/>
                      <a:pt x="2453" y="174"/>
                    </a:cubicBezTo>
                    <a:lnTo>
                      <a:pt x="2453" y="171"/>
                    </a:lnTo>
                    <a:cubicBezTo>
                      <a:pt x="2453" y="152"/>
                      <a:pt x="2469" y="136"/>
                      <a:pt x="2488" y="136"/>
                    </a:cubicBezTo>
                    <a:cubicBezTo>
                      <a:pt x="2507" y="136"/>
                      <a:pt x="2523" y="152"/>
                      <a:pt x="2523" y="171"/>
                    </a:cubicBezTo>
                    <a:lnTo>
                      <a:pt x="2523" y="175"/>
                    </a:lnTo>
                    <a:cubicBezTo>
                      <a:pt x="2523" y="194"/>
                      <a:pt x="2507" y="209"/>
                      <a:pt x="2488" y="209"/>
                    </a:cubicBezTo>
                    <a:close/>
                    <a:moveTo>
                      <a:pt x="3941" y="70"/>
                    </a:moveTo>
                    <a:lnTo>
                      <a:pt x="3937" y="70"/>
                    </a:lnTo>
                    <a:cubicBezTo>
                      <a:pt x="3918" y="70"/>
                      <a:pt x="3902" y="54"/>
                      <a:pt x="3902" y="35"/>
                    </a:cubicBezTo>
                    <a:cubicBezTo>
                      <a:pt x="3902" y="16"/>
                      <a:pt x="3918" y="0"/>
                      <a:pt x="3937" y="0"/>
                    </a:cubicBezTo>
                    <a:lnTo>
                      <a:pt x="3941" y="0"/>
                    </a:lnTo>
                    <a:cubicBezTo>
                      <a:pt x="3960" y="0"/>
                      <a:pt x="3976" y="16"/>
                      <a:pt x="3976" y="35"/>
                    </a:cubicBezTo>
                    <a:cubicBezTo>
                      <a:pt x="3976" y="54"/>
                      <a:pt x="3960" y="70"/>
                      <a:pt x="3941" y="70"/>
                    </a:cubicBezTo>
                    <a:close/>
                    <a:moveTo>
                      <a:pt x="3765" y="70"/>
                    </a:moveTo>
                    <a:cubicBezTo>
                      <a:pt x="3746" y="70"/>
                      <a:pt x="3728" y="54"/>
                      <a:pt x="3728" y="35"/>
                    </a:cubicBezTo>
                    <a:cubicBezTo>
                      <a:pt x="3728" y="16"/>
                      <a:pt x="3741" y="0"/>
                      <a:pt x="3760" y="0"/>
                    </a:cubicBezTo>
                    <a:lnTo>
                      <a:pt x="3765" y="0"/>
                    </a:lnTo>
                    <a:cubicBezTo>
                      <a:pt x="3784" y="0"/>
                      <a:pt x="3800" y="16"/>
                      <a:pt x="3800" y="35"/>
                    </a:cubicBezTo>
                    <a:cubicBezTo>
                      <a:pt x="3800" y="54"/>
                      <a:pt x="3784" y="70"/>
                      <a:pt x="3765" y="70"/>
                    </a:cubicBezTo>
                    <a:close/>
                    <a:moveTo>
                      <a:pt x="3588" y="70"/>
                    </a:moveTo>
                    <a:lnTo>
                      <a:pt x="3584" y="70"/>
                    </a:lnTo>
                    <a:cubicBezTo>
                      <a:pt x="3565" y="70"/>
                      <a:pt x="3549" y="54"/>
                      <a:pt x="3549" y="35"/>
                    </a:cubicBezTo>
                    <a:cubicBezTo>
                      <a:pt x="3549" y="16"/>
                      <a:pt x="3565" y="0"/>
                      <a:pt x="3584" y="0"/>
                    </a:cubicBezTo>
                    <a:lnTo>
                      <a:pt x="3588" y="0"/>
                    </a:lnTo>
                    <a:cubicBezTo>
                      <a:pt x="3607" y="0"/>
                      <a:pt x="3623" y="16"/>
                      <a:pt x="3623" y="35"/>
                    </a:cubicBezTo>
                    <a:cubicBezTo>
                      <a:pt x="3623" y="54"/>
                      <a:pt x="3607" y="70"/>
                      <a:pt x="3588" y="70"/>
                    </a:cubicBezTo>
                    <a:close/>
                    <a:moveTo>
                      <a:pt x="3412" y="70"/>
                    </a:moveTo>
                    <a:cubicBezTo>
                      <a:pt x="3393" y="70"/>
                      <a:pt x="3376" y="54"/>
                      <a:pt x="3376" y="35"/>
                    </a:cubicBezTo>
                    <a:cubicBezTo>
                      <a:pt x="3376" y="16"/>
                      <a:pt x="3389" y="0"/>
                      <a:pt x="3408" y="0"/>
                    </a:cubicBezTo>
                    <a:lnTo>
                      <a:pt x="3412" y="0"/>
                    </a:lnTo>
                    <a:cubicBezTo>
                      <a:pt x="3431" y="0"/>
                      <a:pt x="3447" y="16"/>
                      <a:pt x="3447" y="35"/>
                    </a:cubicBezTo>
                    <a:cubicBezTo>
                      <a:pt x="3447" y="54"/>
                      <a:pt x="3431" y="70"/>
                      <a:pt x="3412" y="70"/>
                    </a:cubicBezTo>
                    <a:close/>
                    <a:moveTo>
                      <a:pt x="3236" y="70"/>
                    </a:moveTo>
                    <a:cubicBezTo>
                      <a:pt x="3217" y="70"/>
                      <a:pt x="3199" y="54"/>
                      <a:pt x="3199" y="35"/>
                    </a:cubicBezTo>
                    <a:cubicBezTo>
                      <a:pt x="3199" y="16"/>
                      <a:pt x="3212" y="0"/>
                      <a:pt x="3231" y="0"/>
                    </a:cubicBezTo>
                    <a:lnTo>
                      <a:pt x="3236" y="0"/>
                    </a:lnTo>
                    <a:cubicBezTo>
                      <a:pt x="3255" y="0"/>
                      <a:pt x="3271" y="16"/>
                      <a:pt x="3271" y="35"/>
                    </a:cubicBezTo>
                    <a:cubicBezTo>
                      <a:pt x="3271" y="54"/>
                      <a:pt x="3255" y="70"/>
                      <a:pt x="3236" y="70"/>
                    </a:cubicBezTo>
                    <a:close/>
                    <a:moveTo>
                      <a:pt x="3059" y="70"/>
                    </a:moveTo>
                    <a:lnTo>
                      <a:pt x="3055" y="70"/>
                    </a:lnTo>
                    <a:cubicBezTo>
                      <a:pt x="3036" y="70"/>
                      <a:pt x="3020" y="54"/>
                      <a:pt x="3020" y="35"/>
                    </a:cubicBezTo>
                    <a:cubicBezTo>
                      <a:pt x="3020" y="16"/>
                      <a:pt x="3036" y="0"/>
                      <a:pt x="3055" y="0"/>
                    </a:cubicBezTo>
                    <a:lnTo>
                      <a:pt x="3059" y="0"/>
                    </a:lnTo>
                    <a:cubicBezTo>
                      <a:pt x="3078" y="0"/>
                      <a:pt x="3094" y="16"/>
                      <a:pt x="3094" y="35"/>
                    </a:cubicBezTo>
                    <a:cubicBezTo>
                      <a:pt x="3094" y="54"/>
                      <a:pt x="3078" y="70"/>
                      <a:pt x="3059" y="70"/>
                    </a:cubicBezTo>
                    <a:close/>
                    <a:moveTo>
                      <a:pt x="2883" y="70"/>
                    </a:moveTo>
                    <a:cubicBezTo>
                      <a:pt x="2864" y="70"/>
                      <a:pt x="2847" y="54"/>
                      <a:pt x="2847" y="35"/>
                    </a:cubicBezTo>
                    <a:cubicBezTo>
                      <a:pt x="2847" y="16"/>
                      <a:pt x="2860" y="0"/>
                      <a:pt x="2879" y="0"/>
                    </a:cubicBezTo>
                    <a:lnTo>
                      <a:pt x="2883" y="0"/>
                    </a:lnTo>
                    <a:cubicBezTo>
                      <a:pt x="2902" y="0"/>
                      <a:pt x="2918" y="16"/>
                      <a:pt x="2918" y="35"/>
                    </a:cubicBezTo>
                    <a:cubicBezTo>
                      <a:pt x="2918" y="54"/>
                      <a:pt x="2902" y="70"/>
                      <a:pt x="2883" y="70"/>
                    </a:cubicBezTo>
                    <a:close/>
                    <a:moveTo>
                      <a:pt x="2707" y="70"/>
                    </a:moveTo>
                    <a:lnTo>
                      <a:pt x="2702" y="70"/>
                    </a:lnTo>
                    <a:cubicBezTo>
                      <a:pt x="2683" y="70"/>
                      <a:pt x="2667" y="54"/>
                      <a:pt x="2667" y="35"/>
                    </a:cubicBezTo>
                    <a:cubicBezTo>
                      <a:pt x="2667" y="16"/>
                      <a:pt x="2683" y="0"/>
                      <a:pt x="2702" y="0"/>
                    </a:cubicBezTo>
                    <a:lnTo>
                      <a:pt x="2707" y="0"/>
                    </a:lnTo>
                    <a:cubicBezTo>
                      <a:pt x="2726" y="0"/>
                      <a:pt x="2742" y="16"/>
                      <a:pt x="2742" y="35"/>
                    </a:cubicBezTo>
                    <a:cubicBezTo>
                      <a:pt x="2742" y="54"/>
                      <a:pt x="2726" y="70"/>
                      <a:pt x="2707" y="70"/>
                    </a:cubicBezTo>
                    <a:close/>
                    <a:moveTo>
                      <a:pt x="2530" y="70"/>
                    </a:moveTo>
                    <a:cubicBezTo>
                      <a:pt x="2511" y="70"/>
                      <a:pt x="2494" y="54"/>
                      <a:pt x="2494" y="35"/>
                    </a:cubicBezTo>
                    <a:cubicBezTo>
                      <a:pt x="2494" y="16"/>
                      <a:pt x="2507" y="0"/>
                      <a:pt x="2526" y="0"/>
                    </a:cubicBezTo>
                    <a:lnTo>
                      <a:pt x="2530" y="0"/>
                    </a:lnTo>
                    <a:cubicBezTo>
                      <a:pt x="2549" y="0"/>
                      <a:pt x="2565" y="16"/>
                      <a:pt x="2565" y="35"/>
                    </a:cubicBezTo>
                    <a:cubicBezTo>
                      <a:pt x="2565" y="54"/>
                      <a:pt x="2549" y="70"/>
                      <a:pt x="2530" y="70"/>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5" name="Freeform 224">
                <a:extLst>
                  <a:ext uri="{FF2B5EF4-FFF2-40B4-BE49-F238E27FC236}">
                    <a16:creationId xmlns:a16="http://schemas.microsoft.com/office/drawing/2014/main" id="{6EE5CED6-C6DD-DD4E-9924-26A02B7AB587}"/>
                  </a:ext>
                </a:extLst>
              </p:cNvPr>
              <p:cNvSpPr/>
              <p:nvPr/>
            </p:nvSpPr>
            <p:spPr>
              <a:xfrm>
                <a:off x="9297861" y="2931540"/>
                <a:ext cx="294123" cy="721412"/>
              </a:xfrm>
              <a:custGeom>
                <a:avLst/>
                <a:gdLst/>
                <a:ahLst/>
                <a:cxnLst>
                  <a:cxn ang="3cd4">
                    <a:pos x="hc" y="t"/>
                  </a:cxn>
                  <a:cxn ang="cd2">
                    <a:pos x="l" y="vc"/>
                  </a:cxn>
                  <a:cxn ang="cd4">
                    <a:pos x="hc" y="b"/>
                  </a:cxn>
                  <a:cxn ang="0">
                    <a:pos x="r" y="vc"/>
                  </a:cxn>
                </a:cxnLst>
                <a:rect l="l" t="t" r="r" b="b"/>
                <a:pathLst>
                  <a:path w="1218" h="2986">
                    <a:moveTo>
                      <a:pt x="1183" y="2986"/>
                    </a:moveTo>
                    <a:lnTo>
                      <a:pt x="1179" y="2986"/>
                    </a:lnTo>
                    <a:cubicBezTo>
                      <a:pt x="1160" y="2986"/>
                      <a:pt x="1144" y="2970"/>
                      <a:pt x="1144" y="2951"/>
                    </a:cubicBezTo>
                    <a:cubicBezTo>
                      <a:pt x="1144" y="2932"/>
                      <a:pt x="1160" y="2916"/>
                      <a:pt x="1179" y="2916"/>
                    </a:cubicBezTo>
                    <a:lnTo>
                      <a:pt x="1183" y="2916"/>
                    </a:lnTo>
                    <a:cubicBezTo>
                      <a:pt x="1202" y="2916"/>
                      <a:pt x="1218" y="2932"/>
                      <a:pt x="1218" y="2951"/>
                    </a:cubicBezTo>
                    <a:cubicBezTo>
                      <a:pt x="1217" y="2970"/>
                      <a:pt x="1202" y="2986"/>
                      <a:pt x="1183" y="2986"/>
                    </a:cubicBezTo>
                    <a:close/>
                    <a:moveTo>
                      <a:pt x="1007" y="2986"/>
                    </a:moveTo>
                    <a:cubicBezTo>
                      <a:pt x="988" y="2986"/>
                      <a:pt x="971" y="2970"/>
                      <a:pt x="971" y="2951"/>
                    </a:cubicBezTo>
                    <a:cubicBezTo>
                      <a:pt x="971" y="2932"/>
                      <a:pt x="984" y="2916"/>
                      <a:pt x="1003" y="2916"/>
                    </a:cubicBezTo>
                    <a:lnTo>
                      <a:pt x="1007" y="2916"/>
                    </a:lnTo>
                    <a:cubicBezTo>
                      <a:pt x="1026" y="2916"/>
                      <a:pt x="1042" y="2932"/>
                      <a:pt x="1042" y="2951"/>
                    </a:cubicBezTo>
                    <a:cubicBezTo>
                      <a:pt x="1041" y="2970"/>
                      <a:pt x="1026" y="2986"/>
                      <a:pt x="1007" y="2986"/>
                    </a:cubicBezTo>
                    <a:close/>
                    <a:moveTo>
                      <a:pt x="829" y="2986"/>
                    </a:moveTo>
                    <a:lnTo>
                      <a:pt x="825" y="2986"/>
                    </a:lnTo>
                    <a:cubicBezTo>
                      <a:pt x="806" y="2986"/>
                      <a:pt x="790" y="2970"/>
                      <a:pt x="790" y="2951"/>
                    </a:cubicBezTo>
                    <a:cubicBezTo>
                      <a:pt x="790" y="2932"/>
                      <a:pt x="806" y="2916"/>
                      <a:pt x="825" y="2916"/>
                    </a:cubicBezTo>
                    <a:lnTo>
                      <a:pt x="829" y="2916"/>
                    </a:lnTo>
                    <a:cubicBezTo>
                      <a:pt x="848" y="2916"/>
                      <a:pt x="864" y="2932"/>
                      <a:pt x="864" y="2951"/>
                    </a:cubicBezTo>
                    <a:cubicBezTo>
                      <a:pt x="864" y="2970"/>
                      <a:pt x="850" y="2986"/>
                      <a:pt x="829" y="2986"/>
                    </a:cubicBezTo>
                    <a:close/>
                    <a:moveTo>
                      <a:pt x="653" y="2986"/>
                    </a:moveTo>
                    <a:cubicBezTo>
                      <a:pt x="634" y="2986"/>
                      <a:pt x="616" y="2970"/>
                      <a:pt x="616" y="2951"/>
                    </a:cubicBezTo>
                    <a:cubicBezTo>
                      <a:pt x="616" y="2932"/>
                      <a:pt x="629" y="2916"/>
                      <a:pt x="648" y="2916"/>
                    </a:cubicBezTo>
                    <a:lnTo>
                      <a:pt x="653" y="2916"/>
                    </a:lnTo>
                    <a:cubicBezTo>
                      <a:pt x="672" y="2916"/>
                      <a:pt x="688" y="2932"/>
                      <a:pt x="688" y="2951"/>
                    </a:cubicBezTo>
                    <a:cubicBezTo>
                      <a:pt x="688" y="2970"/>
                      <a:pt x="672" y="2986"/>
                      <a:pt x="653" y="2986"/>
                    </a:cubicBezTo>
                    <a:close/>
                    <a:moveTo>
                      <a:pt x="476" y="2986"/>
                    </a:moveTo>
                    <a:cubicBezTo>
                      <a:pt x="458" y="2986"/>
                      <a:pt x="440" y="2970"/>
                      <a:pt x="440" y="2951"/>
                    </a:cubicBezTo>
                    <a:cubicBezTo>
                      <a:pt x="440" y="2932"/>
                      <a:pt x="453" y="2916"/>
                      <a:pt x="472" y="2916"/>
                    </a:cubicBezTo>
                    <a:lnTo>
                      <a:pt x="476" y="2916"/>
                    </a:lnTo>
                    <a:cubicBezTo>
                      <a:pt x="495" y="2916"/>
                      <a:pt x="511" y="2932"/>
                      <a:pt x="511" y="2951"/>
                    </a:cubicBezTo>
                    <a:cubicBezTo>
                      <a:pt x="511" y="2970"/>
                      <a:pt x="495" y="2986"/>
                      <a:pt x="476" y="2986"/>
                    </a:cubicBezTo>
                    <a:close/>
                    <a:moveTo>
                      <a:pt x="300" y="2986"/>
                    </a:moveTo>
                    <a:lnTo>
                      <a:pt x="296" y="2986"/>
                    </a:lnTo>
                    <a:cubicBezTo>
                      <a:pt x="277" y="2986"/>
                      <a:pt x="261" y="2970"/>
                      <a:pt x="261" y="2951"/>
                    </a:cubicBezTo>
                    <a:cubicBezTo>
                      <a:pt x="261" y="2932"/>
                      <a:pt x="277" y="2916"/>
                      <a:pt x="296" y="2916"/>
                    </a:cubicBezTo>
                    <a:lnTo>
                      <a:pt x="300" y="2916"/>
                    </a:lnTo>
                    <a:cubicBezTo>
                      <a:pt x="319" y="2916"/>
                      <a:pt x="335" y="2932"/>
                      <a:pt x="335" y="2951"/>
                    </a:cubicBezTo>
                    <a:cubicBezTo>
                      <a:pt x="335" y="2970"/>
                      <a:pt x="319" y="2986"/>
                      <a:pt x="300" y="2986"/>
                    </a:cubicBezTo>
                    <a:close/>
                    <a:moveTo>
                      <a:pt x="124" y="2986"/>
                    </a:moveTo>
                    <a:cubicBezTo>
                      <a:pt x="105" y="2986"/>
                      <a:pt x="87" y="2970"/>
                      <a:pt x="87" y="2951"/>
                    </a:cubicBezTo>
                    <a:cubicBezTo>
                      <a:pt x="87" y="2932"/>
                      <a:pt x="100" y="2916"/>
                      <a:pt x="119" y="2916"/>
                    </a:cubicBezTo>
                    <a:lnTo>
                      <a:pt x="124" y="2916"/>
                    </a:lnTo>
                    <a:cubicBezTo>
                      <a:pt x="143" y="2916"/>
                      <a:pt x="159" y="2932"/>
                      <a:pt x="159" y="2951"/>
                    </a:cubicBezTo>
                    <a:cubicBezTo>
                      <a:pt x="159" y="2970"/>
                      <a:pt x="143" y="2986"/>
                      <a:pt x="124" y="2986"/>
                    </a:cubicBezTo>
                    <a:close/>
                    <a:moveTo>
                      <a:pt x="35" y="2897"/>
                    </a:moveTo>
                    <a:cubicBezTo>
                      <a:pt x="16" y="2897"/>
                      <a:pt x="0" y="2881"/>
                      <a:pt x="0" y="2862"/>
                    </a:cubicBezTo>
                    <a:lnTo>
                      <a:pt x="0" y="2858"/>
                    </a:lnTo>
                    <a:cubicBezTo>
                      <a:pt x="0" y="2839"/>
                      <a:pt x="16" y="2823"/>
                      <a:pt x="35" y="2823"/>
                    </a:cubicBezTo>
                    <a:cubicBezTo>
                      <a:pt x="54" y="2823"/>
                      <a:pt x="70" y="2839"/>
                      <a:pt x="70" y="2858"/>
                    </a:cubicBezTo>
                    <a:lnTo>
                      <a:pt x="70" y="2862"/>
                    </a:lnTo>
                    <a:cubicBezTo>
                      <a:pt x="70" y="2883"/>
                      <a:pt x="54" y="2897"/>
                      <a:pt x="35" y="2897"/>
                    </a:cubicBezTo>
                    <a:close/>
                    <a:moveTo>
                      <a:pt x="35" y="2721"/>
                    </a:moveTo>
                    <a:cubicBezTo>
                      <a:pt x="16" y="2721"/>
                      <a:pt x="0" y="2705"/>
                      <a:pt x="0" y="2686"/>
                    </a:cubicBezTo>
                    <a:lnTo>
                      <a:pt x="0" y="2683"/>
                    </a:lnTo>
                    <a:cubicBezTo>
                      <a:pt x="0" y="2664"/>
                      <a:pt x="16" y="2648"/>
                      <a:pt x="35" y="2648"/>
                    </a:cubicBezTo>
                    <a:cubicBezTo>
                      <a:pt x="54" y="2648"/>
                      <a:pt x="70" y="2664"/>
                      <a:pt x="70" y="2683"/>
                    </a:cubicBezTo>
                    <a:lnTo>
                      <a:pt x="70" y="2687"/>
                    </a:lnTo>
                    <a:cubicBezTo>
                      <a:pt x="70" y="2706"/>
                      <a:pt x="54" y="2721"/>
                      <a:pt x="35" y="2721"/>
                    </a:cubicBezTo>
                    <a:close/>
                    <a:moveTo>
                      <a:pt x="35" y="2545"/>
                    </a:moveTo>
                    <a:cubicBezTo>
                      <a:pt x="16" y="2545"/>
                      <a:pt x="0" y="2529"/>
                      <a:pt x="0" y="2510"/>
                    </a:cubicBezTo>
                    <a:lnTo>
                      <a:pt x="0" y="2505"/>
                    </a:lnTo>
                    <a:cubicBezTo>
                      <a:pt x="0" y="2486"/>
                      <a:pt x="16" y="2470"/>
                      <a:pt x="35" y="2470"/>
                    </a:cubicBezTo>
                    <a:cubicBezTo>
                      <a:pt x="54" y="2470"/>
                      <a:pt x="70" y="2486"/>
                      <a:pt x="70" y="2505"/>
                    </a:cubicBezTo>
                    <a:lnTo>
                      <a:pt x="70" y="2510"/>
                    </a:lnTo>
                    <a:cubicBezTo>
                      <a:pt x="70" y="2530"/>
                      <a:pt x="54" y="2545"/>
                      <a:pt x="35" y="2545"/>
                    </a:cubicBezTo>
                    <a:close/>
                    <a:moveTo>
                      <a:pt x="35" y="2368"/>
                    </a:moveTo>
                    <a:cubicBezTo>
                      <a:pt x="16" y="2368"/>
                      <a:pt x="0" y="2352"/>
                      <a:pt x="0" y="2333"/>
                    </a:cubicBezTo>
                    <a:lnTo>
                      <a:pt x="0" y="2329"/>
                    </a:lnTo>
                    <a:cubicBezTo>
                      <a:pt x="0" y="2310"/>
                      <a:pt x="16" y="2294"/>
                      <a:pt x="35" y="2294"/>
                    </a:cubicBezTo>
                    <a:cubicBezTo>
                      <a:pt x="54" y="2294"/>
                      <a:pt x="70" y="2310"/>
                      <a:pt x="70" y="2329"/>
                    </a:cubicBezTo>
                    <a:lnTo>
                      <a:pt x="70" y="2333"/>
                    </a:lnTo>
                    <a:cubicBezTo>
                      <a:pt x="70" y="2354"/>
                      <a:pt x="54" y="2368"/>
                      <a:pt x="35" y="2368"/>
                    </a:cubicBezTo>
                    <a:close/>
                    <a:moveTo>
                      <a:pt x="35" y="2192"/>
                    </a:moveTo>
                    <a:cubicBezTo>
                      <a:pt x="16" y="2192"/>
                      <a:pt x="0" y="2176"/>
                      <a:pt x="0" y="2157"/>
                    </a:cubicBezTo>
                    <a:cubicBezTo>
                      <a:pt x="0" y="2138"/>
                      <a:pt x="16" y="2121"/>
                      <a:pt x="35" y="2121"/>
                    </a:cubicBezTo>
                    <a:cubicBezTo>
                      <a:pt x="54" y="2121"/>
                      <a:pt x="70" y="2134"/>
                      <a:pt x="70" y="2153"/>
                    </a:cubicBezTo>
                    <a:lnTo>
                      <a:pt x="70" y="2157"/>
                    </a:lnTo>
                    <a:cubicBezTo>
                      <a:pt x="70" y="2176"/>
                      <a:pt x="54" y="2192"/>
                      <a:pt x="35" y="2192"/>
                    </a:cubicBezTo>
                    <a:close/>
                    <a:moveTo>
                      <a:pt x="35" y="2016"/>
                    </a:moveTo>
                    <a:cubicBezTo>
                      <a:pt x="16" y="2016"/>
                      <a:pt x="0" y="2000"/>
                      <a:pt x="0" y="1981"/>
                    </a:cubicBezTo>
                    <a:lnTo>
                      <a:pt x="0" y="1976"/>
                    </a:lnTo>
                    <a:cubicBezTo>
                      <a:pt x="0" y="1957"/>
                      <a:pt x="16" y="1941"/>
                      <a:pt x="35" y="1941"/>
                    </a:cubicBezTo>
                    <a:cubicBezTo>
                      <a:pt x="54" y="1941"/>
                      <a:pt x="70" y="1957"/>
                      <a:pt x="70" y="1976"/>
                    </a:cubicBezTo>
                    <a:lnTo>
                      <a:pt x="70" y="1981"/>
                    </a:lnTo>
                    <a:cubicBezTo>
                      <a:pt x="70" y="2000"/>
                      <a:pt x="54" y="2016"/>
                      <a:pt x="35" y="2016"/>
                    </a:cubicBezTo>
                    <a:close/>
                    <a:moveTo>
                      <a:pt x="35" y="1839"/>
                    </a:moveTo>
                    <a:cubicBezTo>
                      <a:pt x="16" y="1839"/>
                      <a:pt x="0" y="1823"/>
                      <a:pt x="0" y="1804"/>
                    </a:cubicBezTo>
                    <a:lnTo>
                      <a:pt x="0" y="1800"/>
                    </a:lnTo>
                    <a:cubicBezTo>
                      <a:pt x="0" y="1781"/>
                      <a:pt x="16" y="1765"/>
                      <a:pt x="35" y="1765"/>
                    </a:cubicBezTo>
                    <a:cubicBezTo>
                      <a:pt x="54" y="1765"/>
                      <a:pt x="70" y="1781"/>
                      <a:pt x="70" y="1800"/>
                    </a:cubicBezTo>
                    <a:lnTo>
                      <a:pt x="70" y="1804"/>
                    </a:lnTo>
                    <a:cubicBezTo>
                      <a:pt x="70" y="1823"/>
                      <a:pt x="54" y="1839"/>
                      <a:pt x="35" y="1839"/>
                    </a:cubicBezTo>
                    <a:close/>
                    <a:moveTo>
                      <a:pt x="35" y="1663"/>
                    </a:moveTo>
                    <a:cubicBezTo>
                      <a:pt x="16" y="1663"/>
                      <a:pt x="0" y="1647"/>
                      <a:pt x="0" y="1628"/>
                    </a:cubicBezTo>
                    <a:lnTo>
                      <a:pt x="0" y="1624"/>
                    </a:lnTo>
                    <a:cubicBezTo>
                      <a:pt x="0" y="1605"/>
                      <a:pt x="16" y="1589"/>
                      <a:pt x="35" y="1589"/>
                    </a:cubicBezTo>
                    <a:cubicBezTo>
                      <a:pt x="54" y="1589"/>
                      <a:pt x="70" y="1605"/>
                      <a:pt x="70" y="1624"/>
                    </a:cubicBezTo>
                    <a:lnTo>
                      <a:pt x="70" y="1628"/>
                    </a:lnTo>
                    <a:cubicBezTo>
                      <a:pt x="70" y="1647"/>
                      <a:pt x="54" y="1663"/>
                      <a:pt x="35" y="1663"/>
                    </a:cubicBezTo>
                    <a:close/>
                    <a:moveTo>
                      <a:pt x="35" y="1487"/>
                    </a:moveTo>
                    <a:cubicBezTo>
                      <a:pt x="16" y="1487"/>
                      <a:pt x="0" y="1470"/>
                      <a:pt x="0" y="1452"/>
                    </a:cubicBezTo>
                    <a:lnTo>
                      <a:pt x="0" y="1447"/>
                    </a:lnTo>
                    <a:cubicBezTo>
                      <a:pt x="0" y="1428"/>
                      <a:pt x="16" y="1412"/>
                      <a:pt x="35" y="1412"/>
                    </a:cubicBezTo>
                    <a:cubicBezTo>
                      <a:pt x="54" y="1412"/>
                      <a:pt x="70" y="1428"/>
                      <a:pt x="70" y="1447"/>
                    </a:cubicBezTo>
                    <a:lnTo>
                      <a:pt x="70" y="1452"/>
                    </a:lnTo>
                    <a:cubicBezTo>
                      <a:pt x="70" y="1470"/>
                      <a:pt x="54" y="1487"/>
                      <a:pt x="35" y="1487"/>
                    </a:cubicBezTo>
                    <a:close/>
                    <a:moveTo>
                      <a:pt x="35" y="1309"/>
                    </a:moveTo>
                    <a:cubicBezTo>
                      <a:pt x="16" y="1309"/>
                      <a:pt x="0" y="1293"/>
                      <a:pt x="0" y="1274"/>
                    </a:cubicBezTo>
                    <a:cubicBezTo>
                      <a:pt x="0" y="1255"/>
                      <a:pt x="16" y="1237"/>
                      <a:pt x="35" y="1237"/>
                    </a:cubicBezTo>
                    <a:cubicBezTo>
                      <a:pt x="54" y="1237"/>
                      <a:pt x="70" y="1250"/>
                      <a:pt x="70" y="1269"/>
                    </a:cubicBezTo>
                    <a:lnTo>
                      <a:pt x="70" y="1274"/>
                    </a:lnTo>
                    <a:cubicBezTo>
                      <a:pt x="70" y="1294"/>
                      <a:pt x="54" y="1309"/>
                      <a:pt x="35" y="1309"/>
                    </a:cubicBezTo>
                    <a:close/>
                    <a:moveTo>
                      <a:pt x="35" y="1132"/>
                    </a:moveTo>
                    <a:cubicBezTo>
                      <a:pt x="16" y="1132"/>
                      <a:pt x="0" y="1116"/>
                      <a:pt x="0" y="1097"/>
                    </a:cubicBezTo>
                    <a:lnTo>
                      <a:pt x="0" y="1094"/>
                    </a:lnTo>
                    <a:cubicBezTo>
                      <a:pt x="0" y="1076"/>
                      <a:pt x="16" y="1059"/>
                      <a:pt x="35" y="1059"/>
                    </a:cubicBezTo>
                    <a:cubicBezTo>
                      <a:pt x="54" y="1059"/>
                      <a:pt x="70" y="1076"/>
                      <a:pt x="70" y="1094"/>
                    </a:cubicBezTo>
                    <a:lnTo>
                      <a:pt x="70" y="1099"/>
                    </a:lnTo>
                    <a:cubicBezTo>
                      <a:pt x="70" y="1118"/>
                      <a:pt x="54" y="1132"/>
                      <a:pt x="35" y="1132"/>
                    </a:cubicBezTo>
                    <a:close/>
                    <a:moveTo>
                      <a:pt x="35" y="956"/>
                    </a:moveTo>
                    <a:cubicBezTo>
                      <a:pt x="16" y="956"/>
                      <a:pt x="0" y="940"/>
                      <a:pt x="0" y="921"/>
                    </a:cubicBezTo>
                    <a:lnTo>
                      <a:pt x="0" y="917"/>
                    </a:lnTo>
                    <a:cubicBezTo>
                      <a:pt x="0" y="898"/>
                      <a:pt x="16" y="882"/>
                      <a:pt x="35" y="882"/>
                    </a:cubicBezTo>
                    <a:cubicBezTo>
                      <a:pt x="54" y="882"/>
                      <a:pt x="70" y="898"/>
                      <a:pt x="70" y="917"/>
                    </a:cubicBezTo>
                    <a:lnTo>
                      <a:pt x="70" y="921"/>
                    </a:lnTo>
                    <a:cubicBezTo>
                      <a:pt x="70" y="941"/>
                      <a:pt x="54" y="956"/>
                      <a:pt x="35" y="956"/>
                    </a:cubicBezTo>
                    <a:close/>
                    <a:moveTo>
                      <a:pt x="35" y="780"/>
                    </a:moveTo>
                    <a:cubicBezTo>
                      <a:pt x="16" y="780"/>
                      <a:pt x="0" y="764"/>
                      <a:pt x="0" y="745"/>
                    </a:cubicBezTo>
                    <a:lnTo>
                      <a:pt x="0" y="740"/>
                    </a:lnTo>
                    <a:cubicBezTo>
                      <a:pt x="0" y="721"/>
                      <a:pt x="16" y="705"/>
                      <a:pt x="35" y="705"/>
                    </a:cubicBezTo>
                    <a:cubicBezTo>
                      <a:pt x="54" y="705"/>
                      <a:pt x="70" y="721"/>
                      <a:pt x="70" y="740"/>
                    </a:cubicBezTo>
                    <a:lnTo>
                      <a:pt x="70" y="745"/>
                    </a:lnTo>
                    <a:cubicBezTo>
                      <a:pt x="70" y="765"/>
                      <a:pt x="54" y="780"/>
                      <a:pt x="35" y="780"/>
                    </a:cubicBezTo>
                    <a:close/>
                    <a:moveTo>
                      <a:pt x="35" y="603"/>
                    </a:moveTo>
                    <a:cubicBezTo>
                      <a:pt x="16" y="603"/>
                      <a:pt x="0" y="587"/>
                      <a:pt x="0" y="568"/>
                    </a:cubicBezTo>
                    <a:lnTo>
                      <a:pt x="0" y="564"/>
                    </a:lnTo>
                    <a:cubicBezTo>
                      <a:pt x="0" y="545"/>
                      <a:pt x="16" y="529"/>
                      <a:pt x="35" y="529"/>
                    </a:cubicBezTo>
                    <a:cubicBezTo>
                      <a:pt x="54" y="529"/>
                      <a:pt x="70" y="545"/>
                      <a:pt x="70" y="564"/>
                    </a:cubicBezTo>
                    <a:lnTo>
                      <a:pt x="70" y="568"/>
                    </a:lnTo>
                    <a:cubicBezTo>
                      <a:pt x="70" y="587"/>
                      <a:pt x="54" y="603"/>
                      <a:pt x="35" y="603"/>
                    </a:cubicBezTo>
                    <a:close/>
                    <a:moveTo>
                      <a:pt x="35" y="427"/>
                    </a:moveTo>
                    <a:cubicBezTo>
                      <a:pt x="16" y="427"/>
                      <a:pt x="0" y="411"/>
                      <a:pt x="0" y="392"/>
                    </a:cubicBezTo>
                    <a:cubicBezTo>
                      <a:pt x="0" y="373"/>
                      <a:pt x="16" y="356"/>
                      <a:pt x="35" y="356"/>
                    </a:cubicBezTo>
                    <a:cubicBezTo>
                      <a:pt x="54" y="356"/>
                      <a:pt x="70" y="369"/>
                      <a:pt x="70" y="388"/>
                    </a:cubicBezTo>
                    <a:lnTo>
                      <a:pt x="70" y="392"/>
                    </a:lnTo>
                    <a:cubicBezTo>
                      <a:pt x="70" y="411"/>
                      <a:pt x="54" y="427"/>
                      <a:pt x="35" y="427"/>
                    </a:cubicBezTo>
                    <a:close/>
                    <a:moveTo>
                      <a:pt x="35" y="251"/>
                    </a:moveTo>
                    <a:cubicBezTo>
                      <a:pt x="16" y="251"/>
                      <a:pt x="0" y="235"/>
                      <a:pt x="0" y="216"/>
                    </a:cubicBezTo>
                    <a:lnTo>
                      <a:pt x="0" y="211"/>
                    </a:lnTo>
                    <a:cubicBezTo>
                      <a:pt x="0" y="192"/>
                      <a:pt x="16" y="176"/>
                      <a:pt x="35" y="176"/>
                    </a:cubicBezTo>
                    <a:cubicBezTo>
                      <a:pt x="54" y="176"/>
                      <a:pt x="70" y="192"/>
                      <a:pt x="70" y="211"/>
                    </a:cubicBezTo>
                    <a:lnTo>
                      <a:pt x="70" y="216"/>
                    </a:lnTo>
                    <a:cubicBezTo>
                      <a:pt x="70" y="235"/>
                      <a:pt x="54" y="251"/>
                      <a:pt x="35" y="251"/>
                    </a:cubicBezTo>
                    <a:close/>
                    <a:moveTo>
                      <a:pt x="35" y="74"/>
                    </a:moveTo>
                    <a:cubicBezTo>
                      <a:pt x="16" y="74"/>
                      <a:pt x="0" y="58"/>
                      <a:pt x="0" y="39"/>
                    </a:cubicBezTo>
                    <a:lnTo>
                      <a:pt x="0" y="35"/>
                    </a:lnTo>
                    <a:cubicBezTo>
                      <a:pt x="0" y="16"/>
                      <a:pt x="16" y="0"/>
                      <a:pt x="35" y="0"/>
                    </a:cubicBezTo>
                    <a:cubicBezTo>
                      <a:pt x="54" y="0"/>
                      <a:pt x="70" y="16"/>
                      <a:pt x="70" y="35"/>
                    </a:cubicBezTo>
                    <a:lnTo>
                      <a:pt x="70" y="39"/>
                    </a:lnTo>
                    <a:cubicBezTo>
                      <a:pt x="70" y="58"/>
                      <a:pt x="54" y="74"/>
                      <a:pt x="35" y="74"/>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6" name="Freeform 225">
                <a:extLst>
                  <a:ext uri="{FF2B5EF4-FFF2-40B4-BE49-F238E27FC236}">
                    <a16:creationId xmlns:a16="http://schemas.microsoft.com/office/drawing/2014/main" id="{FF47F12F-BED2-164C-AD7B-3FC61F474352}"/>
                  </a:ext>
                </a:extLst>
              </p:cNvPr>
              <p:cNvSpPr/>
              <p:nvPr/>
            </p:nvSpPr>
            <p:spPr>
              <a:xfrm>
                <a:off x="10208266" y="2931540"/>
                <a:ext cx="294123" cy="721412"/>
              </a:xfrm>
              <a:custGeom>
                <a:avLst/>
                <a:gdLst/>
                <a:ahLst/>
                <a:cxnLst>
                  <a:cxn ang="3cd4">
                    <a:pos x="hc" y="t"/>
                  </a:cxn>
                  <a:cxn ang="cd2">
                    <a:pos x="l" y="vc"/>
                  </a:cxn>
                  <a:cxn ang="cd4">
                    <a:pos x="hc" y="b"/>
                  </a:cxn>
                  <a:cxn ang="0">
                    <a:pos x="r" y="vc"/>
                  </a:cxn>
                </a:cxnLst>
                <a:rect l="l" t="t" r="r" b="b"/>
                <a:pathLst>
                  <a:path w="1218" h="2986">
                    <a:moveTo>
                      <a:pt x="1099" y="2986"/>
                    </a:moveTo>
                    <a:lnTo>
                      <a:pt x="1094" y="2986"/>
                    </a:lnTo>
                    <a:cubicBezTo>
                      <a:pt x="1075" y="2986"/>
                      <a:pt x="1059" y="2970"/>
                      <a:pt x="1059" y="2951"/>
                    </a:cubicBezTo>
                    <a:cubicBezTo>
                      <a:pt x="1059" y="2932"/>
                      <a:pt x="1075" y="2916"/>
                      <a:pt x="1094" y="2916"/>
                    </a:cubicBezTo>
                    <a:cubicBezTo>
                      <a:pt x="1113" y="2916"/>
                      <a:pt x="1131" y="2932"/>
                      <a:pt x="1131" y="2951"/>
                    </a:cubicBezTo>
                    <a:cubicBezTo>
                      <a:pt x="1131" y="2970"/>
                      <a:pt x="1117" y="2986"/>
                      <a:pt x="1099" y="2986"/>
                    </a:cubicBezTo>
                    <a:close/>
                    <a:moveTo>
                      <a:pt x="922" y="2986"/>
                    </a:moveTo>
                    <a:lnTo>
                      <a:pt x="918" y="2986"/>
                    </a:lnTo>
                    <a:cubicBezTo>
                      <a:pt x="899" y="2986"/>
                      <a:pt x="883" y="2970"/>
                      <a:pt x="883" y="2951"/>
                    </a:cubicBezTo>
                    <a:cubicBezTo>
                      <a:pt x="883" y="2932"/>
                      <a:pt x="899" y="2916"/>
                      <a:pt x="918" y="2916"/>
                    </a:cubicBezTo>
                    <a:lnTo>
                      <a:pt x="922" y="2916"/>
                    </a:lnTo>
                    <a:cubicBezTo>
                      <a:pt x="941" y="2916"/>
                      <a:pt x="957" y="2932"/>
                      <a:pt x="957" y="2951"/>
                    </a:cubicBezTo>
                    <a:cubicBezTo>
                      <a:pt x="956" y="2970"/>
                      <a:pt x="941" y="2986"/>
                      <a:pt x="922" y="2986"/>
                    </a:cubicBezTo>
                    <a:close/>
                    <a:moveTo>
                      <a:pt x="746" y="2986"/>
                    </a:moveTo>
                    <a:lnTo>
                      <a:pt x="741" y="2986"/>
                    </a:lnTo>
                    <a:cubicBezTo>
                      <a:pt x="722" y="2986"/>
                      <a:pt x="706" y="2970"/>
                      <a:pt x="706" y="2951"/>
                    </a:cubicBezTo>
                    <a:cubicBezTo>
                      <a:pt x="706" y="2932"/>
                      <a:pt x="722" y="2916"/>
                      <a:pt x="741" y="2916"/>
                    </a:cubicBezTo>
                    <a:cubicBezTo>
                      <a:pt x="760" y="2916"/>
                      <a:pt x="778" y="2932"/>
                      <a:pt x="778" y="2951"/>
                    </a:cubicBezTo>
                    <a:cubicBezTo>
                      <a:pt x="778" y="2970"/>
                      <a:pt x="765" y="2986"/>
                      <a:pt x="746" y="2986"/>
                    </a:cubicBezTo>
                    <a:close/>
                    <a:moveTo>
                      <a:pt x="569" y="2986"/>
                    </a:moveTo>
                    <a:lnTo>
                      <a:pt x="565" y="2986"/>
                    </a:lnTo>
                    <a:cubicBezTo>
                      <a:pt x="546" y="2986"/>
                      <a:pt x="530" y="2970"/>
                      <a:pt x="530" y="2951"/>
                    </a:cubicBezTo>
                    <a:cubicBezTo>
                      <a:pt x="530" y="2932"/>
                      <a:pt x="546" y="2916"/>
                      <a:pt x="565" y="2916"/>
                    </a:cubicBezTo>
                    <a:cubicBezTo>
                      <a:pt x="584" y="2916"/>
                      <a:pt x="601" y="2932"/>
                      <a:pt x="601" y="2951"/>
                    </a:cubicBezTo>
                    <a:cubicBezTo>
                      <a:pt x="601" y="2970"/>
                      <a:pt x="588" y="2986"/>
                      <a:pt x="569" y="2986"/>
                    </a:cubicBezTo>
                    <a:close/>
                    <a:moveTo>
                      <a:pt x="392" y="2986"/>
                    </a:moveTo>
                    <a:lnTo>
                      <a:pt x="387" y="2986"/>
                    </a:lnTo>
                    <a:cubicBezTo>
                      <a:pt x="368" y="2986"/>
                      <a:pt x="352" y="2970"/>
                      <a:pt x="352" y="2951"/>
                    </a:cubicBezTo>
                    <a:cubicBezTo>
                      <a:pt x="352" y="2932"/>
                      <a:pt x="368" y="2916"/>
                      <a:pt x="387" y="2916"/>
                    </a:cubicBezTo>
                    <a:lnTo>
                      <a:pt x="392" y="2916"/>
                    </a:lnTo>
                    <a:cubicBezTo>
                      <a:pt x="411" y="2916"/>
                      <a:pt x="427" y="2932"/>
                      <a:pt x="427" y="2951"/>
                    </a:cubicBezTo>
                    <a:cubicBezTo>
                      <a:pt x="427" y="2970"/>
                      <a:pt x="411" y="2986"/>
                      <a:pt x="392" y="2986"/>
                    </a:cubicBezTo>
                    <a:close/>
                    <a:moveTo>
                      <a:pt x="215" y="2986"/>
                    </a:moveTo>
                    <a:lnTo>
                      <a:pt x="211" y="2986"/>
                    </a:lnTo>
                    <a:cubicBezTo>
                      <a:pt x="192" y="2986"/>
                      <a:pt x="176" y="2970"/>
                      <a:pt x="176" y="2951"/>
                    </a:cubicBezTo>
                    <a:cubicBezTo>
                      <a:pt x="176" y="2932"/>
                      <a:pt x="192" y="2916"/>
                      <a:pt x="211" y="2916"/>
                    </a:cubicBezTo>
                    <a:cubicBezTo>
                      <a:pt x="230" y="2916"/>
                      <a:pt x="247" y="2932"/>
                      <a:pt x="247" y="2951"/>
                    </a:cubicBezTo>
                    <a:cubicBezTo>
                      <a:pt x="247" y="2970"/>
                      <a:pt x="234" y="2986"/>
                      <a:pt x="215" y="2986"/>
                    </a:cubicBezTo>
                    <a:close/>
                    <a:moveTo>
                      <a:pt x="39" y="2986"/>
                    </a:moveTo>
                    <a:lnTo>
                      <a:pt x="35" y="2986"/>
                    </a:lnTo>
                    <a:cubicBezTo>
                      <a:pt x="16" y="2986"/>
                      <a:pt x="0" y="2970"/>
                      <a:pt x="0" y="2951"/>
                    </a:cubicBezTo>
                    <a:cubicBezTo>
                      <a:pt x="0" y="2932"/>
                      <a:pt x="16" y="2916"/>
                      <a:pt x="35" y="2916"/>
                    </a:cubicBezTo>
                    <a:lnTo>
                      <a:pt x="39" y="2916"/>
                    </a:lnTo>
                    <a:cubicBezTo>
                      <a:pt x="58" y="2916"/>
                      <a:pt x="74" y="2932"/>
                      <a:pt x="74" y="2951"/>
                    </a:cubicBezTo>
                    <a:cubicBezTo>
                      <a:pt x="74" y="2970"/>
                      <a:pt x="58" y="2986"/>
                      <a:pt x="39" y="2986"/>
                    </a:cubicBezTo>
                    <a:close/>
                    <a:moveTo>
                      <a:pt x="1183" y="2897"/>
                    </a:moveTo>
                    <a:cubicBezTo>
                      <a:pt x="1164" y="2897"/>
                      <a:pt x="1148" y="2881"/>
                      <a:pt x="1148" y="2862"/>
                    </a:cubicBezTo>
                    <a:lnTo>
                      <a:pt x="1148" y="2858"/>
                    </a:lnTo>
                    <a:cubicBezTo>
                      <a:pt x="1148" y="2839"/>
                      <a:pt x="1164" y="2823"/>
                      <a:pt x="1183" y="2823"/>
                    </a:cubicBezTo>
                    <a:cubicBezTo>
                      <a:pt x="1202" y="2823"/>
                      <a:pt x="1218" y="2839"/>
                      <a:pt x="1218" y="2858"/>
                    </a:cubicBezTo>
                    <a:lnTo>
                      <a:pt x="1218" y="2862"/>
                    </a:lnTo>
                    <a:cubicBezTo>
                      <a:pt x="1217" y="2883"/>
                      <a:pt x="1202" y="2897"/>
                      <a:pt x="1183" y="2897"/>
                    </a:cubicBezTo>
                    <a:close/>
                    <a:moveTo>
                      <a:pt x="1183" y="2721"/>
                    </a:moveTo>
                    <a:cubicBezTo>
                      <a:pt x="1164" y="2721"/>
                      <a:pt x="1148" y="2705"/>
                      <a:pt x="1148" y="2686"/>
                    </a:cubicBezTo>
                    <a:lnTo>
                      <a:pt x="1148" y="2683"/>
                    </a:lnTo>
                    <a:cubicBezTo>
                      <a:pt x="1148" y="2664"/>
                      <a:pt x="1164" y="2648"/>
                      <a:pt x="1183" y="2648"/>
                    </a:cubicBezTo>
                    <a:cubicBezTo>
                      <a:pt x="1202" y="2648"/>
                      <a:pt x="1218" y="2664"/>
                      <a:pt x="1218" y="2683"/>
                    </a:cubicBezTo>
                    <a:lnTo>
                      <a:pt x="1218" y="2687"/>
                    </a:lnTo>
                    <a:cubicBezTo>
                      <a:pt x="1217" y="2706"/>
                      <a:pt x="1202" y="2721"/>
                      <a:pt x="1183" y="2721"/>
                    </a:cubicBezTo>
                    <a:close/>
                    <a:moveTo>
                      <a:pt x="1183" y="2545"/>
                    </a:moveTo>
                    <a:cubicBezTo>
                      <a:pt x="1164" y="2545"/>
                      <a:pt x="1148" y="2529"/>
                      <a:pt x="1148" y="2510"/>
                    </a:cubicBezTo>
                    <a:lnTo>
                      <a:pt x="1148" y="2505"/>
                    </a:lnTo>
                    <a:cubicBezTo>
                      <a:pt x="1148" y="2486"/>
                      <a:pt x="1164" y="2470"/>
                      <a:pt x="1183" y="2470"/>
                    </a:cubicBezTo>
                    <a:cubicBezTo>
                      <a:pt x="1202" y="2470"/>
                      <a:pt x="1218" y="2486"/>
                      <a:pt x="1218" y="2505"/>
                    </a:cubicBezTo>
                    <a:lnTo>
                      <a:pt x="1218" y="2510"/>
                    </a:lnTo>
                    <a:cubicBezTo>
                      <a:pt x="1217" y="2530"/>
                      <a:pt x="1202" y="2545"/>
                      <a:pt x="1183" y="2545"/>
                    </a:cubicBezTo>
                    <a:close/>
                    <a:moveTo>
                      <a:pt x="1183" y="2368"/>
                    </a:moveTo>
                    <a:cubicBezTo>
                      <a:pt x="1164" y="2368"/>
                      <a:pt x="1148" y="2352"/>
                      <a:pt x="1148" y="2333"/>
                    </a:cubicBezTo>
                    <a:lnTo>
                      <a:pt x="1148" y="2329"/>
                    </a:lnTo>
                    <a:cubicBezTo>
                      <a:pt x="1148" y="2310"/>
                      <a:pt x="1164" y="2294"/>
                      <a:pt x="1183" y="2294"/>
                    </a:cubicBezTo>
                    <a:cubicBezTo>
                      <a:pt x="1202" y="2294"/>
                      <a:pt x="1218" y="2310"/>
                      <a:pt x="1218" y="2329"/>
                    </a:cubicBezTo>
                    <a:lnTo>
                      <a:pt x="1218" y="2333"/>
                    </a:lnTo>
                    <a:cubicBezTo>
                      <a:pt x="1217" y="2354"/>
                      <a:pt x="1202" y="2368"/>
                      <a:pt x="1183" y="2368"/>
                    </a:cubicBezTo>
                    <a:close/>
                    <a:moveTo>
                      <a:pt x="1183" y="2192"/>
                    </a:moveTo>
                    <a:cubicBezTo>
                      <a:pt x="1164" y="2192"/>
                      <a:pt x="1148" y="2176"/>
                      <a:pt x="1148" y="2157"/>
                    </a:cubicBezTo>
                    <a:cubicBezTo>
                      <a:pt x="1148" y="2138"/>
                      <a:pt x="1164" y="2121"/>
                      <a:pt x="1183" y="2121"/>
                    </a:cubicBezTo>
                    <a:cubicBezTo>
                      <a:pt x="1202" y="2121"/>
                      <a:pt x="1218" y="2134"/>
                      <a:pt x="1218" y="2153"/>
                    </a:cubicBezTo>
                    <a:lnTo>
                      <a:pt x="1218" y="2157"/>
                    </a:lnTo>
                    <a:cubicBezTo>
                      <a:pt x="1217" y="2176"/>
                      <a:pt x="1202" y="2192"/>
                      <a:pt x="1183" y="2192"/>
                    </a:cubicBezTo>
                    <a:close/>
                    <a:moveTo>
                      <a:pt x="1183" y="2016"/>
                    </a:moveTo>
                    <a:cubicBezTo>
                      <a:pt x="1164" y="2016"/>
                      <a:pt x="1148" y="2000"/>
                      <a:pt x="1148" y="1981"/>
                    </a:cubicBezTo>
                    <a:lnTo>
                      <a:pt x="1148" y="1976"/>
                    </a:lnTo>
                    <a:cubicBezTo>
                      <a:pt x="1148" y="1957"/>
                      <a:pt x="1164" y="1941"/>
                      <a:pt x="1183" y="1941"/>
                    </a:cubicBezTo>
                    <a:cubicBezTo>
                      <a:pt x="1202" y="1941"/>
                      <a:pt x="1218" y="1957"/>
                      <a:pt x="1218" y="1976"/>
                    </a:cubicBezTo>
                    <a:lnTo>
                      <a:pt x="1218" y="1981"/>
                    </a:lnTo>
                    <a:cubicBezTo>
                      <a:pt x="1217" y="2000"/>
                      <a:pt x="1202" y="2016"/>
                      <a:pt x="1183" y="2016"/>
                    </a:cubicBezTo>
                    <a:close/>
                    <a:moveTo>
                      <a:pt x="1183" y="1839"/>
                    </a:moveTo>
                    <a:cubicBezTo>
                      <a:pt x="1164" y="1839"/>
                      <a:pt x="1148" y="1823"/>
                      <a:pt x="1148" y="1804"/>
                    </a:cubicBezTo>
                    <a:lnTo>
                      <a:pt x="1148" y="1800"/>
                    </a:lnTo>
                    <a:cubicBezTo>
                      <a:pt x="1148" y="1781"/>
                      <a:pt x="1164" y="1765"/>
                      <a:pt x="1183" y="1765"/>
                    </a:cubicBezTo>
                    <a:cubicBezTo>
                      <a:pt x="1202" y="1765"/>
                      <a:pt x="1218" y="1781"/>
                      <a:pt x="1218" y="1800"/>
                    </a:cubicBezTo>
                    <a:lnTo>
                      <a:pt x="1218" y="1804"/>
                    </a:lnTo>
                    <a:cubicBezTo>
                      <a:pt x="1217" y="1823"/>
                      <a:pt x="1202" y="1839"/>
                      <a:pt x="1183" y="1839"/>
                    </a:cubicBezTo>
                    <a:close/>
                    <a:moveTo>
                      <a:pt x="1183" y="1663"/>
                    </a:moveTo>
                    <a:cubicBezTo>
                      <a:pt x="1164" y="1663"/>
                      <a:pt x="1148" y="1647"/>
                      <a:pt x="1148" y="1628"/>
                    </a:cubicBezTo>
                    <a:lnTo>
                      <a:pt x="1148" y="1624"/>
                    </a:lnTo>
                    <a:cubicBezTo>
                      <a:pt x="1148" y="1605"/>
                      <a:pt x="1164" y="1589"/>
                      <a:pt x="1183" y="1589"/>
                    </a:cubicBezTo>
                    <a:cubicBezTo>
                      <a:pt x="1202" y="1589"/>
                      <a:pt x="1218" y="1605"/>
                      <a:pt x="1218" y="1624"/>
                    </a:cubicBezTo>
                    <a:lnTo>
                      <a:pt x="1218" y="1628"/>
                    </a:lnTo>
                    <a:cubicBezTo>
                      <a:pt x="1217" y="1647"/>
                      <a:pt x="1202" y="1663"/>
                      <a:pt x="1183" y="1663"/>
                    </a:cubicBezTo>
                    <a:close/>
                    <a:moveTo>
                      <a:pt x="1183" y="1487"/>
                    </a:moveTo>
                    <a:cubicBezTo>
                      <a:pt x="1164" y="1487"/>
                      <a:pt x="1148" y="1470"/>
                      <a:pt x="1148" y="1452"/>
                    </a:cubicBezTo>
                    <a:lnTo>
                      <a:pt x="1148" y="1447"/>
                    </a:lnTo>
                    <a:cubicBezTo>
                      <a:pt x="1148" y="1428"/>
                      <a:pt x="1164" y="1412"/>
                      <a:pt x="1183" y="1412"/>
                    </a:cubicBezTo>
                    <a:cubicBezTo>
                      <a:pt x="1202" y="1412"/>
                      <a:pt x="1218" y="1428"/>
                      <a:pt x="1218" y="1447"/>
                    </a:cubicBezTo>
                    <a:lnTo>
                      <a:pt x="1218" y="1452"/>
                    </a:lnTo>
                    <a:cubicBezTo>
                      <a:pt x="1217" y="1470"/>
                      <a:pt x="1202" y="1487"/>
                      <a:pt x="1183" y="1487"/>
                    </a:cubicBezTo>
                    <a:close/>
                    <a:moveTo>
                      <a:pt x="1183" y="1309"/>
                    </a:moveTo>
                    <a:cubicBezTo>
                      <a:pt x="1164" y="1309"/>
                      <a:pt x="1148" y="1293"/>
                      <a:pt x="1148" y="1274"/>
                    </a:cubicBezTo>
                    <a:cubicBezTo>
                      <a:pt x="1148" y="1255"/>
                      <a:pt x="1164" y="1237"/>
                      <a:pt x="1183" y="1237"/>
                    </a:cubicBezTo>
                    <a:cubicBezTo>
                      <a:pt x="1202" y="1237"/>
                      <a:pt x="1218" y="1250"/>
                      <a:pt x="1218" y="1269"/>
                    </a:cubicBezTo>
                    <a:lnTo>
                      <a:pt x="1218" y="1274"/>
                    </a:lnTo>
                    <a:cubicBezTo>
                      <a:pt x="1217" y="1294"/>
                      <a:pt x="1202" y="1309"/>
                      <a:pt x="1183" y="1309"/>
                    </a:cubicBezTo>
                    <a:close/>
                    <a:moveTo>
                      <a:pt x="1183" y="1132"/>
                    </a:moveTo>
                    <a:cubicBezTo>
                      <a:pt x="1164" y="1132"/>
                      <a:pt x="1148" y="1116"/>
                      <a:pt x="1148" y="1097"/>
                    </a:cubicBezTo>
                    <a:lnTo>
                      <a:pt x="1148" y="1094"/>
                    </a:lnTo>
                    <a:cubicBezTo>
                      <a:pt x="1148" y="1076"/>
                      <a:pt x="1164" y="1059"/>
                      <a:pt x="1183" y="1059"/>
                    </a:cubicBezTo>
                    <a:cubicBezTo>
                      <a:pt x="1202" y="1059"/>
                      <a:pt x="1218" y="1076"/>
                      <a:pt x="1218" y="1094"/>
                    </a:cubicBezTo>
                    <a:lnTo>
                      <a:pt x="1218" y="1099"/>
                    </a:lnTo>
                    <a:cubicBezTo>
                      <a:pt x="1217" y="1118"/>
                      <a:pt x="1202" y="1132"/>
                      <a:pt x="1183" y="1132"/>
                    </a:cubicBezTo>
                    <a:close/>
                    <a:moveTo>
                      <a:pt x="1183" y="956"/>
                    </a:moveTo>
                    <a:cubicBezTo>
                      <a:pt x="1164" y="956"/>
                      <a:pt x="1148" y="940"/>
                      <a:pt x="1148" y="921"/>
                    </a:cubicBezTo>
                    <a:lnTo>
                      <a:pt x="1148" y="917"/>
                    </a:lnTo>
                    <a:cubicBezTo>
                      <a:pt x="1148" y="898"/>
                      <a:pt x="1164" y="882"/>
                      <a:pt x="1183" y="882"/>
                    </a:cubicBezTo>
                    <a:cubicBezTo>
                      <a:pt x="1202" y="882"/>
                      <a:pt x="1218" y="898"/>
                      <a:pt x="1218" y="917"/>
                    </a:cubicBezTo>
                    <a:lnTo>
                      <a:pt x="1218" y="921"/>
                    </a:lnTo>
                    <a:cubicBezTo>
                      <a:pt x="1217" y="941"/>
                      <a:pt x="1202" y="956"/>
                      <a:pt x="1183" y="956"/>
                    </a:cubicBezTo>
                    <a:close/>
                    <a:moveTo>
                      <a:pt x="1183" y="780"/>
                    </a:moveTo>
                    <a:cubicBezTo>
                      <a:pt x="1164" y="780"/>
                      <a:pt x="1148" y="764"/>
                      <a:pt x="1148" y="745"/>
                    </a:cubicBezTo>
                    <a:lnTo>
                      <a:pt x="1148" y="740"/>
                    </a:lnTo>
                    <a:cubicBezTo>
                      <a:pt x="1148" y="721"/>
                      <a:pt x="1164" y="705"/>
                      <a:pt x="1183" y="705"/>
                    </a:cubicBezTo>
                    <a:cubicBezTo>
                      <a:pt x="1202" y="705"/>
                      <a:pt x="1218" y="721"/>
                      <a:pt x="1218" y="740"/>
                    </a:cubicBezTo>
                    <a:lnTo>
                      <a:pt x="1218" y="745"/>
                    </a:lnTo>
                    <a:cubicBezTo>
                      <a:pt x="1217" y="765"/>
                      <a:pt x="1202" y="780"/>
                      <a:pt x="1183" y="780"/>
                    </a:cubicBezTo>
                    <a:close/>
                    <a:moveTo>
                      <a:pt x="1183" y="603"/>
                    </a:moveTo>
                    <a:cubicBezTo>
                      <a:pt x="1164" y="603"/>
                      <a:pt x="1148" y="587"/>
                      <a:pt x="1148" y="568"/>
                    </a:cubicBezTo>
                    <a:lnTo>
                      <a:pt x="1148" y="564"/>
                    </a:lnTo>
                    <a:cubicBezTo>
                      <a:pt x="1148" y="545"/>
                      <a:pt x="1164" y="529"/>
                      <a:pt x="1183" y="529"/>
                    </a:cubicBezTo>
                    <a:cubicBezTo>
                      <a:pt x="1202" y="529"/>
                      <a:pt x="1218" y="545"/>
                      <a:pt x="1218" y="564"/>
                    </a:cubicBezTo>
                    <a:lnTo>
                      <a:pt x="1218" y="568"/>
                    </a:lnTo>
                    <a:cubicBezTo>
                      <a:pt x="1217" y="587"/>
                      <a:pt x="1202" y="603"/>
                      <a:pt x="1183" y="603"/>
                    </a:cubicBezTo>
                    <a:close/>
                    <a:moveTo>
                      <a:pt x="1183" y="427"/>
                    </a:moveTo>
                    <a:cubicBezTo>
                      <a:pt x="1164" y="427"/>
                      <a:pt x="1148" y="411"/>
                      <a:pt x="1148" y="392"/>
                    </a:cubicBezTo>
                    <a:cubicBezTo>
                      <a:pt x="1148" y="373"/>
                      <a:pt x="1164" y="356"/>
                      <a:pt x="1183" y="356"/>
                    </a:cubicBezTo>
                    <a:cubicBezTo>
                      <a:pt x="1202" y="356"/>
                      <a:pt x="1218" y="369"/>
                      <a:pt x="1218" y="388"/>
                    </a:cubicBezTo>
                    <a:lnTo>
                      <a:pt x="1218" y="392"/>
                    </a:lnTo>
                    <a:cubicBezTo>
                      <a:pt x="1217" y="411"/>
                      <a:pt x="1202" y="427"/>
                      <a:pt x="1183" y="427"/>
                    </a:cubicBezTo>
                    <a:close/>
                    <a:moveTo>
                      <a:pt x="1183" y="251"/>
                    </a:moveTo>
                    <a:cubicBezTo>
                      <a:pt x="1164" y="251"/>
                      <a:pt x="1148" y="235"/>
                      <a:pt x="1148" y="216"/>
                    </a:cubicBezTo>
                    <a:lnTo>
                      <a:pt x="1148" y="211"/>
                    </a:lnTo>
                    <a:cubicBezTo>
                      <a:pt x="1148" y="192"/>
                      <a:pt x="1164" y="176"/>
                      <a:pt x="1183" y="176"/>
                    </a:cubicBezTo>
                    <a:cubicBezTo>
                      <a:pt x="1202" y="176"/>
                      <a:pt x="1218" y="192"/>
                      <a:pt x="1218" y="211"/>
                    </a:cubicBezTo>
                    <a:lnTo>
                      <a:pt x="1218" y="216"/>
                    </a:lnTo>
                    <a:cubicBezTo>
                      <a:pt x="1217" y="235"/>
                      <a:pt x="1202" y="251"/>
                      <a:pt x="1183" y="251"/>
                    </a:cubicBezTo>
                    <a:close/>
                    <a:moveTo>
                      <a:pt x="1183" y="74"/>
                    </a:moveTo>
                    <a:cubicBezTo>
                      <a:pt x="1164" y="74"/>
                      <a:pt x="1148" y="58"/>
                      <a:pt x="1148" y="39"/>
                    </a:cubicBezTo>
                    <a:lnTo>
                      <a:pt x="1148" y="35"/>
                    </a:lnTo>
                    <a:cubicBezTo>
                      <a:pt x="1148" y="16"/>
                      <a:pt x="1164" y="0"/>
                      <a:pt x="1183" y="0"/>
                    </a:cubicBezTo>
                    <a:cubicBezTo>
                      <a:pt x="1202" y="0"/>
                      <a:pt x="1218" y="16"/>
                      <a:pt x="1218" y="35"/>
                    </a:cubicBezTo>
                    <a:lnTo>
                      <a:pt x="1218" y="39"/>
                    </a:lnTo>
                    <a:cubicBezTo>
                      <a:pt x="1217" y="58"/>
                      <a:pt x="1202" y="74"/>
                      <a:pt x="1183" y="74"/>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7" name="Freeform 226">
                <a:extLst>
                  <a:ext uri="{FF2B5EF4-FFF2-40B4-BE49-F238E27FC236}">
                    <a16:creationId xmlns:a16="http://schemas.microsoft.com/office/drawing/2014/main" id="{180EAA63-FFCC-D447-8366-E259E6AB7680}"/>
                  </a:ext>
                </a:extLst>
              </p:cNvPr>
              <p:cNvSpPr/>
              <p:nvPr/>
            </p:nvSpPr>
            <p:spPr>
              <a:xfrm>
                <a:off x="9784845" y="2570471"/>
                <a:ext cx="100297" cy="99088"/>
              </a:xfrm>
              <a:custGeom>
                <a:avLst/>
                <a:gdLst/>
                <a:ahLst/>
                <a:cxnLst>
                  <a:cxn ang="3cd4">
                    <a:pos x="hc" y="t"/>
                  </a:cxn>
                  <a:cxn ang="cd2">
                    <a:pos x="l" y="vc"/>
                  </a:cxn>
                  <a:cxn ang="cd4">
                    <a:pos x="hc" y="b"/>
                  </a:cxn>
                  <a:cxn ang="0">
                    <a:pos x="r" y="vc"/>
                  </a:cxn>
                </a:cxnLst>
                <a:rect l="l" t="t" r="r" b="b"/>
                <a:pathLst>
                  <a:path w="416" h="411">
                    <a:moveTo>
                      <a:pt x="0" y="0"/>
                    </a:moveTo>
                    <a:lnTo>
                      <a:pt x="77" y="0"/>
                    </a:lnTo>
                    <a:cubicBezTo>
                      <a:pt x="86" y="0"/>
                      <a:pt x="91" y="1"/>
                      <a:pt x="97" y="6"/>
                    </a:cubicBezTo>
                    <a:cubicBezTo>
                      <a:pt x="103" y="11"/>
                      <a:pt x="106" y="15"/>
                      <a:pt x="109" y="20"/>
                    </a:cubicBezTo>
                    <a:lnTo>
                      <a:pt x="189" y="241"/>
                    </a:lnTo>
                    <a:cubicBezTo>
                      <a:pt x="192" y="251"/>
                      <a:pt x="196" y="261"/>
                      <a:pt x="199" y="271"/>
                    </a:cubicBezTo>
                    <a:cubicBezTo>
                      <a:pt x="204" y="283"/>
                      <a:pt x="207" y="294"/>
                      <a:pt x="209" y="306"/>
                    </a:cubicBezTo>
                    <a:cubicBezTo>
                      <a:pt x="212" y="293"/>
                      <a:pt x="215" y="281"/>
                      <a:pt x="218" y="271"/>
                    </a:cubicBezTo>
                    <a:cubicBezTo>
                      <a:pt x="221" y="259"/>
                      <a:pt x="226" y="249"/>
                      <a:pt x="228" y="241"/>
                    </a:cubicBezTo>
                    <a:lnTo>
                      <a:pt x="307" y="20"/>
                    </a:lnTo>
                    <a:cubicBezTo>
                      <a:pt x="309" y="15"/>
                      <a:pt x="313" y="10"/>
                      <a:pt x="319" y="6"/>
                    </a:cubicBezTo>
                    <a:cubicBezTo>
                      <a:pt x="325" y="1"/>
                      <a:pt x="330" y="0"/>
                      <a:pt x="339" y="0"/>
                    </a:cubicBezTo>
                    <a:lnTo>
                      <a:pt x="416" y="0"/>
                    </a:lnTo>
                    <a:lnTo>
                      <a:pt x="252" y="411"/>
                    </a:lnTo>
                    <a:lnTo>
                      <a:pt x="166" y="411"/>
                    </a:ln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8" name="Freeform 227">
                <a:extLst>
                  <a:ext uri="{FF2B5EF4-FFF2-40B4-BE49-F238E27FC236}">
                    <a16:creationId xmlns:a16="http://schemas.microsoft.com/office/drawing/2014/main" id="{2BA3F23F-4504-1A44-8FC4-EE96C1F862AD}"/>
                  </a:ext>
                </a:extLst>
              </p:cNvPr>
              <p:cNvSpPr/>
              <p:nvPr/>
            </p:nvSpPr>
            <p:spPr>
              <a:xfrm>
                <a:off x="9904234" y="2569021"/>
                <a:ext cx="69845" cy="101505"/>
              </a:xfrm>
              <a:custGeom>
                <a:avLst/>
                <a:gdLst/>
                <a:ahLst/>
                <a:cxnLst>
                  <a:cxn ang="3cd4">
                    <a:pos x="hc" y="t"/>
                  </a:cxn>
                  <a:cxn ang="cd2">
                    <a:pos x="l" y="vc"/>
                  </a:cxn>
                  <a:cxn ang="cd4">
                    <a:pos x="hc" y="b"/>
                  </a:cxn>
                  <a:cxn ang="0">
                    <a:pos x="r" y="vc"/>
                  </a:cxn>
                </a:cxnLst>
                <a:rect l="l" t="t" r="r" b="b"/>
                <a:pathLst>
                  <a:path w="290" h="421">
                    <a:moveTo>
                      <a:pt x="264" y="89"/>
                    </a:moveTo>
                    <a:cubicBezTo>
                      <a:pt x="261" y="93"/>
                      <a:pt x="258" y="96"/>
                      <a:pt x="255" y="99"/>
                    </a:cubicBezTo>
                    <a:cubicBezTo>
                      <a:pt x="252" y="102"/>
                      <a:pt x="247" y="102"/>
                      <a:pt x="243" y="102"/>
                    </a:cubicBezTo>
                    <a:cubicBezTo>
                      <a:pt x="239" y="102"/>
                      <a:pt x="234" y="101"/>
                      <a:pt x="229" y="98"/>
                    </a:cubicBezTo>
                    <a:cubicBezTo>
                      <a:pt x="224" y="95"/>
                      <a:pt x="218" y="92"/>
                      <a:pt x="211" y="89"/>
                    </a:cubicBezTo>
                    <a:cubicBezTo>
                      <a:pt x="205" y="86"/>
                      <a:pt x="198" y="83"/>
                      <a:pt x="189" y="80"/>
                    </a:cubicBezTo>
                    <a:cubicBezTo>
                      <a:pt x="180" y="77"/>
                      <a:pt x="172" y="76"/>
                      <a:pt x="161" y="76"/>
                    </a:cubicBezTo>
                    <a:cubicBezTo>
                      <a:pt x="144" y="76"/>
                      <a:pt x="131" y="80"/>
                      <a:pt x="122" y="88"/>
                    </a:cubicBezTo>
                    <a:cubicBezTo>
                      <a:pt x="113" y="95"/>
                      <a:pt x="109" y="105"/>
                      <a:pt x="109" y="118"/>
                    </a:cubicBezTo>
                    <a:cubicBezTo>
                      <a:pt x="109" y="127"/>
                      <a:pt x="112" y="133"/>
                      <a:pt x="116" y="139"/>
                    </a:cubicBezTo>
                    <a:cubicBezTo>
                      <a:pt x="122" y="144"/>
                      <a:pt x="128" y="149"/>
                      <a:pt x="137" y="153"/>
                    </a:cubicBezTo>
                    <a:cubicBezTo>
                      <a:pt x="145" y="158"/>
                      <a:pt x="156" y="161"/>
                      <a:pt x="166" y="163"/>
                    </a:cubicBezTo>
                    <a:cubicBezTo>
                      <a:pt x="178" y="166"/>
                      <a:pt x="187" y="171"/>
                      <a:pt x="199" y="175"/>
                    </a:cubicBezTo>
                    <a:cubicBezTo>
                      <a:pt x="210" y="179"/>
                      <a:pt x="223" y="184"/>
                      <a:pt x="233" y="190"/>
                    </a:cubicBezTo>
                    <a:cubicBezTo>
                      <a:pt x="245" y="196"/>
                      <a:pt x="253" y="203"/>
                      <a:pt x="262" y="210"/>
                    </a:cubicBezTo>
                    <a:cubicBezTo>
                      <a:pt x="271" y="219"/>
                      <a:pt x="278" y="229"/>
                      <a:pt x="282" y="241"/>
                    </a:cubicBezTo>
                    <a:cubicBezTo>
                      <a:pt x="288" y="252"/>
                      <a:pt x="290" y="267"/>
                      <a:pt x="290" y="284"/>
                    </a:cubicBezTo>
                    <a:cubicBezTo>
                      <a:pt x="290" y="303"/>
                      <a:pt x="287" y="321"/>
                      <a:pt x="280" y="338"/>
                    </a:cubicBezTo>
                    <a:cubicBezTo>
                      <a:pt x="272" y="354"/>
                      <a:pt x="264" y="369"/>
                      <a:pt x="250" y="382"/>
                    </a:cubicBezTo>
                    <a:cubicBezTo>
                      <a:pt x="237" y="394"/>
                      <a:pt x="223" y="404"/>
                      <a:pt x="204" y="411"/>
                    </a:cubicBezTo>
                    <a:cubicBezTo>
                      <a:pt x="185" y="418"/>
                      <a:pt x="164" y="421"/>
                      <a:pt x="141" y="421"/>
                    </a:cubicBezTo>
                    <a:cubicBezTo>
                      <a:pt x="128" y="421"/>
                      <a:pt x="115" y="420"/>
                      <a:pt x="102" y="417"/>
                    </a:cubicBezTo>
                    <a:cubicBezTo>
                      <a:pt x="89" y="414"/>
                      <a:pt x="75" y="411"/>
                      <a:pt x="64" y="405"/>
                    </a:cubicBezTo>
                    <a:cubicBezTo>
                      <a:pt x="51" y="401"/>
                      <a:pt x="39" y="395"/>
                      <a:pt x="29" y="388"/>
                    </a:cubicBezTo>
                    <a:cubicBezTo>
                      <a:pt x="19" y="381"/>
                      <a:pt x="8" y="373"/>
                      <a:pt x="0" y="366"/>
                    </a:cubicBezTo>
                    <a:lnTo>
                      <a:pt x="27" y="321"/>
                    </a:lnTo>
                    <a:cubicBezTo>
                      <a:pt x="29" y="318"/>
                      <a:pt x="32" y="315"/>
                      <a:pt x="36" y="312"/>
                    </a:cubicBezTo>
                    <a:cubicBezTo>
                      <a:pt x="41" y="311"/>
                      <a:pt x="43" y="309"/>
                      <a:pt x="48" y="309"/>
                    </a:cubicBezTo>
                    <a:cubicBezTo>
                      <a:pt x="54" y="309"/>
                      <a:pt x="59" y="311"/>
                      <a:pt x="65" y="315"/>
                    </a:cubicBezTo>
                    <a:cubicBezTo>
                      <a:pt x="71" y="318"/>
                      <a:pt x="76" y="322"/>
                      <a:pt x="84" y="327"/>
                    </a:cubicBezTo>
                    <a:cubicBezTo>
                      <a:pt x="92" y="331"/>
                      <a:pt x="100" y="335"/>
                      <a:pt x="109" y="338"/>
                    </a:cubicBezTo>
                    <a:cubicBezTo>
                      <a:pt x="118" y="341"/>
                      <a:pt x="129" y="344"/>
                      <a:pt x="143" y="344"/>
                    </a:cubicBezTo>
                    <a:cubicBezTo>
                      <a:pt x="160" y="344"/>
                      <a:pt x="172" y="340"/>
                      <a:pt x="183" y="333"/>
                    </a:cubicBezTo>
                    <a:cubicBezTo>
                      <a:pt x="193" y="325"/>
                      <a:pt x="198" y="312"/>
                      <a:pt x="198" y="296"/>
                    </a:cubicBezTo>
                    <a:cubicBezTo>
                      <a:pt x="198" y="286"/>
                      <a:pt x="195" y="279"/>
                      <a:pt x="191" y="273"/>
                    </a:cubicBezTo>
                    <a:cubicBezTo>
                      <a:pt x="185" y="267"/>
                      <a:pt x="179" y="261"/>
                      <a:pt x="170" y="258"/>
                    </a:cubicBezTo>
                    <a:cubicBezTo>
                      <a:pt x="161" y="254"/>
                      <a:pt x="151" y="251"/>
                      <a:pt x="141" y="248"/>
                    </a:cubicBezTo>
                    <a:cubicBezTo>
                      <a:pt x="131" y="245"/>
                      <a:pt x="119" y="242"/>
                      <a:pt x="108" y="238"/>
                    </a:cubicBezTo>
                    <a:cubicBezTo>
                      <a:pt x="96" y="233"/>
                      <a:pt x="84" y="229"/>
                      <a:pt x="74" y="225"/>
                    </a:cubicBezTo>
                    <a:cubicBezTo>
                      <a:pt x="64" y="219"/>
                      <a:pt x="54" y="212"/>
                      <a:pt x="45" y="203"/>
                    </a:cubicBezTo>
                    <a:cubicBezTo>
                      <a:pt x="36" y="194"/>
                      <a:pt x="29" y="184"/>
                      <a:pt x="24" y="171"/>
                    </a:cubicBezTo>
                    <a:cubicBezTo>
                      <a:pt x="19" y="158"/>
                      <a:pt x="17" y="142"/>
                      <a:pt x="17" y="123"/>
                    </a:cubicBezTo>
                    <a:cubicBezTo>
                      <a:pt x="17" y="107"/>
                      <a:pt x="20" y="92"/>
                      <a:pt x="26" y="77"/>
                    </a:cubicBezTo>
                    <a:cubicBezTo>
                      <a:pt x="32" y="63"/>
                      <a:pt x="42" y="50"/>
                      <a:pt x="54" y="38"/>
                    </a:cubicBezTo>
                    <a:cubicBezTo>
                      <a:pt x="65" y="26"/>
                      <a:pt x="79" y="18"/>
                      <a:pt x="97" y="10"/>
                    </a:cubicBezTo>
                    <a:cubicBezTo>
                      <a:pt x="115" y="2"/>
                      <a:pt x="135" y="0"/>
                      <a:pt x="157" y="0"/>
                    </a:cubicBezTo>
                    <a:cubicBezTo>
                      <a:pt x="170" y="0"/>
                      <a:pt x="182" y="1"/>
                      <a:pt x="194" y="3"/>
                    </a:cubicBezTo>
                    <a:cubicBezTo>
                      <a:pt x="206" y="5"/>
                      <a:pt x="217" y="7"/>
                      <a:pt x="227" y="12"/>
                    </a:cubicBezTo>
                    <a:cubicBezTo>
                      <a:pt x="237" y="16"/>
                      <a:pt x="247" y="21"/>
                      <a:pt x="258" y="25"/>
                    </a:cubicBezTo>
                    <a:cubicBezTo>
                      <a:pt x="266" y="31"/>
                      <a:pt x="275" y="37"/>
                      <a:pt x="282" y="42"/>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29" name="Freeform 228">
                <a:extLst>
                  <a:ext uri="{FF2B5EF4-FFF2-40B4-BE49-F238E27FC236}">
                    <a16:creationId xmlns:a16="http://schemas.microsoft.com/office/drawing/2014/main" id="{30088F6C-6E54-BF4E-9FCF-8FA85EEEB6A1}"/>
                  </a:ext>
                </a:extLst>
              </p:cNvPr>
              <p:cNvSpPr/>
              <p:nvPr/>
            </p:nvSpPr>
            <p:spPr>
              <a:xfrm>
                <a:off x="10100961" y="2239371"/>
                <a:ext cx="777965" cy="563353"/>
              </a:xfrm>
              <a:custGeom>
                <a:avLst/>
                <a:gdLst/>
                <a:ahLst/>
                <a:cxnLst>
                  <a:cxn ang="3cd4">
                    <a:pos x="hc" y="t"/>
                  </a:cxn>
                  <a:cxn ang="cd2">
                    <a:pos x="l" y="vc"/>
                  </a:cxn>
                  <a:cxn ang="cd4">
                    <a:pos x="hc" y="b"/>
                  </a:cxn>
                  <a:cxn ang="0">
                    <a:pos x="r" y="vc"/>
                  </a:cxn>
                </a:cxnLst>
                <a:rect l="l" t="t" r="r" b="b"/>
                <a:pathLst>
                  <a:path w="3220" h="2332">
                    <a:moveTo>
                      <a:pt x="3176" y="2332"/>
                    </a:moveTo>
                    <a:lnTo>
                      <a:pt x="44" y="2332"/>
                    </a:lnTo>
                    <a:cubicBezTo>
                      <a:pt x="21" y="2332"/>
                      <a:pt x="0" y="2313"/>
                      <a:pt x="0" y="2288"/>
                    </a:cubicBezTo>
                    <a:lnTo>
                      <a:pt x="0" y="44"/>
                    </a:lnTo>
                    <a:cubicBezTo>
                      <a:pt x="0" y="20"/>
                      <a:pt x="19" y="0"/>
                      <a:pt x="44" y="0"/>
                    </a:cubicBezTo>
                    <a:lnTo>
                      <a:pt x="3176" y="0"/>
                    </a:lnTo>
                    <a:cubicBezTo>
                      <a:pt x="3200" y="0"/>
                      <a:pt x="3220" y="19"/>
                      <a:pt x="3220" y="44"/>
                    </a:cubicBezTo>
                    <a:lnTo>
                      <a:pt x="3220" y="2290"/>
                    </a:lnTo>
                    <a:cubicBezTo>
                      <a:pt x="3220" y="2313"/>
                      <a:pt x="3200" y="2332"/>
                      <a:pt x="3176" y="2332"/>
                    </a:cubicBezTo>
                    <a:close/>
                    <a:moveTo>
                      <a:pt x="88" y="2246"/>
                    </a:moveTo>
                    <a:lnTo>
                      <a:pt x="3134" y="2246"/>
                    </a:lnTo>
                    <a:lnTo>
                      <a:pt x="3134" y="86"/>
                    </a:lnTo>
                    <a:lnTo>
                      <a:pt x="88" y="86"/>
                    </a:ln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0" name="Freeform 229">
                <a:extLst>
                  <a:ext uri="{FF2B5EF4-FFF2-40B4-BE49-F238E27FC236}">
                    <a16:creationId xmlns:a16="http://schemas.microsoft.com/office/drawing/2014/main" id="{989D032F-BF2D-864F-8E4B-3688D1CDC7E0}"/>
                  </a:ext>
                </a:extLst>
              </p:cNvPr>
              <p:cNvSpPr/>
              <p:nvPr/>
            </p:nvSpPr>
            <p:spPr>
              <a:xfrm>
                <a:off x="10100961" y="2667385"/>
                <a:ext cx="770956" cy="20784"/>
              </a:xfrm>
              <a:custGeom>
                <a:avLst/>
                <a:gdLst/>
                <a:ahLst/>
                <a:cxnLst>
                  <a:cxn ang="3cd4">
                    <a:pos x="hc" y="t"/>
                  </a:cxn>
                  <a:cxn ang="cd2">
                    <a:pos x="l" y="vc"/>
                  </a:cxn>
                  <a:cxn ang="cd4">
                    <a:pos x="hc" y="b"/>
                  </a:cxn>
                  <a:cxn ang="0">
                    <a:pos x="r" y="vc"/>
                  </a:cxn>
                </a:cxnLst>
                <a:rect l="l" t="t" r="r" b="b"/>
                <a:pathLst>
                  <a:path w="3191" h="87">
                    <a:moveTo>
                      <a:pt x="3147" y="87"/>
                    </a:moveTo>
                    <a:lnTo>
                      <a:pt x="44" y="87"/>
                    </a:lnTo>
                    <a:cubicBezTo>
                      <a:pt x="21" y="87"/>
                      <a:pt x="0" y="68"/>
                      <a:pt x="0" y="44"/>
                    </a:cubicBezTo>
                    <a:cubicBezTo>
                      <a:pt x="0" y="20"/>
                      <a:pt x="19" y="0"/>
                      <a:pt x="44" y="0"/>
                    </a:cubicBezTo>
                    <a:lnTo>
                      <a:pt x="3147" y="0"/>
                    </a:lnTo>
                    <a:cubicBezTo>
                      <a:pt x="3171" y="0"/>
                      <a:pt x="3191" y="19"/>
                      <a:pt x="3191" y="44"/>
                    </a:cubicBezTo>
                    <a:cubicBezTo>
                      <a:pt x="3191" y="68"/>
                      <a:pt x="3172" y="87"/>
                      <a:pt x="3147" y="87"/>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1" name="Freeform 230">
                <a:extLst>
                  <a:ext uri="{FF2B5EF4-FFF2-40B4-BE49-F238E27FC236}">
                    <a16:creationId xmlns:a16="http://schemas.microsoft.com/office/drawing/2014/main" id="{624790A0-7706-5145-AF0D-8602CB406CB2}"/>
                  </a:ext>
                </a:extLst>
              </p:cNvPr>
              <p:cNvSpPr/>
              <p:nvPr/>
            </p:nvSpPr>
            <p:spPr>
              <a:xfrm>
                <a:off x="10265544" y="2861695"/>
                <a:ext cx="452182" cy="21026"/>
              </a:xfrm>
              <a:custGeom>
                <a:avLst/>
                <a:gdLst/>
                <a:ahLst/>
                <a:cxnLst>
                  <a:cxn ang="3cd4">
                    <a:pos x="hc" y="t"/>
                  </a:cxn>
                  <a:cxn ang="cd2">
                    <a:pos x="l" y="vc"/>
                  </a:cxn>
                  <a:cxn ang="cd4">
                    <a:pos x="hc" y="b"/>
                  </a:cxn>
                  <a:cxn ang="0">
                    <a:pos x="r" y="vc"/>
                  </a:cxn>
                </a:cxnLst>
                <a:rect l="l" t="t" r="r" b="b"/>
                <a:pathLst>
                  <a:path w="1872" h="88">
                    <a:moveTo>
                      <a:pt x="1828" y="88"/>
                    </a:moveTo>
                    <a:lnTo>
                      <a:pt x="44" y="88"/>
                    </a:lnTo>
                    <a:cubicBezTo>
                      <a:pt x="21" y="88"/>
                      <a:pt x="0" y="69"/>
                      <a:pt x="0" y="44"/>
                    </a:cubicBezTo>
                    <a:cubicBezTo>
                      <a:pt x="0" y="21"/>
                      <a:pt x="19" y="0"/>
                      <a:pt x="44" y="0"/>
                    </a:cubicBezTo>
                    <a:lnTo>
                      <a:pt x="1828" y="0"/>
                    </a:lnTo>
                    <a:cubicBezTo>
                      <a:pt x="1851" y="0"/>
                      <a:pt x="1872" y="19"/>
                      <a:pt x="1872" y="44"/>
                    </a:cubicBezTo>
                    <a:cubicBezTo>
                      <a:pt x="1872" y="67"/>
                      <a:pt x="1853" y="88"/>
                      <a:pt x="1828" y="88"/>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2" name="Freeform 231">
                <a:extLst>
                  <a:ext uri="{FF2B5EF4-FFF2-40B4-BE49-F238E27FC236}">
                    <a16:creationId xmlns:a16="http://schemas.microsoft.com/office/drawing/2014/main" id="{6D36F518-FF60-DF48-AF82-8699F66E5ED5}"/>
                  </a:ext>
                </a:extLst>
              </p:cNvPr>
              <p:cNvSpPr/>
              <p:nvPr/>
            </p:nvSpPr>
            <p:spPr>
              <a:xfrm>
                <a:off x="10358591" y="2781941"/>
                <a:ext cx="20784" cy="91838"/>
              </a:xfrm>
              <a:custGeom>
                <a:avLst/>
                <a:gdLst/>
                <a:ahLst/>
                <a:cxnLst>
                  <a:cxn ang="3cd4">
                    <a:pos x="hc" y="t"/>
                  </a:cxn>
                  <a:cxn ang="cd2">
                    <a:pos x="l" y="vc"/>
                  </a:cxn>
                  <a:cxn ang="cd4">
                    <a:pos x="hc" y="b"/>
                  </a:cxn>
                  <a:cxn ang="0">
                    <a:pos x="r" y="vc"/>
                  </a:cxn>
                </a:cxnLst>
                <a:rect l="l" t="t" r="r" b="b"/>
                <a:pathLst>
                  <a:path w="87" h="381">
                    <a:moveTo>
                      <a:pt x="44" y="381"/>
                    </a:moveTo>
                    <a:cubicBezTo>
                      <a:pt x="20" y="381"/>
                      <a:pt x="0" y="362"/>
                      <a:pt x="0" y="338"/>
                    </a:cubicBezTo>
                    <a:lnTo>
                      <a:pt x="0" y="43"/>
                    </a:lnTo>
                    <a:cubicBezTo>
                      <a:pt x="0" y="20"/>
                      <a:pt x="19" y="0"/>
                      <a:pt x="44" y="0"/>
                    </a:cubicBezTo>
                    <a:cubicBezTo>
                      <a:pt x="67" y="0"/>
                      <a:pt x="87" y="18"/>
                      <a:pt x="87" y="43"/>
                    </a:cubicBezTo>
                    <a:lnTo>
                      <a:pt x="87" y="338"/>
                    </a:lnTo>
                    <a:cubicBezTo>
                      <a:pt x="87" y="362"/>
                      <a:pt x="68" y="381"/>
                      <a:pt x="44" y="381"/>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3" name="Freeform 232">
                <a:extLst>
                  <a:ext uri="{FF2B5EF4-FFF2-40B4-BE49-F238E27FC236}">
                    <a16:creationId xmlns:a16="http://schemas.microsoft.com/office/drawing/2014/main" id="{C946C547-78F1-EA40-B43F-8D5593170020}"/>
                  </a:ext>
                </a:extLst>
              </p:cNvPr>
              <p:cNvSpPr/>
              <p:nvPr/>
            </p:nvSpPr>
            <p:spPr>
              <a:xfrm>
                <a:off x="10606554" y="2781941"/>
                <a:ext cx="20784" cy="91838"/>
              </a:xfrm>
              <a:custGeom>
                <a:avLst/>
                <a:gdLst/>
                <a:ahLst/>
                <a:cxnLst>
                  <a:cxn ang="3cd4">
                    <a:pos x="hc" y="t"/>
                  </a:cxn>
                  <a:cxn ang="cd2">
                    <a:pos x="l" y="vc"/>
                  </a:cxn>
                  <a:cxn ang="cd4">
                    <a:pos x="hc" y="b"/>
                  </a:cxn>
                  <a:cxn ang="0">
                    <a:pos x="r" y="vc"/>
                  </a:cxn>
                </a:cxnLst>
                <a:rect l="l" t="t" r="r" b="b"/>
                <a:pathLst>
                  <a:path w="87" h="381">
                    <a:moveTo>
                      <a:pt x="44" y="381"/>
                    </a:moveTo>
                    <a:cubicBezTo>
                      <a:pt x="20" y="381"/>
                      <a:pt x="0" y="362"/>
                      <a:pt x="0" y="338"/>
                    </a:cubicBezTo>
                    <a:lnTo>
                      <a:pt x="0" y="43"/>
                    </a:lnTo>
                    <a:cubicBezTo>
                      <a:pt x="0" y="20"/>
                      <a:pt x="19" y="0"/>
                      <a:pt x="44" y="0"/>
                    </a:cubicBezTo>
                    <a:cubicBezTo>
                      <a:pt x="67" y="0"/>
                      <a:pt x="87" y="18"/>
                      <a:pt x="87" y="43"/>
                    </a:cubicBezTo>
                    <a:lnTo>
                      <a:pt x="87" y="338"/>
                    </a:lnTo>
                    <a:cubicBezTo>
                      <a:pt x="87" y="362"/>
                      <a:pt x="69" y="381"/>
                      <a:pt x="44" y="381"/>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4" name="Freeform 233">
                <a:extLst>
                  <a:ext uri="{FF2B5EF4-FFF2-40B4-BE49-F238E27FC236}">
                    <a16:creationId xmlns:a16="http://schemas.microsoft.com/office/drawing/2014/main" id="{DB160B67-70B3-2244-AF86-C5B9D39F123E}"/>
                  </a:ext>
                </a:extLst>
              </p:cNvPr>
              <p:cNvSpPr/>
              <p:nvPr/>
            </p:nvSpPr>
            <p:spPr>
              <a:xfrm>
                <a:off x="10192316" y="2348126"/>
                <a:ext cx="248446" cy="248446"/>
              </a:xfrm>
              <a:custGeom>
                <a:avLst/>
                <a:gdLst/>
                <a:ahLst/>
                <a:cxnLst>
                  <a:cxn ang="3cd4">
                    <a:pos x="hc" y="t"/>
                  </a:cxn>
                  <a:cxn ang="cd2">
                    <a:pos x="l" y="vc"/>
                  </a:cxn>
                  <a:cxn ang="cd4">
                    <a:pos x="hc" y="b"/>
                  </a:cxn>
                  <a:cxn ang="0">
                    <a:pos x="r" y="vc"/>
                  </a:cxn>
                </a:cxnLst>
                <a:rect l="l" t="t" r="r" b="b"/>
                <a:pathLst>
                  <a:path w="1029" h="1029">
                    <a:moveTo>
                      <a:pt x="514" y="1029"/>
                    </a:moveTo>
                    <a:cubicBezTo>
                      <a:pt x="232" y="1029"/>
                      <a:pt x="0" y="799"/>
                      <a:pt x="0" y="515"/>
                    </a:cubicBezTo>
                    <a:cubicBezTo>
                      <a:pt x="0" y="231"/>
                      <a:pt x="229" y="0"/>
                      <a:pt x="514" y="0"/>
                    </a:cubicBezTo>
                    <a:cubicBezTo>
                      <a:pt x="798" y="0"/>
                      <a:pt x="1029" y="231"/>
                      <a:pt x="1029" y="515"/>
                    </a:cubicBezTo>
                    <a:cubicBezTo>
                      <a:pt x="1029" y="799"/>
                      <a:pt x="797" y="1029"/>
                      <a:pt x="514" y="1029"/>
                    </a:cubicBezTo>
                    <a:close/>
                    <a:moveTo>
                      <a:pt x="514" y="88"/>
                    </a:moveTo>
                    <a:cubicBezTo>
                      <a:pt x="278" y="88"/>
                      <a:pt x="86" y="280"/>
                      <a:pt x="86" y="516"/>
                    </a:cubicBezTo>
                    <a:cubicBezTo>
                      <a:pt x="86" y="752"/>
                      <a:pt x="277" y="945"/>
                      <a:pt x="514" y="945"/>
                    </a:cubicBezTo>
                    <a:cubicBezTo>
                      <a:pt x="750" y="945"/>
                      <a:pt x="943" y="752"/>
                      <a:pt x="943" y="516"/>
                    </a:cubicBezTo>
                    <a:cubicBezTo>
                      <a:pt x="943" y="280"/>
                      <a:pt x="751" y="88"/>
                      <a:pt x="514" y="88"/>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5" name="Freeform 234">
                <a:extLst>
                  <a:ext uri="{FF2B5EF4-FFF2-40B4-BE49-F238E27FC236}">
                    <a16:creationId xmlns:a16="http://schemas.microsoft.com/office/drawing/2014/main" id="{4BC01605-EFE5-3D40-AA45-305BC8547643}"/>
                  </a:ext>
                </a:extLst>
              </p:cNvPr>
              <p:cNvSpPr/>
              <p:nvPr/>
            </p:nvSpPr>
            <p:spPr>
              <a:xfrm>
                <a:off x="10531150" y="2476458"/>
                <a:ext cx="21026" cy="130748"/>
              </a:xfrm>
              <a:custGeom>
                <a:avLst/>
                <a:gdLst/>
                <a:ahLst/>
                <a:cxnLst>
                  <a:cxn ang="3cd4">
                    <a:pos x="hc" y="t"/>
                  </a:cxn>
                  <a:cxn ang="cd2">
                    <a:pos x="l" y="vc"/>
                  </a:cxn>
                  <a:cxn ang="cd4">
                    <a:pos x="hc" y="b"/>
                  </a:cxn>
                  <a:cxn ang="0">
                    <a:pos x="r" y="vc"/>
                  </a:cxn>
                </a:cxnLst>
                <a:rect l="l" t="t" r="r" b="b"/>
                <a:pathLst>
                  <a:path w="88" h="542">
                    <a:moveTo>
                      <a:pt x="44" y="542"/>
                    </a:moveTo>
                    <a:cubicBezTo>
                      <a:pt x="20" y="542"/>
                      <a:pt x="0" y="523"/>
                      <a:pt x="0" y="498"/>
                    </a:cubicBezTo>
                    <a:lnTo>
                      <a:pt x="0" y="44"/>
                    </a:lnTo>
                    <a:cubicBezTo>
                      <a:pt x="0" y="20"/>
                      <a:pt x="19" y="0"/>
                      <a:pt x="44" y="0"/>
                    </a:cubicBezTo>
                    <a:cubicBezTo>
                      <a:pt x="67" y="0"/>
                      <a:pt x="88" y="19"/>
                      <a:pt x="88" y="44"/>
                    </a:cubicBezTo>
                    <a:lnTo>
                      <a:pt x="88" y="498"/>
                    </a:lnTo>
                    <a:cubicBezTo>
                      <a:pt x="88" y="523"/>
                      <a:pt x="67" y="542"/>
                      <a:pt x="44" y="542"/>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6" name="Freeform 235">
                <a:extLst>
                  <a:ext uri="{FF2B5EF4-FFF2-40B4-BE49-F238E27FC236}">
                    <a16:creationId xmlns:a16="http://schemas.microsoft.com/office/drawing/2014/main" id="{57636180-3F40-3D47-BE65-E0D70151FBD2}"/>
                  </a:ext>
                </a:extLst>
              </p:cNvPr>
              <p:cNvSpPr/>
              <p:nvPr/>
            </p:nvSpPr>
            <p:spPr>
              <a:xfrm>
                <a:off x="10767995" y="2315016"/>
                <a:ext cx="20784" cy="292189"/>
              </a:xfrm>
              <a:custGeom>
                <a:avLst/>
                <a:gdLst/>
                <a:ahLst/>
                <a:cxnLst>
                  <a:cxn ang="3cd4">
                    <a:pos x="hc" y="t"/>
                  </a:cxn>
                  <a:cxn ang="cd2">
                    <a:pos x="l" y="vc"/>
                  </a:cxn>
                  <a:cxn ang="cd4">
                    <a:pos x="hc" y="b"/>
                  </a:cxn>
                  <a:cxn ang="0">
                    <a:pos x="r" y="vc"/>
                  </a:cxn>
                </a:cxnLst>
                <a:rect l="l" t="t" r="r" b="b"/>
                <a:pathLst>
                  <a:path w="87" h="1210">
                    <a:moveTo>
                      <a:pt x="43" y="1210"/>
                    </a:moveTo>
                    <a:cubicBezTo>
                      <a:pt x="20" y="1210"/>
                      <a:pt x="0" y="1191"/>
                      <a:pt x="0" y="1166"/>
                    </a:cubicBezTo>
                    <a:lnTo>
                      <a:pt x="0" y="44"/>
                    </a:lnTo>
                    <a:cubicBezTo>
                      <a:pt x="0" y="21"/>
                      <a:pt x="18" y="0"/>
                      <a:pt x="43" y="0"/>
                    </a:cubicBezTo>
                    <a:cubicBezTo>
                      <a:pt x="67" y="0"/>
                      <a:pt x="87" y="19"/>
                      <a:pt x="87" y="44"/>
                    </a:cubicBezTo>
                    <a:lnTo>
                      <a:pt x="87" y="1166"/>
                    </a:lnTo>
                    <a:cubicBezTo>
                      <a:pt x="87" y="1191"/>
                      <a:pt x="67" y="1210"/>
                      <a:pt x="43" y="1210"/>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7" name="Freeform 236">
                <a:extLst>
                  <a:ext uri="{FF2B5EF4-FFF2-40B4-BE49-F238E27FC236}">
                    <a16:creationId xmlns:a16="http://schemas.microsoft.com/office/drawing/2014/main" id="{3EDA87D8-60B4-134D-9DDC-C2A04D67FE4C}"/>
                  </a:ext>
                </a:extLst>
              </p:cNvPr>
              <p:cNvSpPr/>
              <p:nvPr/>
            </p:nvSpPr>
            <p:spPr>
              <a:xfrm>
                <a:off x="10687999" y="2413622"/>
                <a:ext cx="20784" cy="193585"/>
              </a:xfrm>
              <a:custGeom>
                <a:avLst/>
                <a:gdLst/>
                <a:ahLst/>
                <a:cxnLst>
                  <a:cxn ang="3cd4">
                    <a:pos x="hc" y="t"/>
                  </a:cxn>
                  <a:cxn ang="cd2">
                    <a:pos x="l" y="vc"/>
                  </a:cxn>
                  <a:cxn ang="cd4">
                    <a:pos x="hc" y="b"/>
                  </a:cxn>
                  <a:cxn ang="0">
                    <a:pos x="r" y="vc"/>
                  </a:cxn>
                </a:cxnLst>
                <a:rect l="l" t="t" r="r" b="b"/>
                <a:pathLst>
                  <a:path w="87" h="802">
                    <a:moveTo>
                      <a:pt x="43" y="802"/>
                    </a:moveTo>
                    <a:cubicBezTo>
                      <a:pt x="20" y="802"/>
                      <a:pt x="0" y="783"/>
                      <a:pt x="0" y="758"/>
                    </a:cubicBezTo>
                    <a:lnTo>
                      <a:pt x="0" y="44"/>
                    </a:lnTo>
                    <a:cubicBezTo>
                      <a:pt x="0" y="21"/>
                      <a:pt x="19" y="0"/>
                      <a:pt x="43" y="0"/>
                    </a:cubicBezTo>
                    <a:cubicBezTo>
                      <a:pt x="67" y="0"/>
                      <a:pt x="87" y="19"/>
                      <a:pt x="87" y="44"/>
                    </a:cubicBezTo>
                    <a:lnTo>
                      <a:pt x="87" y="758"/>
                    </a:lnTo>
                    <a:cubicBezTo>
                      <a:pt x="87" y="783"/>
                      <a:pt x="68" y="802"/>
                      <a:pt x="43" y="802"/>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8" name="Freeform 237">
                <a:extLst>
                  <a:ext uri="{FF2B5EF4-FFF2-40B4-BE49-F238E27FC236}">
                    <a16:creationId xmlns:a16="http://schemas.microsoft.com/office/drawing/2014/main" id="{211CD351-30E2-554D-8981-48421E0ABC6C}"/>
                  </a:ext>
                </a:extLst>
              </p:cNvPr>
              <p:cNvSpPr/>
              <p:nvPr/>
            </p:nvSpPr>
            <p:spPr>
              <a:xfrm>
                <a:off x="10608004" y="2372052"/>
                <a:ext cx="20784" cy="235154"/>
              </a:xfrm>
              <a:custGeom>
                <a:avLst/>
                <a:gdLst/>
                <a:ahLst/>
                <a:cxnLst>
                  <a:cxn ang="3cd4">
                    <a:pos x="hc" y="t"/>
                  </a:cxn>
                  <a:cxn ang="cd2">
                    <a:pos x="l" y="vc"/>
                  </a:cxn>
                  <a:cxn ang="cd4">
                    <a:pos x="hc" y="b"/>
                  </a:cxn>
                  <a:cxn ang="0">
                    <a:pos x="r" y="vc"/>
                  </a:cxn>
                </a:cxnLst>
                <a:rect l="l" t="t" r="r" b="b"/>
                <a:pathLst>
                  <a:path w="87" h="974">
                    <a:moveTo>
                      <a:pt x="44" y="974"/>
                    </a:moveTo>
                    <a:cubicBezTo>
                      <a:pt x="20" y="974"/>
                      <a:pt x="0" y="955"/>
                      <a:pt x="0" y="930"/>
                    </a:cubicBezTo>
                    <a:lnTo>
                      <a:pt x="0" y="44"/>
                    </a:lnTo>
                    <a:cubicBezTo>
                      <a:pt x="0" y="21"/>
                      <a:pt x="19" y="0"/>
                      <a:pt x="44" y="0"/>
                    </a:cubicBezTo>
                    <a:cubicBezTo>
                      <a:pt x="67" y="0"/>
                      <a:pt x="87" y="19"/>
                      <a:pt x="87" y="44"/>
                    </a:cubicBezTo>
                    <a:lnTo>
                      <a:pt x="87" y="930"/>
                    </a:lnTo>
                    <a:cubicBezTo>
                      <a:pt x="87" y="955"/>
                      <a:pt x="68" y="974"/>
                      <a:pt x="44" y="974"/>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39" name="Freeform 238">
                <a:extLst>
                  <a:ext uri="{FF2B5EF4-FFF2-40B4-BE49-F238E27FC236}">
                    <a16:creationId xmlns:a16="http://schemas.microsoft.com/office/drawing/2014/main" id="{27226501-61A1-9C40-A901-8ADF1342F8D1}"/>
                  </a:ext>
                </a:extLst>
              </p:cNvPr>
              <p:cNvSpPr/>
              <p:nvPr/>
            </p:nvSpPr>
            <p:spPr>
              <a:xfrm>
                <a:off x="10306147" y="2348126"/>
                <a:ext cx="113348" cy="186818"/>
              </a:xfrm>
              <a:custGeom>
                <a:avLst/>
                <a:gdLst/>
                <a:ahLst/>
                <a:cxnLst>
                  <a:cxn ang="3cd4">
                    <a:pos x="hc" y="t"/>
                  </a:cxn>
                  <a:cxn ang="cd2">
                    <a:pos x="l" y="vc"/>
                  </a:cxn>
                  <a:cxn ang="cd4">
                    <a:pos x="hc" y="b"/>
                  </a:cxn>
                  <a:cxn ang="0">
                    <a:pos x="r" y="vc"/>
                  </a:cxn>
                </a:cxnLst>
                <a:rect l="l" t="t" r="r" b="b"/>
                <a:pathLst>
                  <a:path w="470" h="774">
                    <a:moveTo>
                      <a:pt x="425" y="774"/>
                    </a:moveTo>
                    <a:cubicBezTo>
                      <a:pt x="418" y="774"/>
                      <a:pt x="411" y="773"/>
                      <a:pt x="405" y="768"/>
                    </a:cubicBezTo>
                    <a:lnTo>
                      <a:pt x="22" y="553"/>
                    </a:lnTo>
                    <a:cubicBezTo>
                      <a:pt x="8" y="545"/>
                      <a:pt x="0" y="531"/>
                      <a:pt x="0" y="515"/>
                    </a:cubicBezTo>
                    <a:lnTo>
                      <a:pt x="0" y="44"/>
                    </a:lnTo>
                    <a:cubicBezTo>
                      <a:pt x="0" y="21"/>
                      <a:pt x="19" y="0"/>
                      <a:pt x="43" y="0"/>
                    </a:cubicBezTo>
                    <a:cubicBezTo>
                      <a:pt x="67" y="0"/>
                      <a:pt x="87" y="19"/>
                      <a:pt x="87" y="44"/>
                    </a:cubicBezTo>
                    <a:lnTo>
                      <a:pt x="87" y="490"/>
                    </a:lnTo>
                    <a:lnTo>
                      <a:pt x="449" y="693"/>
                    </a:lnTo>
                    <a:cubicBezTo>
                      <a:pt x="469" y="704"/>
                      <a:pt x="476" y="731"/>
                      <a:pt x="465" y="751"/>
                    </a:cubicBezTo>
                    <a:cubicBezTo>
                      <a:pt x="456" y="766"/>
                      <a:pt x="441" y="774"/>
                      <a:pt x="425" y="774"/>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0" name="Freeform 239">
                <a:extLst>
                  <a:ext uri="{FF2B5EF4-FFF2-40B4-BE49-F238E27FC236}">
                    <a16:creationId xmlns:a16="http://schemas.microsoft.com/office/drawing/2014/main" id="{19B141FB-B3F0-1043-95C6-0016767EFE8E}"/>
                  </a:ext>
                </a:extLst>
              </p:cNvPr>
              <p:cNvSpPr/>
              <p:nvPr/>
            </p:nvSpPr>
            <p:spPr>
              <a:xfrm>
                <a:off x="9890458" y="3867322"/>
                <a:ext cx="16676" cy="998860"/>
              </a:xfrm>
              <a:custGeom>
                <a:avLst/>
                <a:gdLst/>
                <a:ahLst/>
                <a:cxnLst>
                  <a:cxn ang="3cd4">
                    <a:pos x="hc" y="t"/>
                  </a:cxn>
                  <a:cxn ang="cd2">
                    <a:pos x="l" y="vc"/>
                  </a:cxn>
                  <a:cxn ang="cd4">
                    <a:pos x="hc" y="b"/>
                  </a:cxn>
                  <a:cxn ang="0">
                    <a:pos x="r" y="vc"/>
                  </a:cxn>
                </a:cxnLst>
                <a:rect l="l" t="t" r="r" b="b"/>
                <a:pathLst>
                  <a:path w="70" h="4134">
                    <a:moveTo>
                      <a:pt x="35" y="4134"/>
                    </a:moveTo>
                    <a:cubicBezTo>
                      <a:pt x="16" y="4134"/>
                      <a:pt x="0" y="4118"/>
                      <a:pt x="0" y="4099"/>
                    </a:cubicBezTo>
                    <a:lnTo>
                      <a:pt x="0" y="4094"/>
                    </a:lnTo>
                    <a:cubicBezTo>
                      <a:pt x="0" y="4075"/>
                      <a:pt x="16" y="4059"/>
                      <a:pt x="35" y="4059"/>
                    </a:cubicBezTo>
                    <a:cubicBezTo>
                      <a:pt x="54" y="4059"/>
                      <a:pt x="70" y="4075"/>
                      <a:pt x="70" y="4094"/>
                    </a:cubicBezTo>
                    <a:lnTo>
                      <a:pt x="70" y="4099"/>
                    </a:lnTo>
                    <a:cubicBezTo>
                      <a:pt x="70" y="4118"/>
                      <a:pt x="54" y="4134"/>
                      <a:pt x="35" y="4134"/>
                    </a:cubicBezTo>
                    <a:close/>
                    <a:moveTo>
                      <a:pt x="35" y="3957"/>
                    </a:moveTo>
                    <a:cubicBezTo>
                      <a:pt x="16" y="3957"/>
                      <a:pt x="0" y="3941"/>
                      <a:pt x="0" y="3922"/>
                    </a:cubicBezTo>
                    <a:cubicBezTo>
                      <a:pt x="0" y="3903"/>
                      <a:pt x="16" y="3886"/>
                      <a:pt x="35" y="3886"/>
                    </a:cubicBezTo>
                    <a:cubicBezTo>
                      <a:pt x="54" y="3886"/>
                      <a:pt x="70" y="3899"/>
                      <a:pt x="70" y="3918"/>
                    </a:cubicBezTo>
                    <a:lnTo>
                      <a:pt x="70" y="3922"/>
                    </a:lnTo>
                    <a:cubicBezTo>
                      <a:pt x="70" y="3941"/>
                      <a:pt x="54" y="3957"/>
                      <a:pt x="35" y="3957"/>
                    </a:cubicBezTo>
                    <a:close/>
                    <a:moveTo>
                      <a:pt x="35" y="3781"/>
                    </a:moveTo>
                    <a:cubicBezTo>
                      <a:pt x="16" y="3781"/>
                      <a:pt x="0" y="3765"/>
                      <a:pt x="0" y="3746"/>
                    </a:cubicBezTo>
                    <a:lnTo>
                      <a:pt x="0" y="3742"/>
                    </a:lnTo>
                    <a:cubicBezTo>
                      <a:pt x="0" y="3723"/>
                      <a:pt x="16" y="3707"/>
                      <a:pt x="35" y="3707"/>
                    </a:cubicBezTo>
                    <a:cubicBezTo>
                      <a:pt x="54" y="3707"/>
                      <a:pt x="70" y="3723"/>
                      <a:pt x="70" y="3742"/>
                    </a:cubicBezTo>
                    <a:lnTo>
                      <a:pt x="70" y="3746"/>
                    </a:lnTo>
                    <a:cubicBezTo>
                      <a:pt x="70" y="3765"/>
                      <a:pt x="54" y="3781"/>
                      <a:pt x="35" y="3781"/>
                    </a:cubicBezTo>
                    <a:close/>
                    <a:moveTo>
                      <a:pt x="35" y="3605"/>
                    </a:moveTo>
                    <a:cubicBezTo>
                      <a:pt x="16" y="3605"/>
                      <a:pt x="0" y="3589"/>
                      <a:pt x="0" y="3570"/>
                    </a:cubicBezTo>
                    <a:cubicBezTo>
                      <a:pt x="0" y="3551"/>
                      <a:pt x="16" y="3533"/>
                      <a:pt x="35" y="3533"/>
                    </a:cubicBezTo>
                    <a:cubicBezTo>
                      <a:pt x="54" y="3533"/>
                      <a:pt x="70" y="3546"/>
                      <a:pt x="70" y="3565"/>
                    </a:cubicBezTo>
                    <a:lnTo>
                      <a:pt x="70" y="3570"/>
                    </a:lnTo>
                    <a:cubicBezTo>
                      <a:pt x="70" y="3589"/>
                      <a:pt x="54" y="3605"/>
                      <a:pt x="35" y="3605"/>
                    </a:cubicBezTo>
                    <a:close/>
                    <a:moveTo>
                      <a:pt x="35" y="3428"/>
                    </a:moveTo>
                    <a:cubicBezTo>
                      <a:pt x="16" y="3428"/>
                      <a:pt x="0" y="3412"/>
                      <a:pt x="0" y="3393"/>
                    </a:cubicBezTo>
                    <a:cubicBezTo>
                      <a:pt x="0" y="3374"/>
                      <a:pt x="16" y="3357"/>
                      <a:pt x="35" y="3357"/>
                    </a:cubicBezTo>
                    <a:cubicBezTo>
                      <a:pt x="54" y="3357"/>
                      <a:pt x="70" y="3370"/>
                      <a:pt x="70" y="3389"/>
                    </a:cubicBezTo>
                    <a:lnTo>
                      <a:pt x="70" y="3393"/>
                    </a:lnTo>
                    <a:cubicBezTo>
                      <a:pt x="70" y="3412"/>
                      <a:pt x="54" y="3428"/>
                      <a:pt x="35" y="3428"/>
                    </a:cubicBezTo>
                    <a:close/>
                    <a:moveTo>
                      <a:pt x="35" y="3250"/>
                    </a:moveTo>
                    <a:cubicBezTo>
                      <a:pt x="16" y="3250"/>
                      <a:pt x="0" y="3234"/>
                      <a:pt x="0" y="3215"/>
                    </a:cubicBezTo>
                    <a:lnTo>
                      <a:pt x="0" y="3213"/>
                    </a:lnTo>
                    <a:cubicBezTo>
                      <a:pt x="0" y="3194"/>
                      <a:pt x="16" y="3178"/>
                      <a:pt x="35" y="3178"/>
                    </a:cubicBezTo>
                    <a:cubicBezTo>
                      <a:pt x="54" y="3178"/>
                      <a:pt x="70" y="3194"/>
                      <a:pt x="70" y="3213"/>
                    </a:cubicBezTo>
                    <a:lnTo>
                      <a:pt x="70" y="3217"/>
                    </a:lnTo>
                    <a:cubicBezTo>
                      <a:pt x="70" y="3236"/>
                      <a:pt x="54" y="3250"/>
                      <a:pt x="35" y="3250"/>
                    </a:cubicBezTo>
                    <a:close/>
                    <a:moveTo>
                      <a:pt x="35" y="3074"/>
                    </a:moveTo>
                    <a:cubicBezTo>
                      <a:pt x="16" y="3074"/>
                      <a:pt x="0" y="3058"/>
                      <a:pt x="0" y="3039"/>
                    </a:cubicBezTo>
                    <a:cubicBezTo>
                      <a:pt x="0" y="3020"/>
                      <a:pt x="16" y="3003"/>
                      <a:pt x="35" y="3003"/>
                    </a:cubicBezTo>
                    <a:cubicBezTo>
                      <a:pt x="54" y="3003"/>
                      <a:pt x="70" y="3016"/>
                      <a:pt x="70" y="3035"/>
                    </a:cubicBezTo>
                    <a:lnTo>
                      <a:pt x="70" y="3039"/>
                    </a:lnTo>
                    <a:cubicBezTo>
                      <a:pt x="70" y="3060"/>
                      <a:pt x="54" y="3074"/>
                      <a:pt x="35" y="3074"/>
                    </a:cubicBezTo>
                    <a:close/>
                    <a:moveTo>
                      <a:pt x="35" y="2898"/>
                    </a:moveTo>
                    <a:cubicBezTo>
                      <a:pt x="16" y="2898"/>
                      <a:pt x="0" y="2882"/>
                      <a:pt x="0" y="2863"/>
                    </a:cubicBezTo>
                    <a:lnTo>
                      <a:pt x="0" y="2858"/>
                    </a:lnTo>
                    <a:cubicBezTo>
                      <a:pt x="0" y="2839"/>
                      <a:pt x="16" y="2823"/>
                      <a:pt x="35" y="2823"/>
                    </a:cubicBezTo>
                    <a:cubicBezTo>
                      <a:pt x="54" y="2823"/>
                      <a:pt x="70" y="2839"/>
                      <a:pt x="70" y="2858"/>
                    </a:cubicBezTo>
                    <a:lnTo>
                      <a:pt x="70" y="2863"/>
                    </a:lnTo>
                    <a:cubicBezTo>
                      <a:pt x="70" y="2883"/>
                      <a:pt x="54" y="2898"/>
                      <a:pt x="35" y="2898"/>
                    </a:cubicBezTo>
                    <a:close/>
                    <a:moveTo>
                      <a:pt x="35" y="2721"/>
                    </a:moveTo>
                    <a:cubicBezTo>
                      <a:pt x="16" y="2721"/>
                      <a:pt x="0" y="2705"/>
                      <a:pt x="0" y="2686"/>
                    </a:cubicBezTo>
                    <a:cubicBezTo>
                      <a:pt x="0" y="2667"/>
                      <a:pt x="16" y="2650"/>
                      <a:pt x="35" y="2650"/>
                    </a:cubicBezTo>
                    <a:cubicBezTo>
                      <a:pt x="54" y="2650"/>
                      <a:pt x="70" y="2663"/>
                      <a:pt x="70" y="2682"/>
                    </a:cubicBezTo>
                    <a:lnTo>
                      <a:pt x="70" y="2686"/>
                    </a:lnTo>
                    <a:cubicBezTo>
                      <a:pt x="70" y="2705"/>
                      <a:pt x="54" y="2721"/>
                      <a:pt x="35" y="2721"/>
                    </a:cubicBezTo>
                    <a:close/>
                    <a:moveTo>
                      <a:pt x="35" y="2545"/>
                    </a:moveTo>
                    <a:cubicBezTo>
                      <a:pt x="16" y="2545"/>
                      <a:pt x="0" y="2529"/>
                      <a:pt x="0" y="2510"/>
                    </a:cubicBezTo>
                    <a:cubicBezTo>
                      <a:pt x="0" y="2491"/>
                      <a:pt x="16" y="2474"/>
                      <a:pt x="35" y="2474"/>
                    </a:cubicBezTo>
                    <a:cubicBezTo>
                      <a:pt x="54" y="2474"/>
                      <a:pt x="70" y="2487"/>
                      <a:pt x="70" y="2506"/>
                    </a:cubicBezTo>
                    <a:lnTo>
                      <a:pt x="70" y="2510"/>
                    </a:lnTo>
                    <a:cubicBezTo>
                      <a:pt x="70" y="2529"/>
                      <a:pt x="54" y="2545"/>
                      <a:pt x="35" y="2545"/>
                    </a:cubicBezTo>
                    <a:close/>
                    <a:moveTo>
                      <a:pt x="35" y="2369"/>
                    </a:moveTo>
                    <a:cubicBezTo>
                      <a:pt x="16" y="2369"/>
                      <a:pt x="0" y="2353"/>
                      <a:pt x="0" y="2334"/>
                    </a:cubicBezTo>
                    <a:lnTo>
                      <a:pt x="0" y="2329"/>
                    </a:lnTo>
                    <a:cubicBezTo>
                      <a:pt x="0" y="2310"/>
                      <a:pt x="16" y="2294"/>
                      <a:pt x="35" y="2294"/>
                    </a:cubicBezTo>
                    <a:cubicBezTo>
                      <a:pt x="54" y="2294"/>
                      <a:pt x="70" y="2310"/>
                      <a:pt x="70" y="2329"/>
                    </a:cubicBezTo>
                    <a:lnTo>
                      <a:pt x="70" y="2334"/>
                    </a:lnTo>
                    <a:cubicBezTo>
                      <a:pt x="70" y="2353"/>
                      <a:pt x="54" y="2369"/>
                      <a:pt x="35" y="2369"/>
                    </a:cubicBezTo>
                    <a:close/>
                    <a:moveTo>
                      <a:pt x="35" y="2192"/>
                    </a:moveTo>
                    <a:cubicBezTo>
                      <a:pt x="16" y="2192"/>
                      <a:pt x="0" y="2176"/>
                      <a:pt x="0" y="2157"/>
                    </a:cubicBezTo>
                    <a:cubicBezTo>
                      <a:pt x="0" y="2138"/>
                      <a:pt x="16" y="2121"/>
                      <a:pt x="35" y="2121"/>
                    </a:cubicBezTo>
                    <a:cubicBezTo>
                      <a:pt x="54" y="2121"/>
                      <a:pt x="70" y="2134"/>
                      <a:pt x="70" y="2153"/>
                    </a:cubicBezTo>
                    <a:lnTo>
                      <a:pt x="70" y="2157"/>
                    </a:lnTo>
                    <a:cubicBezTo>
                      <a:pt x="70" y="2176"/>
                      <a:pt x="54" y="2192"/>
                      <a:pt x="35" y="2192"/>
                    </a:cubicBezTo>
                    <a:close/>
                    <a:moveTo>
                      <a:pt x="35" y="2016"/>
                    </a:moveTo>
                    <a:cubicBezTo>
                      <a:pt x="16" y="2016"/>
                      <a:pt x="0" y="2000"/>
                      <a:pt x="0" y="1981"/>
                    </a:cubicBezTo>
                    <a:lnTo>
                      <a:pt x="0" y="1977"/>
                    </a:lnTo>
                    <a:cubicBezTo>
                      <a:pt x="0" y="1958"/>
                      <a:pt x="16" y="1942"/>
                      <a:pt x="35" y="1942"/>
                    </a:cubicBezTo>
                    <a:cubicBezTo>
                      <a:pt x="54" y="1942"/>
                      <a:pt x="70" y="1958"/>
                      <a:pt x="70" y="1977"/>
                    </a:cubicBezTo>
                    <a:lnTo>
                      <a:pt x="70" y="1981"/>
                    </a:lnTo>
                    <a:cubicBezTo>
                      <a:pt x="70" y="2000"/>
                      <a:pt x="54" y="2016"/>
                      <a:pt x="35" y="2016"/>
                    </a:cubicBezTo>
                    <a:close/>
                    <a:moveTo>
                      <a:pt x="35" y="1838"/>
                    </a:moveTo>
                    <a:cubicBezTo>
                      <a:pt x="16" y="1838"/>
                      <a:pt x="0" y="1822"/>
                      <a:pt x="0" y="1803"/>
                    </a:cubicBezTo>
                    <a:cubicBezTo>
                      <a:pt x="0" y="1784"/>
                      <a:pt x="16" y="1767"/>
                      <a:pt x="35" y="1767"/>
                    </a:cubicBezTo>
                    <a:cubicBezTo>
                      <a:pt x="54" y="1767"/>
                      <a:pt x="70" y="1780"/>
                      <a:pt x="70" y="1799"/>
                    </a:cubicBezTo>
                    <a:lnTo>
                      <a:pt x="70" y="1803"/>
                    </a:lnTo>
                    <a:cubicBezTo>
                      <a:pt x="70" y="1824"/>
                      <a:pt x="54" y="1838"/>
                      <a:pt x="35" y="1838"/>
                    </a:cubicBezTo>
                    <a:close/>
                    <a:moveTo>
                      <a:pt x="35" y="1662"/>
                    </a:moveTo>
                    <a:cubicBezTo>
                      <a:pt x="16" y="1662"/>
                      <a:pt x="0" y="1646"/>
                      <a:pt x="0" y="1627"/>
                    </a:cubicBezTo>
                    <a:cubicBezTo>
                      <a:pt x="0" y="1608"/>
                      <a:pt x="16" y="1590"/>
                      <a:pt x="35" y="1590"/>
                    </a:cubicBezTo>
                    <a:cubicBezTo>
                      <a:pt x="54" y="1590"/>
                      <a:pt x="70" y="1604"/>
                      <a:pt x="70" y="1622"/>
                    </a:cubicBezTo>
                    <a:lnTo>
                      <a:pt x="70" y="1627"/>
                    </a:lnTo>
                    <a:cubicBezTo>
                      <a:pt x="70" y="1647"/>
                      <a:pt x="54" y="1662"/>
                      <a:pt x="35" y="1662"/>
                    </a:cubicBezTo>
                    <a:close/>
                    <a:moveTo>
                      <a:pt x="35" y="1485"/>
                    </a:moveTo>
                    <a:cubicBezTo>
                      <a:pt x="16" y="1485"/>
                      <a:pt x="0" y="1469"/>
                      <a:pt x="0" y="1451"/>
                    </a:cubicBezTo>
                    <a:lnTo>
                      <a:pt x="0" y="1446"/>
                    </a:lnTo>
                    <a:cubicBezTo>
                      <a:pt x="0" y="1427"/>
                      <a:pt x="16" y="1411"/>
                      <a:pt x="35" y="1411"/>
                    </a:cubicBezTo>
                    <a:cubicBezTo>
                      <a:pt x="54" y="1411"/>
                      <a:pt x="70" y="1427"/>
                      <a:pt x="70" y="1446"/>
                    </a:cubicBezTo>
                    <a:lnTo>
                      <a:pt x="70" y="1451"/>
                    </a:lnTo>
                    <a:cubicBezTo>
                      <a:pt x="70" y="1471"/>
                      <a:pt x="54" y="1485"/>
                      <a:pt x="35" y="1485"/>
                    </a:cubicBezTo>
                    <a:close/>
                    <a:moveTo>
                      <a:pt x="35" y="1309"/>
                    </a:moveTo>
                    <a:cubicBezTo>
                      <a:pt x="16" y="1309"/>
                      <a:pt x="0" y="1293"/>
                      <a:pt x="0" y="1274"/>
                    </a:cubicBezTo>
                    <a:cubicBezTo>
                      <a:pt x="0" y="1255"/>
                      <a:pt x="16" y="1238"/>
                      <a:pt x="35" y="1238"/>
                    </a:cubicBezTo>
                    <a:cubicBezTo>
                      <a:pt x="54" y="1238"/>
                      <a:pt x="70" y="1251"/>
                      <a:pt x="70" y="1270"/>
                    </a:cubicBezTo>
                    <a:lnTo>
                      <a:pt x="70" y="1274"/>
                    </a:lnTo>
                    <a:cubicBezTo>
                      <a:pt x="70" y="1295"/>
                      <a:pt x="54" y="1309"/>
                      <a:pt x="35" y="1309"/>
                    </a:cubicBezTo>
                    <a:close/>
                    <a:moveTo>
                      <a:pt x="35" y="1133"/>
                    </a:moveTo>
                    <a:cubicBezTo>
                      <a:pt x="16" y="1133"/>
                      <a:pt x="0" y="1117"/>
                      <a:pt x="0" y="1098"/>
                    </a:cubicBezTo>
                    <a:lnTo>
                      <a:pt x="0" y="1093"/>
                    </a:lnTo>
                    <a:cubicBezTo>
                      <a:pt x="0" y="1074"/>
                      <a:pt x="16" y="1058"/>
                      <a:pt x="35" y="1058"/>
                    </a:cubicBezTo>
                    <a:cubicBezTo>
                      <a:pt x="54" y="1058"/>
                      <a:pt x="70" y="1074"/>
                      <a:pt x="70" y="1093"/>
                    </a:cubicBezTo>
                    <a:lnTo>
                      <a:pt x="70" y="1098"/>
                    </a:lnTo>
                    <a:cubicBezTo>
                      <a:pt x="70" y="1117"/>
                      <a:pt x="54" y="1133"/>
                      <a:pt x="35" y="1133"/>
                    </a:cubicBezTo>
                    <a:close/>
                    <a:moveTo>
                      <a:pt x="35" y="956"/>
                    </a:moveTo>
                    <a:cubicBezTo>
                      <a:pt x="16" y="956"/>
                      <a:pt x="0" y="939"/>
                      <a:pt x="0" y="921"/>
                    </a:cubicBezTo>
                    <a:cubicBezTo>
                      <a:pt x="0" y="902"/>
                      <a:pt x="16" y="885"/>
                      <a:pt x="35" y="885"/>
                    </a:cubicBezTo>
                    <a:cubicBezTo>
                      <a:pt x="54" y="885"/>
                      <a:pt x="70" y="898"/>
                      <a:pt x="70" y="917"/>
                    </a:cubicBezTo>
                    <a:lnTo>
                      <a:pt x="70" y="921"/>
                    </a:lnTo>
                    <a:cubicBezTo>
                      <a:pt x="70" y="940"/>
                      <a:pt x="54" y="956"/>
                      <a:pt x="35" y="956"/>
                    </a:cubicBezTo>
                    <a:close/>
                    <a:moveTo>
                      <a:pt x="35" y="780"/>
                    </a:moveTo>
                    <a:cubicBezTo>
                      <a:pt x="16" y="780"/>
                      <a:pt x="0" y="764"/>
                      <a:pt x="0" y="745"/>
                    </a:cubicBezTo>
                    <a:cubicBezTo>
                      <a:pt x="0" y="726"/>
                      <a:pt x="16" y="709"/>
                      <a:pt x="35" y="709"/>
                    </a:cubicBezTo>
                    <a:cubicBezTo>
                      <a:pt x="54" y="709"/>
                      <a:pt x="70" y="722"/>
                      <a:pt x="70" y="741"/>
                    </a:cubicBezTo>
                    <a:lnTo>
                      <a:pt x="70" y="745"/>
                    </a:lnTo>
                    <a:cubicBezTo>
                      <a:pt x="70" y="764"/>
                      <a:pt x="54" y="780"/>
                      <a:pt x="35" y="780"/>
                    </a:cubicBezTo>
                    <a:close/>
                    <a:moveTo>
                      <a:pt x="35" y="604"/>
                    </a:moveTo>
                    <a:cubicBezTo>
                      <a:pt x="16" y="604"/>
                      <a:pt x="0" y="588"/>
                      <a:pt x="0" y="569"/>
                    </a:cubicBezTo>
                    <a:lnTo>
                      <a:pt x="0" y="564"/>
                    </a:lnTo>
                    <a:cubicBezTo>
                      <a:pt x="0" y="545"/>
                      <a:pt x="16" y="529"/>
                      <a:pt x="35" y="529"/>
                    </a:cubicBezTo>
                    <a:cubicBezTo>
                      <a:pt x="54" y="529"/>
                      <a:pt x="70" y="545"/>
                      <a:pt x="70" y="564"/>
                    </a:cubicBezTo>
                    <a:lnTo>
                      <a:pt x="70" y="569"/>
                    </a:lnTo>
                    <a:cubicBezTo>
                      <a:pt x="70" y="588"/>
                      <a:pt x="54" y="604"/>
                      <a:pt x="35" y="604"/>
                    </a:cubicBezTo>
                    <a:close/>
                    <a:moveTo>
                      <a:pt x="35" y="427"/>
                    </a:moveTo>
                    <a:cubicBezTo>
                      <a:pt x="16" y="427"/>
                      <a:pt x="0" y="411"/>
                      <a:pt x="0" y="392"/>
                    </a:cubicBezTo>
                    <a:cubicBezTo>
                      <a:pt x="0" y="373"/>
                      <a:pt x="16" y="356"/>
                      <a:pt x="35" y="356"/>
                    </a:cubicBezTo>
                    <a:cubicBezTo>
                      <a:pt x="54" y="356"/>
                      <a:pt x="70" y="369"/>
                      <a:pt x="70" y="388"/>
                    </a:cubicBezTo>
                    <a:lnTo>
                      <a:pt x="70" y="392"/>
                    </a:lnTo>
                    <a:cubicBezTo>
                      <a:pt x="70" y="411"/>
                      <a:pt x="54" y="427"/>
                      <a:pt x="35" y="427"/>
                    </a:cubicBezTo>
                    <a:close/>
                    <a:moveTo>
                      <a:pt x="35" y="250"/>
                    </a:moveTo>
                    <a:cubicBezTo>
                      <a:pt x="16" y="250"/>
                      <a:pt x="0" y="234"/>
                      <a:pt x="0" y="215"/>
                    </a:cubicBezTo>
                    <a:lnTo>
                      <a:pt x="0" y="210"/>
                    </a:lnTo>
                    <a:cubicBezTo>
                      <a:pt x="0" y="191"/>
                      <a:pt x="16" y="175"/>
                      <a:pt x="35" y="175"/>
                    </a:cubicBezTo>
                    <a:cubicBezTo>
                      <a:pt x="54" y="175"/>
                      <a:pt x="70" y="191"/>
                      <a:pt x="70" y="210"/>
                    </a:cubicBezTo>
                    <a:lnTo>
                      <a:pt x="70" y="215"/>
                    </a:lnTo>
                    <a:cubicBezTo>
                      <a:pt x="70" y="235"/>
                      <a:pt x="54" y="250"/>
                      <a:pt x="35" y="250"/>
                    </a:cubicBezTo>
                    <a:close/>
                    <a:moveTo>
                      <a:pt x="35" y="73"/>
                    </a:moveTo>
                    <a:cubicBezTo>
                      <a:pt x="16" y="73"/>
                      <a:pt x="0" y="57"/>
                      <a:pt x="0" y="38"/>
                    </a:cubicBezTo>
                    <a:lnTo>
                      <a:pt x="0" y="35"/>
                    </a:lnTo>
                    <a:cubicBezTo>
                      <a:pt x="0" y="16"/>
                      <a:pt x="16" y="0"/>
                      <a:pt x="35" y="0"/>
                    </a:cubicBezTo>
                    <a:cubicBezTo>
                      <a:pt x="54" y="0"/>
                      <a:pt x="70" y="16"/>
                      <a:pt x="70" y="35"/>
                    </a:cubicBezTo>
                    <a:lnTo>
                      <a:pt x="70" y="40"/>
                    </a:lnTo>
                    <a:cubicBezTo>
                      <a:pt x="70" y="59"/>
                      <a:pt x="54" y="73"/>
                      <a:pt x="35" y="73"/>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1" name="Freeform 240">
                <a:extLst>
                  <a:ext uri="{FF2B5EF4-FFF2-40B4-BE49-F238E27FC236}">
                    <a16:creationId xmlns:a16="http://schemas.microsoft.com/office/drawing/2014/main" id="{2AD1C9DC-0011-FA41-9FEE-77066D7C5453}"/>
                  </a:ext>
                </a:extLst>
              </p:cNvPr>
              <p:cNvSpPr/>
              <p:nvPr/>
            </p:nvSpPr>
            <p:spPr>
              <a:xfrm>
                <a:off x="8974978" y="2153091"/>
                <a:ext cx="651325" cy="250138"/>
              </a:xfrm>
              <a:custGeom>
                <a:avLst/>
                <a:gdLst/>
                <a:ahLst/>
                <a:cxnLst>
                  <a:cxn ang="3cd4">
                    <a:pos x="hc" y="t"/>
                  </a:cxn>
                  <a:cxn ang="cd2">
                    <a:pos x="l" y="vc"/>
                  </a:cxn>
                  <a:cxn ang="cd4">
                    <a:pos x="hc" y="b"/>
                  </a:cxn>
                  <a:cxn ang="0">
                    <a:pos x="r" y="vc"/>
                  </a:cxn>
                </a:cxnLst>
                <a:rect l="l" t="t" r="r" b="b"/>
                <a:pathLst>
                  <a:path w="2696" h="1036">
                    <a:moveTo>
                      <a:pt x="43" y="1036"/>
                    </a:moveTo>
                    <a:cubicBezTo>
                      <a:pt x="30" y="1036"/>
                      <a:pt x="17" y="1030"/>
                      <a:pt x="8" y="1019"/>
                    </a:cubicBezTo>
                    <a:cubicBezTo>
                      <a:pt x="-6" y="1000"/>
                      <a:pt x="-2" y="972"/>
                      <a:pt x="17" y="959"/>
                    </a:cubicBezTo>
                    <a:lnTo>
                      <a:pt x="664" y="472"/>
                    </a:lnTo>
                    <a:lnTo>
                      <a:pt x="1290" y="19"/>
                    </a:lnTo>
                    <a:cubicBezTo>
                      <a:pt x="1325" y="-6"/>
                      <a:pt x="1371" y="-6"/>
                      <a:pt x="1406" y="19"/>
                    </a:cubicBezTo>
                    <a:lnTo>
                      <a:pt x="2032" y="471"/>
                    </a:lnTo>
                    <a:lnTo>
                      <a:pt x="2679" y="958"/>
                    </a:lnTo>
                    <a:cubicBezTo>
                      <a:pt x="2698" y="972"/>
                      <a:pt x="2702" y="998"/>
                      <a:pt x="2687" y="1017"/>
                    </a:cubicBezTo>
                    <a:cubicBezTo>
                      <a:pt x="2673" y="1036"/>
                      <a:pt x="2647" y="1041"/>
                      <a:pt x="2628" y="1026"/>
                    </a:cubicBezTo>
                    <a:lnTo>
                      <a:pt x="1981" y="539"/>
                    </a:lnTo>
                    <a:lnTo>
                      <a:pt x="1357" y="87"/>
                    </a:lnTo>
                    <a:cubicBezTo>
                      <a:pt x="1352" y="84"/>
                      <a:pt x="1347" y="84"/>
                      <a:pt x="1342" y="87"/>
                    </a:cubicBezTo>
                    <a:lnTo>
                      <a:pt x="717" y="539"/>
                    </a:lnTo>
                    <a:lnTo>
                      <a:pt x="71" y="1025"/>
                    </a:lnTo>
                    <a:cubicBezTo>
                      <a:pt x="61" y="1033"/>
                      <a:pt x="52" y="1036"/>
                      <a:pt x="43" y="1036"/>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2" name="Freeform 241">
                <a:extLst>
                  <a:ext uri="{FF2B5EF4-FFF2-40B4-BE49-F238E27FC236}">
                    <a16:creationId xmlns:a16="http://schemas.microsoft.com/office/drawing/2014/main" id="{53B648A3-2F94-CC4F-B65A-09C246AB4FAB}"/>
                  </a:ext>
                </a:extLst>
              </p:cNvPr>
              <p:cNvSpPr/>
              <p:nvPr/>
            </p:nvSpPr>
            <p:spPr>
              <a:xfrm>
                <a:off x="8971353" y="2379303"/>
                <a:ext cx="658817" cy="86279"/>
              </a:xfrm>
              <a:custGeom>
                <a:avLst/>
                <a:gdLst/>
                <a:ahLst/>
                <a:cxnLst>
                  <a:cxn ang="3cd4">
                    <a:pos x="hc" y="t"/>
                  </a:cxn>
                  <a:cxn ang="cd2">
                    <a:pos x="l" y="vc"/>
                  </a:cxn>
                  <a:cxn ang="cd4">
                    <a:pos x="hc" y="b"/>
                  </a:cxn>
                  <a:cxn ang="0">
                    <a:pos x="r" y="vc"/>
                  </a:cxn>
                </a:cxnLst>
                <a:rect l="l" t="t" r="r" b="b"/>
                <a:pathLst>
                  <a:path w="2727" h="358">
                    <a:moveTo>
                      <a:pt x="2631" y="358"/>
                    </a:moveTo>
                    <a:lnTo>
                      <a:pt x="96" y="358"/>
                    </a:lnTo>
                    <a:cubicBezTo>
                      <a:pt x="43" y="358"/>
                      <a:pt x="0" y="316"/>
                      <a:pt x="0" y="262"/>
                    </a:cubicBezTo>
                    <a:lnTo>
                      <a:pt x="0" y="96"/>
                    </a:lnTo>
                    <a:cubicBezTo>
                      <a:pt x="0" y="43"/>
                      <a:pt x="42" y="0"/>
                      <a:pt x="96" y="0"/>
                    </a:cubicBezTo>
                    <a:lnTo>
                      <a:pt x="2631" y="0"/>
                    </a:lnTo>
                    <a:cubicBezTo>
                      <a:pt x="2683" y="0"/>
                      <a:pt x="2727" y="42"/>
                      <a:pt x="2727" y="96"/>
                    </a:cubicBezTo>
                    <a:lnTo>
                      <a:pt x="2727" y="262"/>
                    </a:lnTo>
                    <a:cubicBezTo>
                      <a:pt x="2727" y="314"/>
                      <a:pt x="2684" y="358"/>
                      <a:pt x="2631" y="358"/>
                    </a:cubicBezTo>
                    <a:close/>
                    <a:moveTo>
                      <a:pt x="96" y="86"/>
                    </a:moveTo>
                    <a:cubicBezTo>
                      <a:pt x="90" y="86"/>
                      <a:pt x="86" y="90"/>
                      <a:pt x="86" y="96"/>
                    </a:cubicBezTo>
                    <a:lnTo>
                      <a:pt x="86" y="262"/>
                    </a:lnTo>
                    <a:cubicBezTo>
                      <a:pt x="86" y="268"/>
                      <a:pt x="90" y="272"/>
                      <a:pt x="96" y="272"/>
                    </a:cubicBezTo>
                    <a:lnTo>
                      <a:pt x="2631" y="272"/>
                    </a:lnTo>
                    <a:cubicBezTo>
                      <a:pt x="2636" y="272"/>
                      <a:pt x="2641" y="268"/>
                      <a:pt x="2641" y="262"/>
                    </a:cubicBezTo>
                    <a:lnTo>
                      <a:pt x="2641" y="96"/>
                    </a:lnTo>
                    <a:cubicBezTo>
                      <a:pt x="2641" y="90"/>
                      <a:pt x="2636" y="86"/>
                      <a:pt x="2631" y="86"/>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3" name="Freeform 242">
                <a:extLst>
                  <a:ext uri="{FF2B5EF4-FFF2-40B4-BE49-F238E27FC236}">
                    <a16:creationId xmlns:a16="http://schemas.microsoft.com/office/drawing/2014/main" id="{2A15D8A4-4CEA-9E45-BBD1-01A3E358A695}"/>
                  </a:ext>
                </a:extLst>
              </p:cNvPr>
              <p:cNvSpPr/>
              <p:nvPr/>
            </p:nvSpPr>
            <p:spPr>
              <a:xfrm>
                <a:off x="8945492" y="2787499"/>
                <a:ext cx="710778" cy="95222"/>
              </a:xfrm>
              <a:custGeom>
                <a:avLst/>
                <a:gdLst/>
                <a:ahLst/>
                <a:cxnLst>
                  <a:cxn ang="3cd4">
                    <a:pos x="hc" y="t"/>
                  </a:cxn>
                  <a:cxn ang="cd2">
                    <a:pos x="l" y="vc"/>
                  </a:cxn>
                  <a:cxn ang="cd4">
                    <a:pos x="hc" y="b"/>
                  </a:cxn>
                  <a:cxn ang="0">
                    <a:pos x="r" y="vc"/>
                  </a:cxn>
                </a:cxnLst>
                <a:rect l="l" t="t" r="r" b="b"/>
                <a:pathLst>
                  <a:path w="2942" h="395">
                    <a:moveTo>
                      <a:pt x="2845" y="395"/>
                    </a:moveTo>
                    <a:lnTo>
                      <a:pt x="97" y="395"/>
                    </a:lnTo>
                    <a:cubicBezTo>
                      <a:pt x="44" y="395"/>
                      <a:pt x="0" y="353"/>
                      <a:pt x="0" y="299"/>
                    </a:cubicBezTo>
                    <a:lnTo>
                      <a:pt x="0" y="96"/>
                    </a:lnTo>
                    <a:cubicBezTo>
                      <a:pt x="0" y="44"/>
                      <a:pt x="43" y="0"/>
                      <a:pt x="97" y="0"/>
                    </a:cubicBezTo>
                    <a:lnTo>
                      <a:pt x="2845" y="0"/>
                    </a:lnTo>
                    <a:cubicBezTo>
                      <a:pt x="2898" y="0"/>
                      <a:pt x="2942" y="42"/>
                      <a:pt x="2942" y="96"/>
                    </a:cubicBezTo>
                    <a:lnTo>
                      <a:pt x="2942" y="299"/>
                    </a:lnTo>
                    <a:cubicBezTo>
                      <a:pt x="2942" y="351"/>
                      <a:pt x="2898" y="395"/>
                      <a:pt x="2845" y="395"/>
                    </a:cubicBezTo>
                    <a:close/>
                    <a:moveTo>
                      <a:pt x="97" y="86"/>
                    </a:moveTo>
                    <a:cubicBezTo>
                      <a:pt x="91" y="86"/>
                      <a:pt x="86" y="90"/>
                      <a:pt x="86" y="96"/>
                    </a:cubicBezTo>
                    <a:lnTo>
                      <a:pt x="86" y="299"/>
                    </a:lnTo>
                    <a:cubicBezTo>
                      <a:pt x="86" y="304"/>
                      <a:pt x="91" y="309"/>
                      <a:pt x="97" y="309"/>
                    </a:cubicBezTo>
                    <a:lnTo>
                      <a:pt x="2845" y="309"/>
                    </a:lnTo>
                    <a:cubicBezTo>
                      <a:pt x="2851" y="309"/>
                      <a:pt x="2856" y="304"/>
                      <a:pt x="2856" y="299"/>
                    </a:cubicBezTo>
                    <a:lnTo>
                      <a:pt x="2856" y="96"/>
                    </a:lnTo>
                    <a:cubicBezTo>
                      <a:pt x="2856" y="90"/>
                      <a:pt x="2851" y="86"/>
                      <a:pt x="2845" y="86"/>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4" name="Freeform 243">
                <a:extLst>
                  <a:ext uri="{FF2B5EF4-FFF2-40B4-BE49-F238E27FC236}">
                    <a16:creationId xmlns:a16="http://schemas.microsoft.com/office/drawing/2014/main" id="{C4B445E5-82D3-7344-A738-FFB42190E93F}"/>
                  </a:ext>
                </a:extLst>
              </p:cNvPr>
              <p:cNvSpPr/>
              <p:nvPr/>
            </p:nvSpPr>
            <p:spPr>
              <a:xfrm>
                <a:off x="9345472" y="2458815"/>
                <a:ext cx="20784" cy="276239"/>
              </a:xfrm>
              <a:custGeom>
                <a:avLst/>
                <a:gdLst/>
                <a:ahLst/>
                <a:cxnLst>
                  <a:cxn ang="3cd4">
                    <a:pos x="hc" y="t"/>
                  </a:cxn>
                  <a:cxn ang="cd2">
                    <a:pos x="l" y="vc"/>
                  </a:cxn>
                  <a:cxn ang="cd4">
                    <a:pos x="hc" y="b"/>
                  </a:cxn>
                  <a:cxn ang="0">
                    <a:pos x="r" y="vc"/>
                  </a:cxn>
                </a:cxnLst>
                <a:rect l="l" t="t" r="r" b="b"/>
                <a:pathLst>
                  <a:path w="87" h="1144">
                    <a:moveTo>
                      <a:pt x="43" y="1144"/>
                    </a:moveTo>
                    <a:cubicBezTo>
                      <a:pt x="20" y="1144"/>
                      <a:pt x="0" y="1125"/>
                      <a:pt x="0" y="1100"/>
                    </a:cubicBezTo>
                    <a:lnTo>
                      <a:pt x="0" y="44"/>
                    </a:lnTo>
                    <a:cubicBezTo>
                      <a:pt x="0" y="20"/>
                      <a:pt x="18" y="0"/>
                      <a:pt x="43" y="0"/>
                    </a:cubicBezTo>
                    <a:cubicBezTo>
                      <a:pt x="67" y="0"/>
                      <a:pt x="87" y="19"/>
                      <a:pt x="87" y="44"/>
                    </a:cubicBezTo>
                    <a:lnTo>
                      <a:pt x="87" y="1100"/>
                    </a:lnTo>
                    <a:cubicBezTo>
                      <a:pt x="86" y="1125"/>
                      <a:pt x="67" y="1144"/>
                      <a:pt x="43" y="1144"/>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5" name="Freeform 244">
                <a:extLst>
                  <a:ext uri="{FF2B5EF4-FFF2-40B4-BE49-F238E27FC236}">
                    <a16:creationId xmlns:a16="http://schemas.microsoft.com/office/drawing/2014/main" id="{3117A9AC-3072-4F49-9427-E16210FD5E14}"/>
                  </a:ext>
                </a:extLst>
              </p:cNvPr>
              <p:cNvSpPr/>
              <p:nvPr/>
            </p:nvSpPr>
            <p:spPr>
              <a:xfrm>
                <a:off x="9235508" y="2458815"/>
                <a:ext cx="20784" cy="276239"/>
              </a:xfrm>
              <a:custGeom>
                <a:avLst/>
                <a:gdLst/>
                <a:ahLst/>
                <a:cxnLst>
                  <a:cxn ang="3cd4">
                    <a:pos x="hc" y="t"/>
                  </a:cxn>
                  <a:cxn ang="cd2">
                    <a:pos x="l" y="vc"/>
                  </a:cxn>
                  <a:cxn ang="cd4">
                    <a:pos x="hc" y="b"/>
                  </a:cxn>
                  <a:cxn ang="0">
                    <a:pos x="r" y="vc"/>
                  </a:cxn>
                </a:cxnLst>
                <a:rect l="l" t="t" r="r" b="b"/>
                <a:pathLst>
                  <a:path w="87" h="1144">
                    <a:moveTo>
                      <a:pt x="44" y="1144"/>
                    </a:moveTo>
                    <a:cubicBezTo>
                      <a:pt x="20" y="1144"/>
                      <a:pt x="0" y="1125"/>
                      <a:pt x="0" y="1100"/>
                    </a:cubicBezTo>
                    <a:lnTo>
                      <a:pt x="0" y="44"/>
                    </a:lnTo>
                    <a:cubicBezTo>
                      <a:pt x="0" y="20"/>
                      <a:pt x="19" y="0"/>
                      <a:pt x="44" y="0"/>
                    </a:cubicBezTo>
                    <a:cubicBezTo>
                      <a:pt x="68" y="0"/>
                      <a:pt x="87" y="19"/>
                      <a:pt x="87" y="44"/>
                    </a:cubicBezTo>
                    <a:lnTo>
                      <a:pt x="87" y="1100"/>
                    </a:lnTo>
                    <a:cubicBezTo>
                      <a:pt x="87" y="1125"/>
                      <a:pt x="67" y="1144"/>
                      <a:pt x="44" y="1144"/>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6" name="Freeform 245">
                <a:extLst>
                  <a:ext uri="{FF2B5EF4-FFF2-40B4-BE49-F238E27FC236}">
                    <a16:creationId xmlns:a16="http://schemas.microsoft.com/office/drawing/2014/main" id="{F450F2F1-EE86-5D42-99C2-DE58E51B3A13}"/>
                  </a:ext>
                </a:extLst>
              </p:cNvPr>
              <p:cNvSpPr/>
              <p:nvPr/>
            </p:nvSpPr>
            <p:spPr>
              <a:xfrm>
                <a:off x="9016063" y="2458815"/>
                <a:ext cx="20784" cy="276239"/>
              </a:xfrm>
              <a:custGeom>
                <a:avLst/>
                <a:gdLst/>
                <a:ahLst/>
                <a:cxnLst>
                  <a:cxn ang="3cd4">
                    <a:pos x="hc" y="t"/>
                  </a:cxn>
                  <a:cxn ang="cd2">
                    <a:pos x="l" y="vc"/>
                  </a:cxn>
                  <a:cxn ang="cd4">
                    <a:pos x="hc" y="b"/>
                  </a:cxn>
                  <a:cxn ang="0">
                    <a:pos x="r" y="vc"/>
                  </a:cxn>
                </a:cxnLst>
                <a:rect l="l" t="t" r="r" b="b"/>
                <a:pathLst>
                  <a:path w="87" h="1144">
                    <a:moveTo>
                      <a:pt x="44" y="1144"/>
                    </a:moveTo>
                    <a:cubicBezTo>
                      <a:pt x="20" y="1144"/>
                      <a:pt x="0" y="1125"/>
                      <a:pt x="0" y="1100"/>
                    </a:cubicBezTo>
                    <a:lnTo>
                      <a:pt x="0" y="44"/>
                    </a:lnTo>
                    <a:cubicBezTo>
                      <a:pt x="0" y="20"/>
                      <a:pt x="19" y="0"/>
                      <a:pt x="44" y="0"/>
                    </a:cubicBezTo>
                    <a:cubicBezTo>
                      <a:pt x="68" y="0"/>
                      <a:pt x="87" y="19"/>
                      <a:pt x="87" y="44"/>
                    </a:cubicBezTo>
                    <a:lnTo>
                      <a:pt x="87" y="1100"/>
                    </a:lnTo>
                    <a:cubicBezTo>
                      <a:pt x="87" y="1125"/>
                      <a:pt x="67" y="1144"/>
                      <a:pt x="44" y="1144"/>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7" name="Freeform 246">
                <a:extLst>
                  <a:ext uri="{FF2B5EF4-FFF2-40B4-BE49-F238E27FC236}">
                    <a16:creationId xmlns:a16="http://schemas.microsoft.com/office/drawing/2014/main" id="{933034EE-00C6-9641-B1C5-EAA3B6F3BB32}"/>
                  </a:ext>
                </a:extLst>
              </p:cNvPr>
              <p:cNvSpPr/>
              <p:nvPr/>
            </p:nvSpPr>
            <p:spPr>
              <a:xfrm>
                <a:off x="9126027" y="2458815"/>
                <a:ext cx="20784" cy="276239"/>
              </a:xfrm>
              <a:custGeom>
                <a:avLst/>
                <a:gdLst/>
                <a:ahLst/>
                <a:cxnLst>
                  <a:cxn ang="3cd4">
                    <a:pos x="hc" y="t"/>
                  </a:cxn>
                  <a:cxn ang="cd2">
                    <a:pos x="l" y="vc"/>
                  </a:cxn>
                  <a:cxn ang="cd4">
                    <a:pos x="hc" y="b"/>
                  </a:cxn>
                  <a:cxn ang="0">
                    <a:pos x="r" y="vc"/>
                  </a:cxn>
                </a:cxnLst>
                <a:rect l="l" t="t" r="r" b="b"/>
                <a:pathLst>
                  <a:path w="87" h="1144">
                    <a:moveTo>
                      <a:pt x="43" y="1144"/>
                    </a:moveTo>
                    <a:cubicBezTo>
                      <a:pt x="20" y="1144"/>
                      <a:pt x="0" y="1125"/>
                      <a:pt x="0" y="1100"/>
                    </a:cubicBezTo>
                    <a:lnTo>
                      <a:pt x="0" y="44"/>
                    </a:lnTo>
                    <a:cubicBezTo>
                      <a:pt x="0" y="20"/>
                      <a:pt x="18" y="0"/>
                      <a:pt x="43" y="0"/>
                    </a:cubicBezTo>
                    <a:cubicBezTo>
                      <a:pt x="67" y="0"/>
                      <a:pt x="87" y="19"/>
                      <a:pt x="87" y="44"/>
                    </a:cubicBezTo>
                    <a:lnTo>
                      <a:pt x="87" y="1100"/>
                    </a:lnTo>
                    <a:cubicBezTo>
                      <a:pt x="86" y="1125"/>
                      <a:pt x="67" y="1144"/>
                      <a:pt x="43" y="1144"/>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8" name="Freeform 247">
                <a:extLst>
                  <a:ext uri="{FF2B5EF4-FFF2-40B4-BE49-F238E27FC236}">
                    <a16:creationId xmlns:a16="http://schemas.microsoft.com/office/drawing/2014/main" id="{6A9947CE-4688-E34C-AE8E-5CB7021D4A5A}"/>
                  </a:ext>
                </a:extLst>
              </p:cNvPr>
              <p:cNvSpPr/>
              <p:nvPr/>
            </p:nvSpPr>
            <p:spPr>
              <a:xfrm>
                <a:off x="9454711" y="2458815"/>
                <a:ext cx="20784" cy="276239"/>
              </a:xfrm>
              <a:custGeom>
                <a:avLst/>
                <a:gdLst/>
                <a:ahLst/>
                <a:cxnLst>
                  <a:cxn ang="3cd4">
                    <a:pos x="hc" y="t"/>
                  </a:cxn>
                  <a:cxn ang="cd2">
                    <a:pos x="l" y="vc"/>
                  </a:cxn>
                  <a:cxn ang="cd4">
                    <a:pos x="hc" y="b"/>
                  </a:cxn>
                  <a:cxn ang="0">
                    <a:pos x="r" y="vc"/>
                  </a:cxn>
                </a:cxnLst>
                <a:rect l="l" t="t" r="r" b="b"/>
                <a:pathLst>
                  <a:path w="87" h="1144">
                    <a:moveTo>
                      <a:pt x="44" y="1144"/>
                    </a:moveTo>
                    <a:cubicBezTo>
                      <a:pt x="20" y="1144"/>
                      <a:pt x="0" y="1125"/>
                      <a:pt x="0" y="1100"/>
                    </a:cubicBezTo>
                    <a:lnTo>
                      <a:pt x="0" y="44"/>
                    </a:lnTo>
                    <a:cubicBezTo>
                      <a:pt x="0" y="20"/>
                      <a:pt x="19" y="0"/>
                      <a:pt x="44" y="0"/>
                    </a:cubicBezTo>
                    <a:cubicBezTo>
                      <a:pt x="68" y="0"/>
                      <a:pt x="87" y="19"/>
                      <a:pt x="87" y="44"/>
                    </a:cubicBezTo>
                    <a:lnTo>
                      <a:pt x="87" y="1100"/>
                    </a:lnTo>
                    <a:cubicBezTo>
                      <a:pt x="87" y="1125"/>
                      <a:pt x="68" y="1144"/>
                      <a:pt x="44" y="1144"/>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49" name="Freeform 248">
                <a:extLst>
                  <a:ext uri="{FF2B5EF4-FFF2-40B4-BE49-F238E27FC236}">
                    <a16:creationId xmlns:a16="http://schemas.microsoft.com/office/drawing/2014/main" id="{D5845B55-6F3D-7048-8F8D-12196EACF5D9}"/>
                  </a:ext>
                </a:extLst>
              </p:cNvPr>
              <p:cNvSpPr/>
              <p:nvPr/>
            </p:nvSpPr>
            <p:spPr>
              <a:xfrm>
                <a:off x="9564675" y="2458815"/>
                <a:ext cx="20784" cy="276239"/>
              </a:xfrm>
              <a:custGeom>
                <a:avLst/>
                <a:gdLst/>
                <a:ahLst/>
                <a:cxnLst>
                  <a:cxn ang="3cd4">
                    <a:pos x="hc" y="t"/>
                  </a:cxn>
                  <a:cxn ang="cd2">
                    <a:pos x="l" y="vc"/>
                  </a:cxn>
                  <a:cxn ang="cd4">
                    <a:pos x="hc" y="b"/>
                  </a:cxn>
                  <a:cxn ang="0">
                    <a:pos x="r" y="vc"/>
                  </a:cxn>
                </a:cxnLst>
                <a:rect l="l" t="t" r="r" b="b"/>
                <a:pathLst>
                  <a:path w="87" h="1144">
                    <a:moveTo>
                      <a:pt x="43" y="1144"/>
                    </a:moveTo>
                    <a:cubicBezTo>
                      <a:pt x="20" y="1144"/>
                      <a:pt x="0" y="1125"/>
                      <a:pt x="0" y="1100"/>
                    </a:cubicBezTo>
                    <a:lnTo>
                      <a:pt x="0" y="44"/>
                    </a:lnTo>
                    <a:cubicBezTo>
                      <a:pt x="0" y="20"/>
                      <a:pt x="18" y="0"/>
                      <a:pt x="43" y="0"/>
                    </a:cubicBezTo>
                    <a:cubicBezTo>
                      <a:pt x="67" y="0"/>
                      <a:pt x="87" y="19"/>
                      <a:pt x="87" y="44"/>
                    </a:cubicBezTo>
                    <a:lnTo>
                      <a:pt x="87" y="1100"/>
                    </a:lnTo>
                    <a:cubicBezTo>
                      <a:pt x="86" y="1125"/>
                      <a:pt x="67" y="1144"/>
                      <a:pt x="43" y="1144"/>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0" name="Freeform 249">
                <a:extLst>
                  <a:ext uri="{FF2B5EF4-FFF2-40B4-BE49-F238E27FC236}">
                    <a16:creationId xmlns:a16="http://schemas.microsoft.com/office/drawing/2014/main" id="{573E6932-04BC-004E-90E2-CEB891D91779}"/>
                  </a:ext>
                </a:extLst>
              </p:cNvPr>
              <p:cNvSpPr/>
              <p:nvPr/>
            </p:nvSpPr>
            <p:spPr>
              <a:xfrm>
                <a:off x="8985129" y="2728046"/>
                <a:ext cx="631265" cy="67670"/>
              </a:xfrm>
              <a:custGeom>
                <a:avLst/>
                <a:gdLst/>
                <a:ahLst/>
                <a:cxnLst>
                  <a:cxn ang="3cd4">
                    <a:pos x="hc" y="t"/>
                  </a:cxn>
                  <a:cxn ang="cd2">
                    <a:pos x="l" y="vc"/>
                  </a:cxn>
                  <a:cxn ang="cd4">
                    <a:pos x="hc" y="b"/>
                  </a:cxn>
                  <a:cxn ang="0">
                    <a:pos x="r" y="vc"/>
                  </a:cxn>
                </a:cxnLst>
                <a:rect l="l" t="t" r="r" b="b"/>
                <a:pathLst>
                  <a:path w="2613" h="281">
                    <a:moveTo>
                      <a:pt x="2569" y="281"/>
                    </a:moveTo>
                    <a:cubicBezTo>
                      <a:pt x="2546" y="281"/>
                      <a:pt x="2525" y="262"/>
                      <a:pt x="2525" y="237"/>
                    </a:cubicBezTo>
                    <a:lnTo>
                      <a:pt x="2525" y="96"/>
                    </a:lnTo>
                    <a:cubicBezTo>
                      <a:pt x="2525" y="90"/>
                      <a:pt x="2521" y="86"/>
                      <a:pt x="2515" y="86"/>
                    </a:cubicBezTo>
                    <a:lnTo>
                      <a:pt x="97" y="86"/>
                    </a:lnTo>
                    <a:cubicBezTo>
                      <a:pt x="91" y="86"/>
                      <a:pt x="87" y="90"/>
                      <a:pt x="87" y="96"/>
                    </a:cubicBezTo>
                    <a:lnTo>
                      <a:pt x="87" y="237"/>
                    </a:lnTo>
                    <a:cubicBezTo>
                      <a:pt x="87" y="260"/>
                      <a:pt x="67" y="281"/>
                      <a:pt x="43" y="281"/>
                    </a:cubicBezTo>
                    <a:cubicBezTo>
                      <a:pt x="18" y="281"/>
                      <a:pt x="0" y="262"/>
                      <a:pt x="0" y="237"/>
                    </a:cubicBezTo>
                    <a:lnTo>
                      <a:pt x="0" y="96"/>
                    </a:lnTo>
                    <a:cubicBezTo>
                      <a:pt x="0" y="43"/>
                      <a:pt x="42" y="0"/>
                      <a:pt x="96" y="0"/>
                    </a:cubicBezTo>
                    <a:lnTo>
                      <a:pt x="2517" y="0"/>
                    </a:lnTo>
                    <a:cubicBezTo>
                      <a:pt x="2569" y="0"/>
                      <a:pt x="2613" y="42"/>
                      <a:pt x="2613" y="96"/>
                    </a:cubicBezTo>
                    <a:lnTo>
                      <a:pt x="2613" y="237"/>
                    </a:lnTo>
                    <a:cubicBezTo>
                      <a:pt x="2613" y="262"/>
                      <a:pt x="2594" y="281"/>
                      <a:pt x="2569" y="281"/>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1" name="Freeform 250">
                <a:extLst>
                  <a:ext uri="{FF2B5EF4-FFF2-40B4-BE49-F238E27FC236}">
                    <a16:creationId xmlns:a16="http://schemas.microsoft.com/office/drawing/2014/main" id="{C41500EE-0ED5-5E43-98C1-32FCC919667F}"/>
                  </a:ext>
                </a:extLst>
              </p:cNvPr>
              <p:cNvSpPr/>
              <p:nvPr/>
            </p:nvSpPr>
            <p:spPr>
              <a:xfrm>
                <a:off x="9648779" y="3331035"/>
                <a:ext cx="500034" cy="499792"/>
              </a:xfrm>
              <a:custGeom>
                <a:avLst/>
                <a:gdLst/>
                <a:ahLst/>
                <a:cxnLst>
                  <a:cxn ang="3cd4">
                    <a:pos x="hc" y="t"/>
                  </a:cxn>
                  <a:cxn ang="cd2">
                    <a:pos x="l" y="vc"/>
                  </a:cxn>
                  <a:cxn ang="cd4">
                    <a:pos x="hc" y="b"/>
                  </a:cxn>
                  <a:cxn ang="0">
                    <a:pos x="r" y="vc"/>
                  </a:cxn>
                </a:cxnLst>
                <a:rect l="l" t="t" r="r" b="b"/>
                <a:pathLst>
                  <a:path w="2070" h="2069">
                    <a:moveTo>
                      <a:pt x="1035" y="2069"/>
                    </a:moveTo>
                    <a:cubicBezTo>
                      <a:pt x="463" y="2069"/>
                      <a:pt x="0" y="1604"/>
                      <a:pt x="0" y="1034"/>
                    </a:cubicBezTo>
                    <a:cubicBezTo>
                      <a:pt x="0" y="463"/>
                      <a:pt x="465" y="0"/>
                      <a:pt x="1035" y="0"/>
                    </a:cubicBezTo>
                    <a:cubicBezTo>
                      <a:pt x="1606" y="0"/>
                      <a:pt x="2070" y="465"/>
                      <a:pt x="2070" y="1034"/>
                    </a:cubicBezTo>
                    <a:cubicBezTo>
                      <a:pt x="2071" y="1604"/>
                      <a:pt x="1606" y="2069"/>
                      <a:pt x="1035" y="2069"/>
                    </a:cubicBezTo>
                    <a:close/>
                    <a:moveTo>
                      <a:pt x="1035" y="86"/>
                    </a:moveTo>
                    <a:cubicBezTo>
                      <a:pt x="512" y="86"/>
                      <a:pt x="86" y="510"/>
                      <a:pt x="86" y="1034"/>
                    </a:cubicBezTo>
                    <a:cubicBezTo>
                      <a:pt x="86" y="1557"/>
                      <a:pt x="512" y="1983"/>
                      <a:pt x="1035" y="1983"/>
                    </a:cubicBezTo>
                    <a:cubicBezTo>
                      <a:pt x="1558" y="1983"/>
                      <a:pt x="1984" y="1557"/>
                      <a:pt x="1984" y="1034"/>
                    </a:cubicBezTo>
                    <a:cubicBezTo>
                      <a:pt x="1984" y="510"/>
                      <a:pt x="1558" y="86"/>
                      <a:pt x="1035" y="86"/>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2" name="Freeform 251">
                <a:extLst>
                  <a:ext uri="{FF2B5EF4-FFF2-40B4-BE49-F238E27FC236}">
                    <a16:creationId xmlns:a16="http://schemas.microsoft.com/office/drawing/2014/main" id="{E0107526-E90C-904C-8B26-977B659795C1}"/>
                  </a:ext>
                </a:extLst>
              </p:cNvPr>
              <p:cNvSpPr/>
              <p:nvPr/>
            </p:nvSpPr>
            <p:spPr>
              <a:xfrm>
                <a:off x="9699774" y="3382030"/>
                <a:ext cx="397804" cy="397804"/>
              </a:xfrm>
              <a:custGeom>
                <a:avLst/>
                <a:gdLst/>
                <a:ahLst/>
                <a:cxnLst>
                  <a:cxn ang="3cd4">
                    <a:pos x="hc" y="t"/>
                  </a:cxn>
                  <a:cxn ang="cd2">
                    <a:pos x="l" y="vc"/>
                  </a:cxn>
                  <a:cxn ang="cd4">
                    <a:pos x="hc" y="b"/>
                  </a:cxn>
                  <a:cxn ang="0">
                    <a:pos x="r" y="vc"/>
                  </a:cxn>
                </a:cxnLst>
                <a:rect l="l" t="t" r="r" b="b"/>
                <a:pathLst>
                  <a:path w="1647" h="1647">
                    <a:moveTo>
                      <a:pt x="824" y="1647"/>
                    </a:moveTo>
                    <a:cubicBezTo>
                      <a:pt x="369" y="1647"/>
                      <a:pt x="0" y="1276"/>
                      <a:pt x="0" y="823"/>
                    </a:cubicBezTo>
                    <a:cubicBezTo>
                      <a:pt x="0" y="369"/>
                      <a:pt x="371" y="0"/>
                      <a:pt x="824" y="0"/>
                    </a:cubicBezTo>
                    <a:cubicBezTo>
                      <a:pt x="1279" y="0"/>
                      <a:pt x="1647" y="369"/>
                      <a:pt x="1647" y="823"/>
                    </a:cubicBezTo>
                    <a:cubicBezTo>
                      <a:pt x="1647" y="1276"/>
                      <a:pt x="1279" y="1647"/>
                      <a:pt x="824" y="1647"/>
                    </a:cubicBezTo>
                    <a:close/>
                    <a:moveTo>
                      <a:pt x="824" y="85"/>
                    </a:moveTo>
                    <a:cubicBezTo>
                      <a:pt x="417" y="85"/>
                      <a:pt x="86" y="415"/>
                      <a:pt x="86" y="822"/>
                    </a:cubicBezTo>
                    <a:cubicBezTo>
                      <a:pt x="86" y="1229"/>
                      <a:pt x="417" y="1559"/>
                      <a:pt x="824" y="1559"/>
                    </a:cubicBezTo>
                    <a:cubicBezTo>
                      <a:pt x="1230" y="1559"/>
                      <a:pt x="1561" y="1229"/>
                      <a:pt x="1561" y="822"/>
                    </a:cubicBezTo>
                    <a:cubicBezTo>
                      <a:pt x="1561" y="415"/>
                      <a:pt x="1232" y="85"/>
                      <a:pt x="824" y="85"/>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3" name="Freeform 252">
                <a:extLst>
                  <a:ext uri="{FF2B5EF4-FFF2-40B4-BE49-F238E27FC236}">
                    <a16:creationId xmlns:a16="http://schemas.microsoft.com/office/drawing/2014/main" id="{0ADCEB95-3424-B247-B43B-1B936C6AD281}"/>
                  </a:ext>
                </a:extLst>
              </p:cNvPr>
              <p:cNvSpPr/>
              <p:nvPr/>
            </p:nvSpPr>
            <p:spPr>
              <a:xfrm>
                <a:off x="9888283" y="3300342"/>
                <a:ext cx="21026" cy="51236"/>
              </a:xfrm>
              <a:custGeom>
                <a:avLst/>
                <a:gdLst/>
                <a:ahLst/>
                <a:cxnLst>
                  <a:cxn ang="3cd4">
                    <a:pos x="hc" y="t"/>
                  </a:cxn>
                  <a:cxn ang="cd2">
                    <a:pos x="l" y="vc"/>
                  </a:cxn>
                  <a:cxn ang="cd4">
                    <a:pos x="hc" y="b"/>
                  </a:cxn>
                  <a:cxn ang="0">
                    <a:pos x="r" y="vc"/>
                  </a:cxn>
                </a:cxnLst>
                <a:rect l="l" t="t" r="r" b="b"/>
                <a:pathLst>
                  <a:path w="88" h="213">
                    <a:moveTo>
                      <a:pt x="44" y="213"/>
                    </a:moveTo>
                    <a:cubicBezTo>
                      <a:pt x="21" y="213"/>
                      <a:pt x="0" y="194"/>
                      <a:pt x="0" y="169"/>
                    </a:cubicBezTo>
                    <a:lnTo>
                      <a:pt x="0" y="44"/>
                    </a:lnTo>
                    <a:cubicBezTo>
                      <a:pt x="0" y="20"/>
                      <a:pt x="19" y="0"/>
                      <a:pt x="44" y="0"/>
                    </a:cubicBezTo>
                    <a:cubicBezTo>
                      <a:pt x="67" y="0"/>
                      <a:pt x="88" y="19"/>
                      <a:pt x="88" y="44"/>
                    </a:cubicBezTo>
                    <a:lnTo>
                      <a:pt x="88" y="169"/>
                    </a:lnTo>
                    <a:cubicBezTo>
                      <a:pt x="88" y="192"/>
                      <a:pt x="69" y="213"/>
                      <a:pt x="44" y="213"/>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4" name="Freeform 253">
                <a:extLst>
                  <a:ext uri="{FF2B5EF4-FFF2-40B4-BE49-F238E27FC236}">
                    <a16:creationId xmlns:a16="http://schemas.microsoft.com/office/drawing/2014/main" id="{797E7CA4-5410-0D40-8D04-647C2EE2CA24}"/>
                  </a:ext>
                </a:extLst>
              </p:cNvPr>
              <p:cNvSpPr/>
              <p:nvPr/>
            </p:nvSpPr>
            <p:spPr>
              <a:xfrm>
                <a:off x="10015165" y="3340703"/>
                <a:ext cx="39394" cy="44952"/>
              </a:xfrm>
              <a:custGeom>
                <a:avLst/>
                <a:gdLst/>
                <a:ahLst/>
                <a:cxnLst>
                  <a:cxn ang="3cd4">
                    <a:pos x="hc" y="t"/>
                  </a:cxn>
                  <a:cxn ang="cd2">
                    <a:pos x="l" y="vc"/>
                  </a:cxn>
                  <a:cxn ang="cd4">
                    <a:pos x="hc" y="b"/>
                  </a:cxn>
                  <a:cxn ang="0">
                    <a:pos x="r" y="vc"/>
                  </a:cxn>
                </a:cxnLst>
                <a:rect l="l" t="t" r="r" b="b"/>
                <a:pathLst>
                  <a:path w="164" h="187">
                    <a:moveTo>
                      <a:pt x="43" y="187"/>
                    </a:moveTo>
                    <a:cubicBezTo>
                      <a:pt x="34" y="187"/>
                      <a:pt x="24" y="184"/>
                      <a:pt x="17" y="178"/>
                    </a:cubicBezTo>
                    <a:cubicBezTo>
                      <a:pt x="-2" y="164"/>
                      <a:pt x="-5" y="136"/>
                      <a:pt x="10" y="119"/>
                    </a:cubicBezTo>
                    <a:lnTo>
                      <a:pt x="88" y="17"/>
                    </a:lnTo>
                    <a:cubicBezTo>
                      <a:pt x="103" y="-2"/>
                      <a:pt x="131" y="-5"/>
                      <a:pt x="148" y="9"/>
                    </a:cubicBezTo>
                    <a:cubicBezTo>
                      <a:pt x="167" y="24"/>
                      <a:pt x="170" y="51"/>
                      <a:pt x="155" y="69"/>
                    </a:cubicBezTo>
                    <a:lnTo>
                      <a:pt x="77" y="171"/>
                    </a:lnTo>
                    <a:cubicBezTo>
                      <a:pt x="69" y="181"/>
                      <a:pt x="56" y="187"/>
                      <a:pt x="43" y="187"/>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5" name="Freeform 254">
                <a:extLst>
                  <a:ext uri="{FF2B5EF4-FFF2-40B4-BE49-F238E27FC236}">
                    <a16:creationId xmlns:a16="http://schemas.microsoft.com/office/drawing/2014/main" id="{317732A4-A5B5-E146-BFF4-DD05DF58C8D6}"/>
                  </a:ext>
                </a:extLst>
              </p:cNvPr>
              <p:cNvSpPr/>
              <p:nvPr/>
            </p:nvSpPr>
            <p:spPr>
              <a:xfrm>
                <a:off x="9814571" y="3246448"/>
                <a:ext cx="169900" cy="70812"/>
              </a:xfrm>
              <a:custGeom>
                <a:avLst/>
                <a:gdLst/>
                <a:ahLst/>
                <a:cxnLst>
                  <a:cxn ang="3cd4">
                    <a:pos x="hc" y="t"/>
                  </a:cxn>
                  <a:cxn ang="cd2">
                    <a:pos x="l" y="vc"/>
                  </a:cxn>
                  <a:cxn ang="cd4">
                    <a:pos x="hc" y="b"/>
                  </a:cxn>
                  <a:cxn ang="0">
                    <a:pos x="r" y="vc"/>
                  </a:cxn>
                </a:cxnLst>
                <a:rect l="l" t="t" r="r" b="b"/>
                <a:pathLst>
                  <a:path w="704" h="294">
                    <a:moveTo>
                      <a:pt x="557" y="294"/>
                    </a:moveTo>
                    <a:lnTo>
                      <a:pt x="148" y="294"/>
                    </a:lnTo>
                    <a:cubicBezTo>
                      <a:pt x="66" y="294"/>
                      <a:pt x="0" y="229"/>
                      <a:pt x="0" y="147"/>
                    </a:cubicBezTo>
                    <a:cubicBezTo>
                      <a:pt x="0" y="65"/>
                      <a:pt x="66" y="0"/>
                      <a:pt x="148" y="0"/>
                    </a:cubicBezTo>
                    <a:lnTo>
                      <a:pt x="557" y="0"/>
                    </a:lnTo>
                    <a:cubicBezTo>
                      <a:pt x="639" y="0"/>
                      <a:pt x="704" y="65"/>
                      <a:pt x="704" y="147"/>
                    </a:cubicBezTo>
                    <a:cubicBezTo>
                      <a:pt x="704" y="229"/>
                      <a:pt x="639" y="294"/>
                      <a:pt x="557" y="294"/>
                    </a:cubicBezTo>
                    <a:close/>
                    <a:moveTo>
                      <a:pt x="148" y="86"/>
                    </a:moveTo>
                    <a:cubicBezTo>
                      <a:pt x="114" y="86"/>
                      <a:pt x="86" y="113"/>
                      <a:pt x="86" y="147"/>
                    </a:cubicBezTo>
                    <a:cubicBezTo>
                      <a:pt x="86" y="180"/>
                      <a:pt x="114" y="208"/>
                      <a:pt x="148" y="208"/>
                    </a:cubicBezTo>
                    <a:lnTo>
                      <a:pt x="557" y="208"/>
                    </a:lnTo>
                    <a:cubicBezTo>
                      <a:pt x="591" y="208"/>
                      <a:pt x="618" y="180"/>
                      <a:pt x="618" y="147"/>
                    </a:cubicBezTo>
                    <a:cubicBezTo>
                      <a:pt x="618" y="113"/>
                      <a:pt x="591" y="86"/>
                      <a:pt x="557" y="86"/>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6" name="Freeform 255">
                <a:extLst>
                  <a:ext uri="{FF2B5EF4-FFF2-40B4-BE49-F238E27FC236}">
                    <a16:creationId xmlns:a16="http://schemas.microsoft.com/office/drawing/2014/main" id="{C21A989C-5557-0B43-92B4-920B6F35200C}"/>
                  </a:ext>
                </a:extLst>
              </p:cNvPr>
              <p:cNvSpPr/>
              <p:nvPr/>
            </p:nvSpPr>
            <p:spPr>
              <a:xfrm>
                <a:off x="10008639" y="3279075"/>
                <a:ext cx="105614" cy="94980"/>
              </a:xfrm>
              <a:custGeom>
                <a:avLst/>
                <a:gdLst/>
                <a:ahLst/>
                <a:cxnLst>
                  <a:cxn ang="3cd4">
                    <a:pos x="hc" y="t"/>
                  </a:cxn>
                  <a:cxn ang="cd2">
                    <a:pos x="l" y="vc"/>
                  </a:cxn>
                  <a:cxn ang="cd4">
                    <a:pos x="hc" y="b"/>
                  </a:cxn>
                  <a:cxn ang="0">
                    <a:pos x="r" y="vc"/>
                  </a:cxn>
                </a:cxnLst>
                <a:rect l="l" t="t" r="r" b="b"/>
                <a:pathLst>
                  <a:path w="438" h="394">
                    <a:moveTo>
                      <a:pt x="292" y="394"/>
                    </a:moveTo>
                    <a:cubicBezTo>
                      <a:pt x="262" y="394"/>
                      <a:pt x="233" y="385"/>
                      <a:pt x="209" y="368"/>
                    </a:cubicBezTo>
                    <a:lnTo>
                      <a:pt x="64" y="269"/>
                    </a:lnTo>
                    <a:cubicBezTo>
                      <a:pt x="-3" y="223"/>
                      <a:pt x="-20" y="132"/>
                      <a:pt x="26" y="65"/>
                    </a:cubicBezTo>
                    <a:cubicBezTo>
                      <a:pt x="72" y="-2"/>
                      <a:pt x="163" y="-20"/>
                      <a:pt x="230" y="25"/>
                    </a:cubicBezTo>
                    <a:lnTo>
                      <a:pt x="375" y="124"/>
                    </a:lnTo>
                    <a:cubicBezTo>
                      <a:pt x="407" y="146"/>
                      <a:pt x="429" y="180"/>
                      <a:pt x="436" y="219"/>
                    </a:cubicBezTo>
                    <a:cubicBezTo>
                      <a:pt x="443" y="257"/>
                      <a:pt x="434" y="296"/>
                      <a:pt x="413" y="330"/>
                    </a:cubicBezTo>
                    <a:cubicBezTo>
                      <a:pt x="391" y="362"/>
                      <a:pt x="357" y="384"/>
                      <a:pt x="318" y="391"/>
                    </a:cubicBezTo>
                    <a:cubicBezTo>
                      <a:pt x="311" y="394"/>
                      <a:pt x="302" y="394"/>
                      <a:pt x="292" y="394"/>
                    </a:cubicBezTo>
                    <a:close/>
                    <a:moveTo>
                      <a:pt x="258" y="298"/>
                    </a:moveTo>
                    <a:cubicBezTo>
                      <a:pt x="271" y="306"/>
                      <a:pt x="287" y="311"/>
                      <a:pt x="303" y="308"/>
                    </a:cubicBezTo>
                    <a:cubicBezTo>
                      <a:pt x="319" y="305"/>
                      <a:pt x="332" y="296"/>
                      <a:pt x="343" y="283"/>
                    </a:cubicBezTo>
                    <a:cubicBezTo>
                      <a:pt x="351" y="270"/>
                      <a:pt x="356" y="254"/>
                      <a:pt x="353" y="238"/>
                    </a:cubicBezTo>
                    <a:cubicBezTo>
                      <a:pt x="350" y="222"/>
                      <a:pt x="341" y="209"/>
                      <a:pt x="328" y="199"/>
                    </a:cubicBezTo>
                    <a:lnTo>
                      <a:pt x="184" y="100"/>
                    </a:lnTo>
                    <a:cubicBezTo>
                      <a:pt x="156" y="81"/>
                      <a:pt x="118" y="88"/>
                      <a:pt x="99" y="116"/>
                    </a:cubicBezTo>
                    <a:cubicBezTo>
                      <a:pt x="80" y="143"/>
                      <a:pt x="88" y="181"/>
                      <a:pt x="115" y="200"/>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7" name="Freeform 256">
                <a:extLst>
                  <a:ext uri="{FF2B5EF4-FFF2-40B4-BE49-F238E27FC236}">
                    <a16:creationId xmlns:a16="http://schemas.microsoft.com/office/drawing/2014/main" id="{13EC36D4-BD99-8247-8A00-7A85A7EEB261}"/>
                  </a:ext>
                </a:extLst>
              </p:cNvPr>
              <p:cNvSpPr/>
              <p:nvPr/>
            </p:nvSpPr>
            <p:spPr>
              <a:xfrm>
                <a:off x="9857348" y="3540088"/>
                <a:ext cx="82896" cy="82896"/>
              </a:xfrm>
              <a:custGeom>
                <a:avLst/>
                <a:gdLst/>
                <a:ahLst/>
                <a:cxnLst>
                  <a:cxn ang="3cd4">
                    <a:pos x="hc" y="t"/>
                  </a:cxn>
                  <a:cxn ang="cd2">
                    <a:pos x="l" y="vc"/>
                  </a:cxn>
                  <a:cxn ang="cd4">
                    <a:pos x="hc" y="b"/>
                  </a:cxn>
                  <a:cxn ang="0">
                    <a:pos x="r" y="vc"/>
                  </a:cxn>
                </a:cxnLst>
                <a:rect l="l" t="t" r="r" b="b"/>
                <a:pathLst>
                  <a:path w="344" h="344">
                    <a:moveTo>
                      <a:pt x="172" y="344"/>
                    </a:moveTo>
                    <a:cubicBezTo>
                      <a:pt x="77" y="344"/>
                      <a:pt x="0" y="266"/>
                      <a:pt x="0" y="172"/>
                    </a:cubicBezTo>
                    <a:cubicBezTo>
                      <a:pt x="0" y="77"/>
                      <a:pt x="77" y="0"/>
                      <a:pt x="172" y="0"/>
                    </a:cubicBezTo>
                    <a:cubicBezTo>
                      <a:pt x="267" y="0"/>
                      <a:pt x="344" y="77"/>
                      <a:pt x="344" y="172"/>
                    </a:cubicBezTo>
                    <a:cubicBezTo>
                      <a:pt x="344" y="266"/>
                      <a:pt x="267" y="344"/>
                      <a:pt x="172" y="344"/>
                    </a:cubicBezTo>
                    <a:close/>
                    <a:moveTo>
                      <a:pt x="172" y="85"/>
                    </a:moveTo>
                    <a:cubicBezTo>
                      <a:pt x="124" y="85"/>
                      <a:pt x="86" y="124"/>
                      <a:pt x="86" y="171"/>
                    </a:cubicBezTo>
                    <a:cubicBezTo>
                      <a:pt x="86" y="219"/>
                      <a:pt x="125" y="257"/>
                      <a:pt x="172" y="257"/>
                    </a:cubicBezTo>
                    <a:cubicBezTo>
                      <a:pt x="220" y="257"/>
                      <a:pt x="258" y="218"/>
                      <a:pt x="258" y="171"/>
                    </a:cubicBezTo>
                    <a:cubicBezTo>
                      <a:pt x="258" y="124"/>
                      <a:pt x="218" y="85"/>
                      <a:pt x="172" y="85"/>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8" name="Freeform 257">
                <a:extLst>
                  <a:ext uri="{FF2B5EF4-FFF2-40B4-BE49-F238E27FC236}">
                    <a16:creationId xmlns:a16="http://schemas.microsoft.com/office/drawing/2014/main" id="{F34237E2-EAF2-BC46-9EE5-4E2B60F8940B}"/>
                  </a:ext>
                </a:extLst>
              </p:cNvPr>
              <p:cNvSpPr/>
              <p:nvPr/>
            </p:nvSpPr>
            <p:spPr>
              <a:xfrm>
                <a:off x="9910275" y="3504077"/>
                <a:ext cx="65495" cy="65495"/>
              </a:xfrm>
              <a:custGeom>
                <a:avLst/>
                <a:gdLst/>
                <a:ahLst/>
                <a:cxnLst>
                  <a:cxn ang="3cd4">
                    <a:pos x="hc" y="t"/>
                  </a:cxn>
                  <a:cxn ang="cd2">
                    <a:pos x="l" y="vc"/>
                  </a:cxn>
                  <a:cxn ang="cd4">
                    <a:pos x="hc" y="b"/>
                  </a:cxn>
                  <a:cxn ang="0">
                    <a:pos x="r" y="vc"/>
                  </a:cxn>
                </a:cxnLst>
                <a:rect l="l" t="t" r="r" b="b"/>
                <a:pathLst>
                  <a:path w="272" h="272">
                    <a:moveTo>
                      <a:pt x="43" y="272"/>
                    </a:moveTo>
                    <a:cubicBezTo>
                      <a:pt x="32" y="272"/>
                      <a:pt x="21" y="268"/>
                      <a:pt x="13" y="259"/>
                    </a:cubicBezTo>
                    <a:cubicBezTo>
                      <a:pt x="-4" y="242"/>
                      <a:pt x="-4" y="215"/>
                      <a:pt x="13" y="198"/>
                    </a:cubicBezTo>
                    <a:lnTo>
                      <a:pt x="198" y="13"/>
                    </a:lnTo>
                    <a:cubicBezTo>
                      <a:pt x="215" y="-5"/>
                      <a:pt x="242" y="-4"/>
                      <a:pt x="259" y="13"/>
                    </a:cubicBezTo>
                    <a:cubicBezTo>
                      <a:pt x="277" y="31"/>
                      <a:pt x="276" y="57"/>
                      <a:pt x="259" y="74"/>
                    </a:cubicBezTo>
                    <a:lnTo>
                      <a:pt x="74" y="259"/>
                    </a:lnTo>
                    <a:cubicBezTo>
                      <a:pt x="65" y="268"/>
                      <a:pt x="55" y="272"/>
                      <a:pt x="43" y="272"/>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9" name="Freeform 258">
                <a:extLst>
                  <a:ext uri="{FF2B5EF4-FFF2-40B4-BE49-F238E27FC236}">
                    <a16:creationId xmlns:a16="http://schemas.microsoft.com/office/drawing/2014/main" id="{2322A121-D1BC-CD4D-BCEE-F1153E2B0F10}"/>
                  </a:ext>
                </a:extLst>
              </p:cNvPr>
              <p:cNvSpPr/>
              <p:nvPr/>
            </p:nvSpPr>
            <p:spPr>
              <a:xfrm>
                <a:off x="9888283" y="3419732"/>
                <a:ext cx="21026" cy="45919"/>
              </a:xfrm>
              <a:custGeom>
                <a:avLst/>
                <a:gdLst/>
                <a:ahLst/>
                <a:cxnLst>
                  <a:cxn ang="3cd4">
                    <a:pos x="hc" y="t"/>
                  </a:cxn>
                  <a:cxn ang="cd2">
                    <a:pos x="l" y="vc"/>
                  </a:cxn>
                  <a:cxn ang="cd4">
                    <a:pos x="hc" y="b"/>
                  </a:cxn>
                  <a:cxn ang="0">
                    <a:pos x="r" y="vc"/>
                  </a:cxn>
                </a:cxnLst>
                <a:rect l="l" t="t" r="r" b="b"/>
                <a:pathLst>
                  <a:path w="88" h="191">
                    <a:moveTo>
                      <a:pt x="44" y="191"/>
                    </a:moveTo>
                    <a:cubicBezTo>
                      <a:pt x="21" y="191"/>
                      <a:pt x="0" y="172"/>
                      <a:pt x="0" y="147"/>
                    </a:cubicBezTo>
                    <a:lnTo>
                      <a:pt x="0" y="44"/>
                    </a:lnTo>
                    <a:cubicBezTo>
                      <a:pt x="0" y="20"/>
                      <a:pt x="19" y="0"/>
                      <a:pt x="44" y="0"/>
                    </a:cubicBezTo>
                    <a:cubicBezTo>
                      <a:pt x="67" y="0"/>
                      <a:pt x="88" y="19"/>
                      <a:pt x="88" y="44"/>
                    </a:cubicBezTo>
                    <a:lnTo>
                      <a:pt x="88" y="147"/>
                    </a:lnTo>
                    <a:cubicBezTo>
                      <a:pt x="88" y="172"/>
                      <a:pt x="69" y="191"/>
                      <a:pt x="44" y="191"/>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0" name="Freeform 259">
                <a:extLst>
                  <a:ext uri="{FF2B5EF4-FFF2-40B4-BE49-F238E27FC236}">
                    <a16:creationId xmlns:a16="http://schemas.microsoft.com/office/drawing/2014/main" id="{DFDDF27A-4A38-4A44-B4EC-5ED22CBD3527}"/>
                  </a:ext>
                </a:extLst>
              </p:cNvPr>
              <p:cNvSpPr/>
              <p:nvPr/>
            </p:nvSpPr>
            <p:spPr>
              <a:xfrm>
                <a:off x="9888283" y="3703947"/>
                <a:ext cx="21026" cy="45919"/>
              </a:xfrm>
              <a:custGeom>
                <a:avLst/>
                <a:gdLst/>
                <a:ahLst/>
                <a:cxnLst>
                  <a:cxn ang="3cd4">
                    <a:pos x="hc" y="t"/>
                  </a:cxn>
                  <a:cxn ang="cd2">
                    <a:pos x="l" y="vc"/>
                  </a:cxn>
                  <a:cxn ang="cd4">
                    <a:pos x="hc" y="b"/>
                  </a:cxn>
                  <a:cxn ang="0">
                    <a:pos x="r" y="vc"/>
                  </a:cxn>
                </a:cxnLst>
                <a:rect l="l" t="t" r="r" b="b"/>
                <a:pathLst>
                  <a:path w="88" h="191">
                    <a:moveTo>
                      <a:pt x="44" y="191"/>
                    </a:moveTo>
                    <a:cubicBezTo>
                      <a:pt x="21" y="191"/>
                      <a:pt x="0" y="172"/>
                      <a:pt x="0" y="147"/>
                    </a:cubicBezTo>
                    <a:lnTo>
                      <a:pt x="0" y="44"/>
                    </a:lnTo>
                    <a:cubicBezTo>
                      <a:pt x="0" y="21"/>
                      <a:pt x="19" y="0"/>
                      <a:pt x="44" y="0"/>
                    </a:cubicBezTo>
                    <a:cubicBezTo>
                      <a:pt x="67" y="0"/>
                      <a:pt x="88" y="19"/>
                      <a:pt x="88" y="44"/>
                    </a:cubicBezTo>
                    <a:lnTo>
                      <a:pt x="88" y="147"/>
                    </a:lnTo>
                    <a:cubicBezTo>
                      <a:pt x="88" y="172"/>
                      <a:pt x="69" y="191"/>
                      <a:pt x="44" y="191"/>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1" name="Freeform 260">
                <a:extLst>
                  <a:ext uri="{FF2B5EF4-FFF2-40B4-BE49-F238E27FC236}">
                    <a16:creationId xmlns:a16="http://schemas.microsoft.com/office/drawing/2014/main" id="{AADB20C1-505C-7345-8695-D20A8833ACE4}"/>
                  </a:ext>
                </a:extLst>
              </p:cNvPr>
              <p:cNvSpPr/>
              <p:nvPr/>
            </p:nvSpPr>
            <p:spPr>
              <a:xfrm>
                <a:off x="10017823" y="3574406"/>
                <a:ext cx="45919" cy="20784"/>
              </a:xfrm>
              <a:custGeom>
                <a:avLst/>
                <a:gdLst/>
                <a:ahLst/>
                <a:cxnLst>
                  <a:cxn ang="3cd4">
                    <a:pos x="hc" y="t"/>
                  </a:cxn>
                  <a:cxn ang="cd2">
                    <a:pos x="l" y="vc"/>
                  </a:cxn>
                  <a:cxn ang="cd4">
                    <a:pos x="hc" y="b"/>
                  </a:cxn>
                  <a:cxn ang="0">
                    <a:pos x="r" y="vc"/>
                  </a:cxn>
                </a:cxnLst>
                <a:rect l="l" t="t" r="r" b="b"/>
                <a:pathLst>
                  <a:path w="191" h="87">
                    <a:moveTo>
                      <a:pt x="148" y="87"/>
                    </a:moveTo>
                    <a:lnTo>
                      <a:pt x="44" y="87"/>
                    </a:lnTo>
                    <a:cubicBezTo>
                      <a:pt x="21" y="87"/>
                      <a:pt x="0" y="67"/>
                      <a:pt x="0" y="43"/>
                    </a:cubicBezTo>
                    <a:cubicBezTo>
                      <a:pt x="0" y="18"/>
                      <a:pt x="19" y="0"/>
                      <a:pt x="44" y="0"/>
                    </a:cubicBezTo>
                    <a:lnTo>
                      <a:pt x="148" y="0"/>
                    </a:lnTo>
                    <a:cubicBezTo>
                      <a:pt x="171" y="0"/>
                      <a:pt x="191" y="18"/>
                      <a:pt x="191" y="43"/>
                    </a:cubicBezTo>
                    <a:cubicBezTo>
                      <a:pt x="191" y="67"/>
                      <a:pt x="172" y="87"/>
                      <a:pt x="148" y="87"/>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2" name="Freeform 261">
                <a:extLst>
                  <a:ext uri="{FF2B5EF4-FFF2-40B4-BE49-F238E27FC236}">
                    <a16:creationId xmlns:a16="http://schemas.microsoft.com/office/drawing/2014/main" id="{9531BF57-338D-684D-A633-0D63F1DF1635}"/>
                  </a:ext>
                </a:extLst>
              </p:cNvPr>
              <p:cNvSpPr/>
              <p:nvPr/>
            </p:nvSpPr>
            <p:spPr>
              <a:xfrm>
                <a:off x="9734092" y="3574406"/>
                <a:ext cx="45919" cy="20784"/>
              </a:xfrm>
              <a:custGeom>
                <a:avLst/>
                <a:gdLst/>
                <a:ahLst/>
                <a:cxnLst>
                  <a:cxn ang="3cd4">
                    <a:pos x="hc" y="t"/>
                  </a:cxn>
                  <a:cxn ang="cd2">
                    <a:pos x="l" y="vc"/>
                  </a:cxn>
                  <a:cxn ang="cd4">
                    <a:pos x="hc" y="b"/>
                  </a:cxn>
                  <a:cxn ang="0">
                    <a:pos x="r" y="vc"/>
                  </a:cxn>
                </a:cxnLst>
                <a:rect l="l" t="t" r="r" b="b"/>
                <a:pathLst>
                  <a:path w="191" h="87">
                    <a:moveTo>
                      <a:pt x="147" y="87"/>
                    </a:moveTo>
                    <a:lnTo>
                      <a:pt x="43" y="87"/>
                    </a:lnTo>
                    <a:cubicBezTo>
                      <a:pt x="20" y="87"/>
                      <a:pt x="0" y="67"/>
                      <a:pt x="0" y="43"/>
                    </a:cubicBezTo>
                    <a:cubicBezTo>
                      <a:pt x="0" y="18"/>
                      <a:pt x="19" y="0"/>
                      <a:pt x="43" y="0"/>
                    </a:cubicBezTo>
                    <a:lnTo>
                      <a:pt x="147" y="0"/>
                    </a:lnTo>
                    <a:cubicBezTo>
                      <a:pt x="170" y="0"/>
                      <a:pt x="191" y="18"/>
                      <a:pt x="191" y="43"/>
                    </a:cubicBezTo>
                    <a:cubicBezTo>
                      <a:pt x="191" y="67"/>
                      <a:pt x="170" y="87"/>
                      <a:pt x="147" y="87"/>
                    </a:cubicBezTo>
                    <a:close/>
                  </a:path>
                </a:pathLst>
              </a:custGeom>
              <a:solidFill>
                <a:srgbClr val="66666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sp>
        <p:nvSpPr>
          <p:cNvPr id="270" name="Title 7">
            <a:extLst>
              <a:ext uri="{FF2B5EF4-FFF2-40B4-BE49-F238E27FC236}">
                <a16:creationId xmlns:a16="http://schemas.microsoft.com/office/drawing/2014/main" id="{81143D2C-8137-4A6C-8CBB-B9598A889285}"/>
              </a:ext>
            </a:extLst>
          </p:cNvPr>
          <p:cNvSpPr>
            <a:spLocks noGrp="1"/>
          </p:cNvSpPr>
          <p:nvPr>
            <p:ph type="title"/>
          </p:nvPr>
        </p:nvSpPr>
        <p:spPr>
          <a:xfrm>
            <a:off x="489680" y="749655"/>
            <a:ext cx="9410699" cy="604087"/>
          </a:xfrm>
        </p:spPr>
        <p:txBody>
          <a:bodyPr/>
          <a:lstStyle/>
          <a:p>
            <a:r>
              <a:rPr lang="en-US" dirty="0">
                <a:solidFill>
                  <a:schemeClr val="tx1">
                    <a:lumMod val="75000"/>
                  </a:schemeClr>
                </a:solidFill>
              </a:rPr>
              <a:t>Bill Pay Is A Painful Process For Clients</a:t>
            </a:r>
          </a:p>
        </p:txBody>
      </p:sp>
    </p:spTree>
    <p:extLst>
      <p:ext uri="{BB962C8B-B14F-4D97-AF65-F5344CB8AC3E}">
        <p14:creationId xmlns:p14="http://schemas.microsoft.com/office/powerpoint/2010/main" val="76130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44ED-43AA-46F5-9AC6-CACF63E54FC5}"/>
              </a:ext>
            </a:extLst>
          </p:cNvPr>
          <p:cNvSpPr>
            <a:spLocks noGrp="1"/>
          </p:cNvSpPr>
          <p:nvPr>
            <p:ph type="title"/>
          </p:nvPr>
        </p:nvSpPr>
        <p:spPr>
          <a:xfrm>
            <a:off x="533596" y="764046"/>
            <a:ext cx="9410698" cy="604087"/>
          </a:xfrm>
        </p:spPr>
        <p:txBody>
          <a:bodyPr anchor="t" anchorCtr="0"/>
          <a:lstStyle/>
          <a:p>
            <a:r>
              <a:rPr lang="en-US" dirty="0" err="1">
                <a:solidFill>
                  <a:schemeClr val="tx1">
                    <a:lumMod val="75000"/>
                  </a:schemeClr>
                </a:solidFill>
              </a:rPr>
              <a:t>Bill.com</a:t>
            </a:r>
            <a:r>
              <a:rPr lang="en-US" dirty="0">
                <a:solidFill>
                  <a:schemeClr val="tx1">
                    <a:lumMod val="75000"/>
                  </a:schemeClr>
                </a:solidFill>
              </a:rPr>
              <a:t> Will Simplify and Secure Payments</a:t>
            </a:r>
          </a:p>
        </p:txBody>
      </p:sp>
      <p:grpSp>
        <p:nvGrpSpPr>
          <p:cNvPr id="53" name="Group 52">
            <a:extLst>
              <a:ext uri="{FF2B5EF4-FFF2-40B4-BE49-F238E27FC236}">
                <a16:creationId xmlns:a16="http://schemas.microsoft.com/office/drawing/2014/main" id="{8BC3B014-3C6A-914F-9ECA-48EBA99230C0}"/>
              </a:ext>
            </a:extLst>
          </p:cNvPr>
          <p:cNvGrpSpPr/>
          <p:nvPr/>
        </p:nvGrpSpPr>
        <p:grpSpPr>
          <a:xfrm>
            <a:off x="8833796" y="2250881"/>
            <a:ext cx="2687618" cy="3659047"/>
            <a:chOff x="8608946" y="2453307"/>
            <a:chExt cx="2687618" cy="3659047"/>
          </a:xfrm>
        </p:grpSpPr>
        <p:grpSp>
          <p:nvGrpSpPr>
            <p:cNvPr id="47" name="Group 46">
              <a:extLst>
                <a:ext uri="{FF2B5EF4-FFF2-40B4-BE49-F238E27FC236}">
                  <a16:creationId xmlns:a16="http://schemas.microsoft.com/office/drawing/2014/main" id="{97BB2D1F-4C66-604C-854A-60D719D994C6}"/>
                </a:ext>
              </a:extLst>
            </p:cNvPr>
            <p:cNvGrpSpPr/>
            <p:nvPr/>
          </p:nvGrpSpPr>
          <p:grpSpPr>
            <a:xfrm>
              <a:off x="8904405" y="2453307"/>
              <a:ext cx="2212990" cy="2524595"/>
              <a:chOff x="8716235" y="2453307"/>
              <a:chExt cx="2212990" cy="2524595"/>
            </a:xfrm>
          </p:grpSpPr>
          <p:sp>
            <p:nvSpPr>
              <p:cNvPr id="16" name="Shape 218">
                <a:extLst>
                  <a:ext uri="{FF2B5EF4-FFF2-40B4-BE49-F238E27FC236}">
                    <a16:creationId xmlns:a16="http://schemas.microsoft.com/office/drawing/2014/main" id="{5DE5C3C8-6276-4E38-B65B-1DF90DEB6649}"/>
                  </a:ext>
                </a:extLst>
              </p:cNvPr>
              <p:cNvSpPr/>
              <p:nvPr/>
            </p:nvSpPr>
            <p:spPr>
              <a:xfrm>
                <a:off x="9003844" y="2453307"/>
                <a:ext cx="1522130" cy="462755"/>
              </a:xfrm>
              <a:prstGeom prst="rect">
                <a:avLst/>
              </a:prstGeom>
              <a:noFill/>
              <a:ln>
                <a:noFill/>
              </a:ln>
            </p:spPr>
            <p:txBody>
              <a:bodyPr lIns="108000" tIns="108000" rIns="108000" bIns="108000" anchor="ctr" anchorCtr="0">
                <a:noAutofit/>
              </a:bodyPr>
              <a:lstStyle/>
              <a:p>
                <a:pPr algn="ctr" defTabSz="457200">
                  <a:buClr>
                    <a:prstClr val="white"/>
                  </a:buClr>
                  <a:buSzPct val="25000"/>
                </a:pPr>
                <a:r>
                  <a:rPr lang="en-US" sz="1700" b="1" kern="0" dirty="0">
                    <a:solidFill>
                      <a:schemeClr val="tx2">
                        <a:lumMod val="75000"/>
                      </a:schemeClr>
                    </a:solidFill>
                    <a:latin typeface="Arial"/>
                    <a:cs typeface="Arial"/>
                    <a:sym typeface="Arial"/>
                  </a:rPr>
                  <a:t>ACCOUNT</a:t>
                </a:r>
              </a:p>
            </p:txBody>
          </p:sp>
          <p:sp>
            <p:nvSpPr>
              <p:cNvPr id="8" name="TextBox 7">
                <a:extLst>
                  <a:ext uri="{FF2B5EF4-FFF2-40B4-BE49-F238E27FC236}">
                    <a16:creationId xmlns:a16="http://schemas.microsoft.com/office/drawing/2014/main" id="{99E2EA59-6CCF-46FB-B435-DA2FB42DAAC7}"/>
                  </a:ext>
                </a:extLst>
              </p:cNvPr>
              <p:cNvSpPr txBox="1"/>
              <p:nvPr/>
            </p:nvSpPr>
            <p:spPr>
              <a:xfrm>
                <a:off x="8716235" y="4454682"/>
                <a:ext cx="2212990"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33333"/>
                    </a:solidFill>
                    <a:effectLst/>
                    <a:uLnTx/>
                    <a:uFillTx/>
                    <a:latin typeface="Arial"/>
                  </a:rPr>
                  <a:t>We</a:t>
                </a:r>
                <a:r>
                  <a:rPr kumimoji="0" lang="en-US" sz="1400" b="1" i="0" u="none" strike="noStrike" kern="0" cap="none" spc="0" normalizeH="0" noProof="0" dirty="0">
                    <a:ln>
                      <a:noFill/>
                    </a:ln>
                    <a:solidFill>
                      <a:srgbClr val="333333"/>
                    </a:solidFill>
                    <a:effectLst/>
                    <a:uLnTx/>
                    <a:uFillTx/>
                    <a:latin typeface="Arial"/>
                  </a:rPr>
                  <a:t> add the details to your books</a:t>
                </a:r>
                <a:endParaRPr kumimoji="0" lang="en-US" sz="1400" b="1" i="0" u="none" strike="noStrike" kern="0" cap="none" spc="0" normalizeH="0" baseline="0" noProof="0" dirty="0">
                  <a:ln>
                    <a:noFill/>
                  </a:ln>
                  <a:solidFill>
                    <a:srgbClr val="333333"/>
                  </a:solidFill>
                  <a:effectLst/>
                  <a:uLnTx/>
                  <a:uFillTx/>
                  <a:latin typeface="Arial"/>
                </a:endParaRPr>
              </a:p>
            </p:txBody>
          </p:sp>
          <p:pic>
            <p:nvPicPr>
              <p:cNvPr id="12" name="Picture 11">
                <a:extLst>
                  <a:ext uri="{FF2B5EF4-FFF2-40B4-BE49-F238E27FC236}">
                    <a16:creationId xmlns:a16="http://schemas.microsoft.com/office/drawing/2014/main" id="{5F8C2776-1041-438C-AE69-59F6DB930E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2561" y="3028637"/>
                <a:ext cx="1364696" cy="1484406"/>
              </a:xfrm>
              <a:prstGeom prst="rect">
                <a:avLst/>
              </a:prstGeom>
            </p:spPr>
          </p:pic>
        </p:grpSp>
        <p:grpSp>
          <p:nvGrpSpPr>
            <p:cNvPr id="48" name="Group 47">
              <a:extLst>
                <a:ext uri="{FF2B5EF4-FFF2-40B4-BE49-F238E27FC236}">
                  <a16:creationId xmlns:a16="http://schemas.microsoft.com/office/drawing/2014/main" id="{FFED3530-93F2-7B48-9A74-66CC9CD7491D}"/>
                </a:ext>
              </a:extLst>
            </p:cNvPr>
            <p:cNvGrpSpPr/>
            <p:nvPr/>
          </p:nvGrpSpPr>
          <p:grpSpPr>
            <a:xfrm>
              <a:off x="8608946" y="5347441"/>
              <a:ext cx="2687618" cy="764913"/>
              <a:chOff x="8608946" y="5347441"/>
              <a:chExt cx="2687618" cy="764913"/>
            </a:xfrm>
          </p:grpSpPr>
          <p:sp>
            <p:nvSpPr>
              <p:cNvPr id="42" name="Rectangle 41">
                <a:extLst>
                  <a:ext uri="{FF2B5EF4-FFF2-40B4-BE49-F238E27FC236}">
                    <a16:creationId xmlns:a16="http://schemas.microsoft.com/office/drawing/2014/main" id="{D0A890C0-0A14-944C-95AB-8998E1FAD89C}"/>
                  </a:ext>
                </a:extLst>
              </p:cNvPr>
              <p:cNvSpPr/>
              <p:nvPr/>
            </p:nvSpPr>
            <p:spPr>
              <a:xfrm>
                <a:off x="8608946" y="5347441"/>
                <a:ext cx="2687618" cy="76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193">
                <a:extLst>
                  <a:ext uri="{FF2B5EF4-FFF2-40B4-BE49-F238E27FC236}">
                    <a16:creationId xmlns:a16="http://schemas.microsoft.com/office/drawing/2014/main" id="{06CCE15B-A223-42D2-AAC0-AF9D99562D00}"/>
                  </a:ext>
                </a:extLst>
              </p:cNvPr>
              <p:cNvSpPr/>
              <p:nvPr/>
            </p:nvSpPr>
            <p:spPr>
              <a:xfrm>
                <a:off x="8698864" y="5565286"/>
                <a:ext cx="2507783" cy="289904"/>
              </a:xfrm>
              <a:prstGeom prst="rect">
                <a:avLst/>
              </a:prstGeom>
              <a:no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prstClr val="white"/>
                  </a:buClr>
                  <a:buSzPct val="25000"/>
                  <a:buFontTx/>
                  <a:buNone/>
                  <a:tabLst/>
                  <a:defRPr/>
                </a:pPr>
                <a:r>
                  <a:rPr kumimoji="0" lang="en-US" b="1" i="0" u="none" strike="noStrike" kern="0" cap="none" spc="0" normalizeH="0" baseline="0" noProof="0" dirty="0">
                    <a:ln>
                      <a:noFill/>
                    </a:ln>
                    <a:solidFill>
                      <a:schemeClr val="bg1"/>
                    </a:solidFill>
                    <a:effectLst/>
                    <a:uLnTx/>
                    <a:uFillTx/>
                    <a:latin typeface="Arial"/>
                  </a:rPr>
                  <a:t>Efficient</a:t>
                </a:r>
              </a:p>
            </p:txBody>
          </p:sp>
        </p:grpSp>
      </p:grpSp>
      <p:sp>
        <p:nvSpPr>
          <p:cNvPr id="57" name="Text Placeholder 4">
            <a:extLst>
              <a:ext uri="{FF2B5EF4-FFF2-40B4-BE49-F238E27FC236}">
                <a16:creationId xmlns:a16="http://schemas.microsoft.com/office/drawing/2014/main" id="{26A98EE8-0615-EB40-8C20-708A170F031C}"/>
              </a:ext>
            </a:extLst>
          </p:cNvPr>
          <p:cNvSpPr txBox="1">
            <a:spLocks/>
          </p:cNvSpPr>
          <p:nvPr/>
        </p:nvSpPr>
        <p:spPr>
          <a:xfrm>
            <a:off x="533596" y="1605870"/>
            <a:ext cx="7076072" cy="591395"/>
          </a:xfrm>
          <a:prstGeom prst="rect">
            <a:avLst/>
          </a:prstGeom>
        </p:spPr>
        <p:txBody>
          <a:bodyPr vert="horz" lIns="91440" tIns="45720" rIns="91440" bIns="45720" rtlCol="0" anchor="t" anchorCtr="0">
            <a:noAutofit/>
          </a:bodyPr>
          <a:lstStyle>
            <a:lvl1pPr>
              <a:lnSpc>
                <a:spcPct val="90000"/>
              </a:lnSpc>
              <a:spcBef>
                <a:spcPct val="0"/>
              </a:spcBef>
              <a:buNone/>
              <a:defRPr sz="3600">
                <a:latin typeface="+mj-lt"/>
                <a:ea typeface="+mj-ea"/>
                <a:cs typeface="+mj-cs"/>
              </a:defRPr>
            </a:lvl1pPr>
            <a:lvl2pPr marL="687388" marR="0" indent="-228600" algn="l" defTabSz="914400" rtl="0" eaLnBrk="1" fontAlgn="auto" latinLnBrk="0" hangingPunct="1">
              <a:lnSpc>
                <a:spcPct val="100000"/>
              </a:lnSpc>
              <a:spcBef>
                <a:spcPts val="0"/>
              </a:spcBef>
              <a:spcAft>
                <a:spcPts val="1200"/>
              </a:spcAft>
              <a:buClr>
                <a:srgbClr val="295D97"/>
              </a:buClr>
              <a:buSzTx/>
              <a:buFont typeface=".AppleSystemUIFont" charset="-120"/>
              <a:buChar char="−"/>
              <a:tabLst/>
              <a:defRPr sz="2000" kern="1200">
                <a:solidFill>
                  <a:srgbClr val="666666"/>
                </a:solidFill>
                <a:latin typeface="+mn-lt"/>
                <a:ea typeface="+mn-ea"/>
                <a:cs typeface="+mn-cs"/>
              </a:defRPr>
            </a:lvl2pPr>
            <a:lvl3pPr marL="914400" marR="0" indent="-228600" algn="l" defTabSz="914400" rtl="0" eaLnBrk="1" fontAlgn="auto" latinLnBrk="0" hangingPunct="1">
              <a:lnSpc>
                <a:spcPct val="100000"/>
              </a:lnSpc>
              <a:spcBef>
                <a:spcPts val="0"/>
              </a:spcBef>
              <a:spcAft>
                <a:spcPts val="1200"/>
              </a:spcAft>
              <a:buClr>
                <a:srgbClr val="666666"/>
              </a:buClr>
              <a:buSzTx/>
              <a:buFont typeface="Arial" panose="020B0604020202020204" pitchFamily="34" charset="0"/>
              <a:buChar char="•"/>
              <a:tabLst/>
              <a:defRPr sz="1800" kern="1200">
                <a:solidFill>
                  <a:srgbClr val="666666"/>
                </a:solidFill>
                <a:latin typeface="+mn-lt"/>
                <a:ea typeface="+mn-ea"/>
                <a:cs typeface="+mn-cs"/>
              </a:defRPr>
            </a:lvl3pPr>
            <a:lvl4pPr marL="1258888" marR="0" indent="-47625" algn="l" defTabSz="914400" rtl="0" eaLnBrk="1" fontAlgn="auto" latinLnBrk="0" hangingPunct="1">
              <a:lnSpc>
                <a:spcPct val="100000"/>
              </a:lnSpc>
              <a:spcBef>
                <a:spcPts val="0"/>
              </a:spcBef>
              <a:spcAft>
                <a:spcPts val="600"/>
              </a:spcAft>
              <a:buClr>
                <a:srgbClr val="666666"/>
              </a:buClr>
              <a:buSzTx/>
              <a:buFont typeface="Arial" panose="020B0604020202020204" pitchFamily="34" charset="0"/>
              <a:buChar char="•"/>
              <a:tabLst/>
              <a:defRPr sz="1800" kern="1200">
                <a:solidFill>
                  <a:srgbClr val="666666"/>
                </a:solidFill>
                <a:latin typeface="+mn-lt"/>
                <a:ea typeface="+mn-ea"/>
                <a:cs typeface="+mn-cs"/>
              </a:defRPr>
            </a:lvl4pPr>
            <a:lvl5pPr marL="1828800" marR="0" indent="-228600" algn="l" defTabSz="914400" rtl="0" eaLnBrk="1" fontAlgn="auto" latinLnBrk="0" hangingPunct="1">
              <a:lnSpc>
                <a:spcPct val="90000"/>
              </a:lnSpc>
              <a:spcBef>
                <a:spcPts val="500"/>
              </a:spcBef>
              <a:spcAft>
                <a:spcPts val="0"/>
              </a:spcAft>
              <a:buClrTx/>
              <a:buSzTx/>
              <a:buFont typeface="Arial"/>
              <a:buChar char="•"/>
              <a:tabLst/>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chemeClr val="tx2">
                    <a:lumMod val="75000"/>
                  </a:schemeClr>
                </a:solidFill>
              </a:rPr>
              <a:t>4 Easy Steps – 2 for the client, 2 for the firm</a:t>
            </a:r>
          </a:p>
        </p:txBody>
      </p:sp>
      <p:grpSp>
        <p:nvGrpSpPr>
          <p:cNvPr id="21" name="Group 20">
            <a:extLst>
              <a:ext uri="{FF2B5EF4-FFF2-40B4-BE49-F238E27FC236}">
                <a16:creationId xmlns:a16="http://schemas.microsoft.com/office/drawing/2014/main" id="{5DC4AEB1-E85D-9543-BC8C-EF5707F3270C}"/>
              </a:ext>
            </a:extLst>
          </p:cNvPr>
          <p:cNvGrpSpPr/>
          <p:nvPr/>
        </p:nvGrpSpPr>
        <p:grpSpPr>
          <a:xfrm>
            <a:off x="611070" y="2250882"/>
            <a:ext cx="3373263" cy="3655988"/>
            <a:chOff x="386220" y="2453308"/>
            <a:chExt cx="3373263" cy="3645057"/>
          </a:xfrm>
        </p:grpSpPr>
        <p:grpSp>
          <p:nvGrpSpPr>
            <p:cNvPr id="49" name="Group 48">
              <a:extLst>
                <a:ext uri="{FF2B5EF4-FFF2-40B4-BE49-F238E27FC236}">
                  <a16:creationId xmlns:a16="http://schemas.microsoft.com/office/drawing/2014/main" id="{FF0591B9-66E5-C847-AC62-73CB74377020}"/>
                </a:ext>
              </a:extLst>
            </p:cNvPr>
            <p:cNvGrpSpPr/>
            <p:nvPr/>
          </p:nvGrpSpPr>
          <p:grpSpPr>
            <a:xfrm>
              <a:off x="386220" y="2453308"/>
              <a:ext cx="3373263" cy="3645057"/>
              <a:chOff x="386220" y="2453308"/>
              <a:chExt cx="3373263" cy="3645057"/>
            </a:xfrm>
          </p:grpSpPr>
          <p:grpSp>
            <p:nvGrpSpPr>
              <p:cNvPr id="26" name="Group 25">
                <a:extLst>
                  <a:ext uri="{FF2B5EF4-FFF2-40B4-BE49-F238E27FC236}">
                    <a16:creationId xmlns:a16="http://schemas.microsoft.com/office/drawing/2014/main" id="{B9F08733-9F8A-9849-B8D6-3C90AA85C2BF}"/>
                  </a:ext>
                </a:extLst>
              </p:cNvPr>
              <p:cNvGrpSpPr/>
              <p:nvPr/>
            </p:nvGrpSpPr>
            <p:grpSpPr>
              <a:xfrm>
                <a:off x="386220" y="5333452"/>
                <a:ext cx="2687618" cy="764913"/>
                <a:chOff x="865413" y="5333452"/>
                <a:chExt cx="2687618" cy="764913"/>
              </a:xfrm>
            </p:grpSpPr>
            <p:sp>
              <p:nvSpPr>
                <p:cNvPr id="4" name="Rectangle 3">
                  <a:extLst>
                    <a:ext uri="{FF2B5EF4-FFF2-40B4-BE49-F238E27FC236}">
                      <a16:creationId xmlns:a16="http://schemas.microsoft.com/office/drawing/2014/main" id="{1D9267BA-C758-5944-8374-18CB2FAD1671}"/>
                    </a:ext>
                  </a:extLst>
                </p:cNvPr>
                <p:cNvSpPr/>
                <p:nvPr/>
              </p:nvSpPr>
              <p:spPr>
                <a:xfrm>
                  <a:off x="865413" y="5333452"/>
                  <a:ext cx="2687618" cy="76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pe 191">
                  <a:extLst>
                    <a:ext uri="{FF2B5EF4-FFF2-40B4-BE49-F238E27FC236}">
                      <a16:creationId xmlns:a16="http://schemas.microsoft.com/office/drawing/2014/main" id="{3713C8C8-662D-4A52-939B-F757032274AF}"/>
                    </a:ext>
                  </a:extLst>
                </p:cNvPr>
                <p:cNvSpPr/>
                <p:nvPr/>
              </p:nvSpPr>
              <p:spPr>
                <a:xfrm>
                  <a:off x="865413" y="5580395"/>
                  <a:ext cx="2687618" cy="258284"/>
                </a:xfrm>
                <a:prstGeom prst="rect">
                  <a:avLst/>
                </a:prstGeom>
                <a:no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srgbClr val="333333"/>
                    </a:buClr>
                    <a:buSzPct val="25000"/>
                    <a:buFontTx/>
                    <a:buNone/>
                    <a:tabLst/>
                    <a:defRPr/>
                  </a:pPr>
                  <a:r>
                    <a:rPr kumimoji="0" lang="en-US" b="1" i="0" u="none" strike="noStrike" kern="0" cap="none" spc="0" normalizeH="0" baseline="0" noProof="0" dirty="0">
                      <a:ln>
                        <a:noFill/>
                      </a:ln>
                      <a:solidFill>
                        <a:schemeClr val="bg1"/>
                      </a:solidFill>
                      <a:effectLst/>
                      <a:uLnTx/>
                      <a:uFillTx/>
                      <a:latin typeface="Arial"/>
                    </a:rPr>
                    <a:t>Paperless</a:t>
                  </a:r>
                </a:p>
              </p:txBody>
            </p:sp>
          </p:grpSp>
          <p:grpSp>
            <p:nvGrpSpPr>
              <p:cNvPr id="34" name="Group 33">
                <a:extLst>
                  <a:ext uri="{FF2B5EF4-FFF2-40B4-BE49-F238E27FC236}">
                    <a16:creationId xmlns:a16="http://schemas.microsoft.com/office/drawing/2014/main" id="{62867221-F51B-5F4B-A55A-BAE4D4C67E2E}"/>
                  </a:ext>
                </a:extLst>
              </p:cNvPr>
              <p:cNvGrpSpPr/>
              <p:nvPr/>
            </p:nvGrpSpPr>
            <p:grpSpPr>
              <a:xfrm>
                <a:off x="645685" y="2453308"/>
                <a:ext cx="3113798" cy="2524594"/>
                <a:chOff x="1002638" y="2453308"/>
                <a:chExt cx="3113798" cy="2524594"/>
              </a:xfrm>
            </p:grpSpPr>
            <p:sp>
              <p:nvSpPr>
                <p:cNvPr id="13" name="Shape 216">
                  <a:extLst>
                    <a:ext uri="{FF2B5EF4-FFF2-40B4-BE49-F238E27FC236}">
                      <a16:creationId xmlns:a16="http://schemas.microsoft.com/office/drawing/2014/main" id="{3EF7A816-BC17-4C2F-860D-6830110C6BA7}"/>
                    </a:ext>
                  </a:extLst>
                </p:cNvPr>
                <p:cNvSpPr/>
                <p:nvPr/>
              </p:nvSpPr>
              <p:spPr>
                <a:xfrm>
                  <a:off x="1526020" y="2453308"/>
                  <a:ext cx="1451068" cy="462755"/>
                </a:xfrm>
                <a:prstGeom prst="rect">
                  <a:avLst/>
                </a:prstGeom>
                <a:noFill/>
                <a:ln>
                  <a:noFill/>
                </a:ln>
              </p:spPr>
              <p:txBody>
                <a:bodyPr lIns="108000" tIns="108000" rIns="108000" bIns="108000" anchor="ctr" anchorCtr="0">
                  <a:noAutofit/>
                </a:bodyPr>
                <a:lstStyle/>
                <a:p>
                  <a:pPr algn="ctr" defTabSz="457200">
                    <a:buClr>
                      <a:prstClr val="white"/>
                    </a:buClr>
                    <a:buSzPct val="25000"/>
                  </a:pPr>
                  <a:r>
                    <a:rPr lang="en-US" sz="1700" b="1" kern="0" dirty="0">
                      <a:solidFill>
                        <a:schemeClr val="tx2">
                          <a:lumMod val="75000"/>
                        </a:schemeClr>
                      </a:solidFill>
                      <a:latin typeface="Arial"/>
                      <a:cs typeface="Arial"/>
                      <a:sym typeface="Arial"/>
                    </a:rPr>
                    <a:t>SEND</a:t>
                  </a:r>
                </a:p>
              </p:txBody>
            </p:sp>
            <p:sp>
              <p:nvSpPr>
                <p:cNvPr id="5" name="TextBox 4">
                  <a:extLst>
                    <a:ext uri="{FF2B5EF4-FFF2-40B4-BE49-F238E27FC236}">
                      <a16:creationId xmlns:a16="http://schemas.microsoft.com/office/drawing/2014/main" id="{F486F5EA-1798-4671-93C7-A38DA2C09446}"/>
                    </a:ext>
                  </a:extLst>
                </p:cNvPr>
                <p:cNvSpPr txBox="1"/>
                <p:nvPr/>
              </p:nvSpPr>
              <p:spPr>
                <a:xfrm>
                  <a:off x="1002638" y="4454682"/>
                  <a:ext cx="2414754"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400" b="1" kern="0" dirty="0">
                      <a:solidFill>
                        <a:srgbClr val="333333"/>
                      </a:solidFill>
                      <a:latin typeface="Arial"/>
                    </a:rPr>
                    <a:t>Send</a:t>
                  </a:r>
                  <a:r>
                    <a:rPr kumimoji="0" lang="en-US" sz="1400" b="1" i="0" u="none" strike="noStrike" kern="0" cap="none" spc="0" normalizeH="0" baseline="0" noProof="0" dirty="0">
                      <a:ln>
                        <a:noFill/>
                      </a:ln>
                      <a:solidFill>
                        <a:srgbClr val="333333"/>
                      </a:solidFill>
                      <a:effectLst/>
                      <a:uLnTx/>
                      <a:uFillTx/>
                      <a:latin typeface="Arial"/>
                    </a:rPr>
                    <a:t> bills to us via </a:t>
                  </a:r>
                  <a:r>
                    <a:rPr lang="en-US" sz="1400" b="1" kern="0" dirty="0">
                      <a:solidFill>
                        <a:srgbClr val="333333"/>
                      </a:solidFill>
                      <a:latin typeface="Arial"/>
                    </a:rPr>
                    <a:t>email or upload</a:t>
                  </a:r>
                  <a:endParaRPr kumimoji="0" lang="en-US" sz="1400" b="1" i="0" u="none" strike="noStrike" kern="0" cap="none" spc="0" normalizeH="0" baseline="0" noProof="0" dirty="0">
                    <a:ln>
                      <a:noFill/>
                    </a:ln>
                    <a:solidFill>
                      <a:srgbClr val="333333"/>
                    </a:solidFill>
                    <a:effectLst/>
                    <a:uLnTx/>
                    <a:uFillTx/>
                    <a:latin typeface="Arial"/>
                  </a:endParaRPr>
                </a:p>
              </p:txBody>
            </p:sp>
            <p:cxnSp>
              <p:nvCxnSpPr>
                <p:cNvPr id="56" name="Straight Arrow Connector 55">
                  <a:extLst>
                    <a:ext uri="{FF2B5EF4-FFF2-40B4-BE49-F238E27FC236}">
                      <a16:creationId xmlns:a16="http://schemas.microsoft.com/office/drawing/2014/main" id="{52D2DEC8-3B61-4C41-97DB-31B0DCE03A06}"/>
                    </a:ext>
                  </a:extLst>
                </p:cNvPr>
                <p:cNvCxnSpPr>
                  <a:cxnSpLocks/>
                </p:cNvCxnSpPr>
                <p:nvPr/>
              </p:nvCxnSpPr>
              <p:spPr>
                <a:xfrm>
                  <a:off x="2977088" y="3461821"/>
                  <a:ext cx="1139348" cy="0"/>
                </a:xfrm>
                <a:prstGeom prst="straightConnector1">
                  <a:avLst/>
                </a:prstGeom>
                <a:ln w="19050" cap="sq">
                  <a:solidFill>
                    <a:schemeClr val="tx2">
                      <a:lumMod val="75000"/>
                    </a:schemeClr>
                  </a:solidFill>
                  <a:prstDash val="sysDot"/>
                  <a:tailEnd type="arrow" w="lg" len="med"/>
                </a:ln>
              </p:spPr>
              <p:style>
                <a:lnRef idx="1">
                  <a:schemeClr val="accent1"/>
                </a:lnRef>
                <a:fillRef idx="0">
                  <a:schemeClr val="accent1"/>
                </a:fillRef>
                <a:effectRef idx="0">
                  <a:schemeClr val="accent1"/>
                </a:effectRef>
                <a:fontRef idx="minor">
                  <a:schemeClr val="tx1"/>
                </a:fontRef>
              </p:style>
            </p:cxnSp>
          </p:grpSp>
        </p:grpSp>
        <p:pic>
          <p:nvPicPr>
            <p:cNvPr id="52" name="Picture 51">
              <a:extLst>
                <a:ext uri="{FF2B5EF4-FFF2-40B4-BE49-F238E27FC236}">
                  <a16:creationId xmlns:a16="http://schemas.microsoft.com/office/drawing/2014/main" id="{0B199337-3F13-F749-8CC5-33405CA322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1382"/>
            <a:stretch/>
          </p:blipFill>
          <p:spPr>
            <a:xfrm>
              <a:off x="1169067" y="2856275"/>
              <a:ext cx="1522517" cy="1231089"/>
            </a:xfrm>
            <a:prstGeom prst="rect">
              <a:avLst/>
            </a:prstGeom>
          </p:spPr>
        </p:pic>
      </p:grpSp>
      <p:grpSp>
        <p:nvGrpSpPr>
          <p:cNvPr id="22" name="Group 21">
            <a:extLst>
              <a:ext uri="{FF2B5EF4-FFF2-40B4-BE49-F238E27FC236}">
                <a16:creationId xmlns:a16="http://schemas.microsoft.com/office/drawing/2014/main" id="{B7463EAB-38BB-034C-B3FF-31ADD041EF91}"/>
              </a:ext>
            </a:extLst>
          </p:cNvPr>
          <p:cNvGrpSpPr/>
          <p:nvPr/>
        </p:nvGrpSpPr>
        <p:grpSpPr>
          <a:xfrm>
            <a:off x="3351158" y="2250881"/>
            <a:ext cx="3321289" cy="3655989"/>
            <a:chOff x="3126308" y="2453307"/>
            <a:chExt cx="3321289" cy="3655989"/>
          </a:xfrm>
        </p:grpSpPr>
        <p:grpSp>
          <p:nvGrpSpPr>
            <p:cNvPr id="50" name="Group 49">
              <a:extLst>
                <a:ext uri="{FF2B5EF4-FFF2-40B4-BE49-F238E27FC236}">
                  <a16:creationId xmlns:a16="http://schemas.microsoft.com/office/drawing/2014/main" id="{A7222B38-69C5-C748-BD06-2A3A246DA758}"/>
                </a:ext>
              </a:extLst>
            </p:cNvPr>
            <p:cNvGrpSpPr/>
            <p:nvPr/>
          </p:nvGrpSpPr>
          <p:grpSpPr>
            <a:xfrm>
              <a:off x="3126308" y="2453307"/>
              <a:ext cx="3321289" cy="3655989"/>
              <a:chOff x="3126308" y="2453307"/>
              <a:chExt cx="3321289" cy="3655989"/>
            </a:xfrm>
          </p:grpSpPr>
          <p:grpSp>
            <p:nvGrpSpPr>
              <p:cNvPr id="27" name="Group 26">
                <a:extLst>
                  <a:ext uri="{FF2B5EF4-FFF2-40B4-BE49-F238E27FC236}">
                    <a16:creationId xmlns:a16="http://schemas.microsoft.com/office/drawing/2014/main" id="{770045F6-B862-C049-B236-D7E9B79A5ED7}"/>
                  </a:ext>
                </a:extLst>
              </p:cNvPr>
              <p:cNvGrpSpPr/>
              <p:nvPr/>
            </p:nvGrpSpPr>
            <p:grpSpPr>
              <a:xfrm>
                <a:off x="3126308" y="5344383"/>
                <a:ext cx="2687618" cy="764913"/>
                <a:chOff x="3598064" y="5344383"/>
                <a:chExt cx="2687618" cy="764913"/>
              </a:xfrm>
            </p:grpSpPr>
            <p:sp>
              <p:nvSpPr>
                <p:cNvPr id="40" name="Rectangle 39">
                  <a:extLst>
                    <a:ext uri="{FF2B5EF4-FFF2-40B4-BE49-F238E27FC236}">
                      <a16:creationId xmlns:a16="http://schemas.microsoft.com/office/drawing/2014/main" id="{5595FD44-561D-C54E-9D53-F15F08B8E85E}"/>
                    </a:ext>
                  </a:extLst>
                </p:cNvPr>
                <p:cNvSpPr/>
                <p:nvPr/>
              </p:nvSpPr>
              <p:spPr>
                <a:xfrm>
                  <a:off x="3598064" y="5344383"/>
                  <a:ext cx="2687618" cy="76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194">
                  <a:extLst>
                    <a:ext uri="{FF2B5EF4-FFF2-40B4-BE49-F238E27FC236}">
                      <a16:creationId xmlns:a16="http://schemas.microsoft.com/office/drawing/2014/main" id="{FFE03C78-EF3A-420F-9499-5B03488C5B8F}"/>
                    </a:ext>
                  </a:extLst>
                </p:cNvPr>
                <p:cNvSpPr/>
                <p:nvPr/>
              </p:nvSpPr>
              <p:spPr>
                <a:xfrm>
                  <a:off x="3615060" y="5591326"/>
                  <a:ext cx="2653626" cy="258284"/>
                </a:xfrm>
                <a:prstGeom prst="rect">
                  <a:avLst/>
                </a:prstGeom>
                <a:no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srgbClr val="333333"/>
                    </a:buClr>
                    <a:buSzPct val="25000"/>
                    <a:buFontTx/>
                    <a:buNone/>
                    <a:tabLst/>
                    <a:defRPr/>
                  </a:pPr>
                  <a:r>
                    <a:rPr kumimoji="0" lang="en-US" b="1" i="0" u="none" strike="noStrike" kern="0" cap="none" spc="0" normalizeH="0" baseline="0" noProof="0" dirty="0">
                      <a:ln>
                        <a:noFill/>
                      </a:ln>
                      <a:solidFill>
                        <a:schemeClr val="bg1"/>
                      </a:solidFill>
                      <a:effectLst/>
                      <a:uLnTx/>
                      <a:uFillTx/>
                      <a:latin typeface="Arial"/>
                    </a:rPr>
                    <a:t>Automated</a:t>
                  </a:r>
                </a:p>
              </p:txBody>
            </p:sp>
          </p:grpSp>
          <p:grpSp>
            <p:nvGrpSpPr>
              <p:cNvPr id="43" name="Group 42">
                <a:extLst>
                  <a:ext uri="{FF2B5EF4-FFF2-40B4-BE49-F238E27FC236}">
                    <a16:creationId xmlns:a16="http://schemas.microsoft.com/office/drawing/2014/main" id="{AAAEB49A-FD07-8147-95CA-05B2B2E2884F}"/>
                  </a:ext>
                </a:extLst>
              </p:cNvPr>
              <p:cNvGrpSpPr/>
              <p:nvPr/>
            </p:nvGrpSpPr>
            <p:grpSpPr>
              <a:xfrm>
                <a:off x="3163922" y="2453307"/>
                <a:ext cx="3283675" cy="2632965"/>
                <a:chOff x="3366513" y="2453307"/>
                <a:chExt cx="3283675" cy="2632965"/>
              </a:xfrm>
            </p:grpSpPr>
            <p:sp>
              <p:nvSpPr>
                <p:cNvPr id="14" name="Shape 215">
                  <a:extLst>
                    <a:ext uri="{FF2B5EF4-FFF2-40B4-BE49-F238E27FC236}">
                      <a16:creationId xmlns:a16="http://schemas.microsoft.com/office/drawing/2014/main" id="{084DB5BA-D9B9-4C3B-A7BC-F352F77CE1E0}"/>
                    </a:ext>
                  </a:extLst>
                </p:cNvPr>
                <p:cNvSpPr/>
                <p:nvPr/>
              </p:nvSpPr>
              <p:spPr>
                <a:xfrm>
                  <a:off x="4022724" y="2453307"/>
                  <a:ext cx="1465988" cy="462755"/>
                </a:xfrm>
                <a:prstGeom prst="rect">
                  <a:avLst/>
                </a:prstGeom>
                <a:noFill/>
                <a:ln>
                  <a:noFill/>
                </a:ln>
              </p:spPr>
              <p:txBody>
                <a:bodyPr lIns="108000" tIns="108000" rIns="108000" bIns="108000" anchor="ctr" anchorCtr="0">
                  <a:noAutofit/>
                </a:bodyPr>
                <a:lstStyle/>
                <a:p>
                  <a:pPr algn="ctr" defTabSz="457200">
                    <a:buClr>
                      <a:prstClr val="white"/>
                    </a:buClr>
                    <a:buSzPct val="25000"/>
                  </a:pPr>
                  <a:r>
                    <a:rPr lang="en-US" sz="1700" b="1" kern="0" dirty="0">
                      <a:solidFill>
                        <a:schemeClr val="tx2">
                          <a:lumMod val="75000"/>
                        </a:schemeClr>
                      </a:solidFill>
                      <a:latin typeface="Arial"/>
                      <a:cs typeface="Arial"/>
                      <a:sym typeface="Arial"/>
                    </a:rPr>
                    <a:t>APPROVE</a:t>
                  </a:r>
                </a:p>
              </p:txBody>
            </p:sp>
            <p:sp>
              <p:nvSpPr>
                <p:cNvPr id="7" name="TextBox 6">
                  <a:extLst>
                    <a:ext uri="{FF2B5EF4-FFF2-40B4-BE49-F238E27FC236}">
                      <a16:creationId xmlns:a16="http://schemas.microsoft.com/office/drawing/2014/main" id="{90DC71AD-363D-470D-B0C9-54ABBA01B462}"/>
                    </a:ext>
                  </a:extLst>
                </p:cNvPr>
                <p:cNvSpPr txBox="1"/>
                <p:nvPr/>
              </p:nvSpPr>
              <p:spPr>
                <a:xfrm>
                  <a:off x="3366513" y="4454682"/>
                  <a:ext cx="2650440" cy="63159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33333"/>
                      </a:solidFill>
                      <a:effectLst/>
                      <a:uLnTx/>
                      <a:uFillTx/>
                      <a:latin typeface="Arial"/>
                    </a:rPr>
                    <a:t>View and approves bills online from any device</a:t>
                  </a:r>
                </a:p>
              </p:txBody>
            </p:sp>
            <p:cxnSp>
              <p:nvCxnSpPr>
                <p:cNvPr id="63" name="Straight Arrow Connector 62">
                  <a:extLst>
                    <a:ext uri="{FF2B5EF4-FFF2-40B4-BE49-F238E27FC236}">
                      <a16:creationId xmlns:a16="http://schemas.microsoft.com/office/drawing/2014/main" id="{4BBB1DB5-6194-6445-9D9E-6E836E974B36}"/>
                    </a:ext>
                  </a:extLst>
                </p:cNvPr>
                <p:cNvCxnSpPr>
                  <a:cxnSpLocks/>
                </p:cNvCxnSpPr>
                <p:nvPr/>
              </p:nvCxnSpPr>
              <p:spPr>
                <a:xfrm>
                  <a:off x="5510840" y="3456567"/>
                  <a:ext cx="1139348" cy="0"/>
                </a:xfrm>
                <a:prstGeom prst="straightConnector1">
                  <a:avLst/>
                </a:prstGeom>
                <a:ln w="19050" cap="sq">
                  <a:solidFill>
                    <a:schemeClr val="tx2">
                      <a:lumMod val="75000"/>
                    </a:schemeClr>
                  </a:solidFill>
                  <a:prstDash val="sysDot"/>
                  <a:tailEnd type="arrow" w="lg" len="med"/>
                </a:ln>
              </p:spPr>
              <p:style>
                <a:lnRef idx="1">
                  <a:schemeClr val="accent1"/>
                </a:lnRef>
                <a:fillRef idx="0">
                  <a:schemeClr val="accent1"/>
                </a:fillRef>
                <a:effectRef idx="0">
                  <a:schemeClr val="accent1"/>
                </a:effectRef>
                <a:fontRef idx="minor">
                  <a:schemeClr val="tx1"/>
                </a:fontRef>
              </p:style>
            </p:cxnSp>
          </p:grpSp>
        </p:grpSp>
        <p:pic>
          <p:nvPicPr>
            <p:cNvPr id="55" name="Picture 54">
              <a:extLst>
                <a:ext uri="{FF2B5EF4-FFF2-40B4-BE49-F238E27FC236}">
                  <a16:creationId xmlns:a16="http://schemas.microsoft.com/office/drawing/2014/main" id="{B529D30C-40F7-F14B-8F11-90028E6975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7797"/>
            <a:stretch/>
          </p:blipFill>
          <p:spPr>
            <a:xfrm>
              <a:off x="3682770" y="2910177"/>
              <a:ext cx="1826016" cy="1228635"/>
            </a:xfrm>
            <a:prstGeom prst="rect">
              <a:avLst/>
            </a:prstGeom>
            <a:noFill/>
            <a:ln>
              <a:noFill/>
            </a:ln>
          </p:spPr>
        </p:pic>
      </p:grpSp>
      <p:grpSp>
        <p:nvGrpSpPr>
          <p:cNvPr id="23" name="Group 22">
            <a:extLst>
              <a:ext uri="{FF2B5EF4-FFF2-40B4-BE49-F238E27FC236}">
                <a16:creationId xmlns:a16="http://schemas.microsoft.com/office/drawing/2014/main" id="{34412C28-004F-6C4E-BEEE-144DD883958A}"/>
              </a:ext>
            </a:extLst>
          </p:cNvPr>
          <p:cNvGrpSpPr/>
          <p:nvPr/>
        </p:nvGrpSpPr>
        <p:grpSpPr>
          <a:xfrm>
            <a:off x="6093807" y="2238741"/>
            <a:ext cx="3323057" cy="3668398"/>
            <a:chOff x="5868957" y="2441167"/>
            <a:chExt cx="3323057" cy="3668398"/>
          </a:xfrm>
        </p:grpSpPr>
        <p:grpSp>
          <p:nvGrpSpPr>
            <p:cNvPr id="51" name="Group 50">
              <a:extLst>
                <a:ext uri="{FF2B5EF4-FFF2-40B4-BE49-F238E27FC236}">
                  <a16:creationId xmlns:a16="http://schemas.microsoft.com/office/drawing/2014/main" id="{F1B9050C-839A-A04B-9ADE-C98841D61D1E}"/>
                </a:ext>
              </a:extLst>
            </p:cNvPr>
            <p:cNvGrpSpPr/>
            <p:nvPr/>
          </p:nvGrpSpPr>
          <p:grpSpPr>
            <a:xfrm>
              <a:off x="5868957" y="2441167"/>
              <a:ext cx="3323057" cy="3668398"/>
              <a:chOff x="5868957" y="2441167"/>
              <a:chExt cx="3323057" cy="3668398"/>
            </a:xfrm>
          </p:grpSpPr>
          <p:grpSp>
            <p:nvGrpSpPr>
              <p:cNvPr id="32" name="Group 31">
                <a:extLst>
                  <a:ext uri="{FF2B5EF4-FFF2-40B4-BE49-F238E27FC236}">
                    <a16:creationId xmlns:a16="http://schemas.microsoft.com/office/drawing/2014/main" id="{6E63EFD1-FE24-CA4C-9128-611B02A48D44}"/>
                  </a:ext>
                </a:extLst>
              </p:cNvPr>
              <p:cNvGrpSpPr/>
              <p:nvPr/>
            </p:nvGrpSpPr>
            <p:grpSpPr>
              <a:xfrm>
                <a:off x="5868957" y="5344652"/>
                <a:ext cx="2687618" cy="764913"/>
                <a:chOff x="6307906" y="5344652"/>
                <a:chExt cx="2687618" cy="764913"/>
              </a:xfrm>
            </p:grpSpPr>
            <p:sp>
              <p:nvSpPr>
                <p:cNvPr id="41" name="Rectangle 40">
                  <a:extLst>
                    <a:ext uri="{FF2B5EF4-FFF2-40B4-BE49-F238E27FC236}">
                      <a16:creationId xmlns:a16="http://schemas.microsoft.com/office/drawing/2014/main" id="{5BC949C3-D959-5C44-AF72-12E3D9BED342}"/>
                    </a:ext>
                  </a:extLst>
                </p:cNvPr>
                <p:cNvSpPr/>
                <p:nvPr/>
              </p:nvSpPr>
              <p:spPr>
                <a:xfrm>
                  <a:off x="6307906" y="5344652"/>
                  <a:ext cx="2687618" cy="76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hape 192">
                  <a:extLst>
                    <a:ext uri="{FF2B5EF4-FFF2-40B4-BE49-F238E27FC236}">
                      <a16:creationId xmlns:a16="http://schemas.microsoft.com/office/drawing/2014/main" id="{5903A301-F61E-49AF-BFB2-5D0F374B2489}"/>
                    </a:ext>
                  </a:extLst>
                </p:cNvPr>
                <p:cNvSpPr/>
                <p:nvPr/>
              </p:nvSpPr>
              <p:spPr>
                <a:xfrm>
                  <a:off x="6521059" y="5613103"/>
                  <a:ext cx="2261313" cy="259526"/>
                </a:xfrm>
                <a:prstGeom prst="rect">
                  <a:avLst/>
                </a:prstGeom>
                <a:noFill/>
                <a:ln>
                  <a:noFill/>
                </a:ln>
              </p:spPr>
              <p:txBody>
                <a:bodyPr lIns="108000" tIns="108000" rIns="108000" bIns="108000" anchor="ctr" anchorCtr="0">
                  <a:noAutofit/>
                </a:bodyPr>
                <a:lstStyle/>
                <a:p>
                  <a:pPr marL="0" marR="0" lvl="0" indent="0" algn="ctr" defTabSz="457200" eaLnBrk="1" fontAlgn="auto" latinLnBrk="0" hangingPunct="1">
                    <a:lnSpc>
                      <a:spcPct val="100000"/>
                    </a:lnSpc>
                    <a:spcBef>
                      <a:spcPts val="0"/>
                    </a:spcBef>
                    <a:spcAft>
                      <a:spcPts val="0"/>
                    </a:spcAft>
                    <a:buClr>
                      <a:prstClr val="white"/>
                    </a:buClr>
                    <a:buSzPct val="25000"/>
                    <a:buFontTx/>
                    <a:buNone/>
                    <a:tabLst/>
                    <a:defRPr/>
                  </a:pPr>
                  <a:r>
                    <a:rPr lang="en-US" b="1" kern="0" dirty="0">
                      <a:solidFill>
                        <a:schemeClr val="bg1"/>
                      </a:solidFill>
                      <a:latin typeface="Arial"/>
                    </a:rPr>
                    <a:t>Secure</a:t>
                  </a:r>
                  <a:endParaRPr kumimoji="0" lang="en-US" b="1" i="0" u="none" strike="noStrike" kern="0" cap="none" spc="0" normalizeH="0" baseline="0" noProof="0" dirty="0">
                    <a:ln>
                      <a:noFill/>
                    </a:ln>
                    <a:solidFill>
                      <a:schemeClr val="bg1"/>
                    </a:solidFill>
                    <a:effectLst/>
                    <a:uLnTx/>
                    <a:uFillTx/>
                    <a:latin typeface="Arial"/>
                  </a:endParaRPr>
                </a:p>
              </p:txBody>
            </p:sp>
          </p:grpSp>
          <p:grpSp>
            <p:nvGrpSpPr>
              <p:cNvPr id="45" name="Group 44">
                <a:extLst>
                  <a:ext uri="{FF2B5EF4-FFF2-40B4-BE49-F238E27FC236}">
                    <a16:creationId xmlns:a16="http://schemas.microsoft.com/office/drawing/2014/main" id="{F395252F-E52B-BD4D-9C60-23C88CDFD93C}"/>
                  </a:ext>
                </a:extLst>
              </p:cNvPr>
              <p:cNvGrpSpPr/>
              <p:nvPr/>
            </p:nvGrpSpPr>
            <p:grpSpPr>
              <a:xfrm>
                <a:off x="6217448" y="2441167"/>
                <a:ext cx="2974566" cy="2321292"/>
                <a:chOff x="6295076" y="2441167"/>
                <a:chExt cx="2974566" cy="2321292"/>
              </a:xfrm>
            </p:grpSpPr>
            <p:sp>
              <p:nvSpPr>
                <p:cNvPr id="15" name="Shape 217">
                  <a:extLst>
                    <a:ext uri="{FF2B5EF4-FFF2-40B4-BE49-F238E27FC236}">
                      <a16:creationId xmlns:a16="http://schemas.microsoft.com/office/drawing/2014/main" id="{479A881C-FD30-430E-BFF9-192C512AA28F}"/>
                    </a:ext>
                  </a:extLst>
                </p:cNvPr>
                <p:cNvSpPr/>
                <p:nvPr/>
              </p:nvSpPr>
              <p:spPr>
                <a:xfrm>
                  <a:off x="6698937" y="2441167"/>
                  <a:ext cx="1366316" cy="464148"/>
                </a:xfrm>
                <a:prstGeom prst="rect">
                  <a:avLst/>
                </a:prstGeom>
                <a:noFill/>
                <a:ln>
                  <a:noFill/>
                </a:ln>
              </p:spPr>
              <p:txBody>
                <a:bodyPr lIns="108000" tIns="108000" rIns="108000" bIns="108000" anchor="ctr" anchorCtr="0">
                  <a:noAutofit/>
                </a:bodyPr>
                <a:lstStyle/>
                <a:p>
                  <a:pPr algn="ctr" defTabSz="457200">
                    <a:buClr>
                      <a:prstClr val="white"/>
                    </a:buClr>
                    <a:buSzPct val="25000"/>
                  </a:pPr>
                  <a:r>
                    <a:rPr lang="en-US" sz="1700" b="1" kern="0" dirty="0">
                      <a:solidFill>
                        <a:schemeClr val="tx2">
                          <a:lumMod val="75000"/>
                        </a:schemeClr>
                      </a:solidFill>
                      <a:latin typeface="Arial"/>
                      <a:cs typeface="Arial"/>
                      <a:sym typeface="Arial"/>
                    </a:rPr>
                    <a:t>PAY</a:t>
                  </a:r>
                </a:p>
              </p:txBody>
            </p:sp>
            <p:sp>
              <p:nvSpPr>
                <p:cNvPr id="6" name="TextBox 5">
                  <a:extLst>
                    <a:ext uri="{FF2B5EF4-FFF2-40B4-BE49-F238E27FC236}">
                      <a16:creationId xmlns:a16="http://schemas.microsoft.com/office/drawing/2014/main" id="{C4BF3CBC-D16D-4B34-80B7-A8D7610E528D}"/>
                    </a:ext>
                  </a:extLst>
                </p:cNvPr>
                <p:cNvSpPr txBox="1"/>
                <p:nvPr/>
              </p:nvSpPr>
              <p:spPr>
                <a:xfrm>
                  <a:off x="6295076" y="4454682"/>
                  <a:ext cx="2258599"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33333"/>
                      </a:solidFill>
                      <a:effectLst/>
                      <a:uLnTx/>
                      <a:uFillTx/>
                      <a:latin typeface="Arial"/>
                    </a:rPr>
                    <a:t>We pay for you</a:t>
                  </a:r>
                </a:p>
              </p:txBody>
            </p:sp>
            <p:cxnSp>
              <p:nvCxnSpPr>
                <p:cNvPr id="68" name="Straight Arrow Connector 67">
                  <a:extLst>
                    <a:ext uri="{FF2B5EF4-FFF2-40B4-BE49-F238E27FC236}">
                      <a16:creationId xmlns:a16="http://schemas.microsoft.com/office/drawing/2014/main" id="{6656D988-7051-6B4C-82A3-84FF0A2321D8}"/>
                    </a:ext>
                  </a:extLst>
                </p:cNvPr>
                <p:cNvCxnSpPr>
                  <a:cxnSpLocks/>
                </p:cNvCxnSpPr>
                <p:nvPr/>
              </p:nvCxnSpPr>
              <p:spPr>
                <a:xfrm>
                  <a:off x="8130294" y="3471819"/>
                  <a:ext cx="1139348" cy="0"/>
                </a:xfrm>
                <a:prstGeom prst="straightConnector1">
                  <a:avLst/>
                </a:prstGeom>
                <a:ln w="19050" cap="sq">
                  <a:solidFill>
                    <a:schemeClr val="tx2">
                      <a:lumMod val="75000"/>
                    </a:schemeClr>
                  </a:solidFill>
                  <a:prstDash val="sysDot"/>
                  <a:tailEnd type="arrow" w="lg" len="med"/>
                </a:ln>
              </p:spPr>
              <p:style>
                <a:lnRef idx="1">
                  <a:schemeClr val="accent1"/>
                </a:lnRef>
                <a:fillRef idx="0">
                  <a:schemeClr val="accent1"/>
                </a:fillRef>
                <a:effectRef idx="0">
                  <a:schemeClr val="accent1"/>
                </a:effectRef>
                <a:fontRef idx="minor">
                  <a:schemeClr val="tx1"/>
                </a:fontRef>
              </p:style>
            </p:cxnSp>
          </p:grpSp>
        </p:grpSp>
        <p:pic>
          <p:nvPicPr>
            <p:cNvPr id="58" name="Picture 57">
              <a:extLst>
                <a:ext uri="{FF2B5EF4-FFF2-40B4-BE49-F238E27FC236}">
                  <a16:creationId xmlns:a16="http://schemas.microsoft.com/office/drawing/2014/main" id="{DAD21D71-DDC5-634A-AC15-3768732BF1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31900"/>
            <a:stretch/>
          </p:blipFill>
          <p:spPr>
            <a:xfrm>
              <a:off x="6613522" y="2937581"/>
              <a:ext cx="1511013" cy="1173830"/>
            </a:xfrm>
            <a:prstGeom prst="rect">
              <a:avLst/>
            </a:prstGeom>
          </p:spPr>
        </p:pic>
      </p:grpSp>
      <p:sp>
        <p:nvSpPr>
          <p:cNvPr id="59" name="Slide Number Placeholder 2">
            <a:extLst>
              <a:ext uri="{FF2B5EF4-FFF2-40B4-BE49-F238E27FC236}">
                <a16:creationId xmlns:a16="http://schemas.microsoft.com/office/drawing/2014/main" id="{92202D9E-B865-0C41-8C30-9FBBF4F6DD4E}"/>
              </a:ext>
            </a:extLst>
          </p:cNvPr>
          <p:cNvSpPr>
            <a:spLocks noGrp="1"/>
          </p:cNvSpPr>
          <p:nvPr>
            <p:ph type="sldNum" sz="quarter" idx="12"/>
          </p:nvPr>
        </p:nvSpPr>
        <p:spPr>
          <a:xfrm>
            <a:off x="9052560" y="6225730"/>
            <a:ext cx="2743200" cy="365125"/>
          </a:xfrm>
        </p:spPr>
        <p:txBody>
          <a:bodyPr/>
          <a:lstStyle/>
          <a:p>
            <a:fld id="{279CC6A5-9112-DF40-98A9-746EB4AEA315}" type="slidenum">
              <a:rPr lang="en-US" smtClean="0"/>
              <a:pPr/>
              <a:t>12</a:t>
            </a:fld>
            <a:endParaRPr lang="en-US" dirty="0"/>
          </a:p>
        </p:txBody>
      </p:sp>
      <p:cxnSp>
        <p:nvCxnSpPr>
          <p:cNvPr id="60" name="Straight Connector 59">
            <a:extLst>
              <a:ext uri="{FF2B5EF4-FFF2-40B4-BE49-F238E27FC236}">
                <a16:creationId xmlns:a16="http://schemas.microsoft.com/office/drawing/2014/main" id="{48623F31-FB15-1C49-ABB8-693CFECCCE6F}"/>
              </a:ext>
            </a:extLst>
          </p:cNvPr>
          <p:cNvCxnSpPr>
            <a:cxnSpLocks/>
          </p:cNvCxnSpPr>
          <p:nvPr/>
        </p:nvCxnSpPr>
        <p:spPr>
          <a:xfrm>
            <a:off x="625341" y="1452284"/>
            <a:ext cx="2297153" cy="0"/>
          </a:xfrm>
          <a:prstGeom prst="line">
            <a:avLst/>
          </a:prstGeom>
          <a:ln w="95250">
            <a:gradFill>
              <a:gsLst>
                <a:gs pos="0">
                  <a:schemeClr val="tx2">
                    <a:lumMod val="75000"/>
                  </a:schemeClr>
                </a:gs>
                <a:gs pos="100000">
                  <a:schemeClr val="tx2">
                    <a:lumMod val="75000"/>
                    <a:alpha val="62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94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1CD3-6735-C74E-8F62-37B2C53BCC4A}"/>
              </a:ext>
            </a:extLst>
          </p:cNvPr>
          <p:cNvSpPr>
            <a:spLocks noGrp="1"/>
          </p:cNvSpPr>
          <p:nvPr>
            <p:ph type="title"/>
          </p:nvPr>
        </p:nvSpPr>
        <p:spPr>
          <a:xfrm>
            <a:off x="411479" y="749808"/>
            <a:ext cx="11246804" cy="603504"/>
          </a:xfrm>
        </p:spPr>
        <p:txBody>
          <a:bodyPr/>
          <a:lstStyle/>
          <a:p>
            <a:r>
              <a:rPr lang="en-US" dirty="0"/>
              <a:t>How </a:t>
            </a:r>
            <a:r>
              <a:rPr lang="en-US" dirty="0" err="1"/>
              <a:t>Bill.com</a:t>
            </a:r>
            <a:r>
              <a:rPr lang="en-US" dirty="0"/>
              <a:t> Works: Step 1</a:t>
            </a:r>
          </a:p>
        </p:txBody>
      </p:sp>
      <p:sp>
        <p:nvSpPr>
          <p:cNvPr id="3" name="Content Placeholder 2">
            <a:extLst>
              <a:ext uri="{FF2B5EF4-FFF2-40B4-BE49-F238E27FC236}">
                <a16:creationId xmlns:a16="http://schemas.microsoft.com/office/drawing/2014/main" id="{F007D3E4-4A39-1445-80F8-C97752512BC2}"/>
              </a:ext>
            </a:extLst>
          </p:cNvPr>
          <p:cNvSpPr>
            <a:spLocks noGrp="1"/>
          </p:cNvSpPr>
          <p:nvPr>
            <p:ph sz="quarter" idx="12"/>
          </p:nvPr>
        </p:nvSpPr>
        <p:spPr/>
        <p:txBody>
          <a:bodyPr/>
          <a:lstStyle/>
          <a:p>
            <a:pPr marL="0" indent="0">
              <a:buNone/>
            </a:pPr>
            <a:r>
              <a:rPr lang="en-US" dirty="0"/>
              <a:t>Upload your bills into </a:t>
            </a:r>
            <a:r>
              <a:rPr lang="en-US" dirty="0" err="1"/>
              <a:t>Bill.com</a:t>
            </a:r>
            <a:endParaRPr lang="en-US" dirty="0"/>
          </a:p>
          <a:p>
            <a:r>
              <a:rPr lang="en-US" dirty="0"/>
              <a:t>Email to your </a:t>
            </a:r>
            <a:r>
              <a:rPr lang="en-US" dirty="0" err="1"/>
              <a:t>Bill.com</a:t>
            </a:r>
            <a:r>
              <a:rPr lang="en-US" dirty="0"/>
              <a:t> inbox</a:t>
            </a:r>
          </a:p>
          <a:p>
            <a:r>
              <a:rPr lang="en-US" dirty="0"/>
              <a:t>Fax</a:t>
            </a:r>
          </a:p>
          <a:p>
            <a:r>
              <a:rPr lang="en-US" dirty="0"/>
              <a:t>Direct upload</a:t>
            </a:r>
          </a:p>
          <a:p>
            <a:r>
              <a:rPr lang="en-US" dirty="0"/>
              <a:t>Drag and drop</a:t>
            </a:r>
          </a:p>
        </p:txBody>
      </p:sp>
      <p:sp>
        <p:nvSpPr>
          <p:cNvPr id="4" name="Slide Number Placeholder 3">
            <a:extLst>
              <a:ext uri="{FF2B5EF4-FFF2-40B4-BE49-F238E27FC236}">
                <a16:creationId xmlns:a16="http://schemas.microsoft.com/office/drawing/2014/main" id="{14E7D39F-09A0-C247-92FC-B1D1CA909801}"/>
              </a:ext>
            </a:extLst>
          </p:cNvPr>
          <p:cNvSpPr>
            <a:spLocks noGrp="1"/>
          </p:cNvSpPr>
          <p:nvPr>
            <p:ph type="sldNum" sz="quarter" idx="10"/>
          </p:nvPr>
        </p:nvSpPr>
        <p:spPr/>
        <p:txBody>
          <a:bodyPr/>
          <a:lstStyle/>
          <a:p>
            <a:fld id="{279CC6A5-9112-DF40-98A9-746EB4AEA315}" type="slidenum">
              <a:rPr lang="en-US" smtClean="0"/>
              <a:t>13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838" y="1594336"/>
            <a:ext cx="5031756" cy="4451169"/>
          </a:xfrm>
          <a:prstGeom prst="rect">
            <a:avLst/>
          </a:prstGeom>
          <a:ln w="15875">
            <a:solidFill>
              <a:schemeClr val="tx2"/>
            </a:solidFill>
          </a:ln>
        </p:spPr>
      </p:pic>
    </p:spTree>
    <p:extLst>
      <p:ext uri="{BB962C8B-B14F-4D97-AF65-F5344CB8AC3E}">
        <p14:creationId xmlns:p14="http://schemas.microsoft.com/office/powerpoint/2010/main" val="337313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1CD3-6735-C74E-8F62-37B2C53BCC4A}"/>
              </a:ext>
            </a:extLst>
          </p:cNvPr>
          <p:cNvSpPr>
            <a:spLocks noGrp="1"/>
          </p:cNvSpPr>
          <p:nvPr>
            <p:ph type="title"/>
          </p:nvPr>
        </p:nvSpPr>
        <p:spPr/>
        <p:txBody>
          <a:bodyPr/>
          <a:lstStyle/>
          <a:p>
            <a:r>
              <a:rPr lang="en-US" dirty="0"/>
              <a:t>How </a:t>
            </a:r>
            <a:r>
              <a:rPr lang="en-US" dirty="0" err="1"/>
              <a:t>Bill.com</a:t>
            </a:r>
            <a:r>
              <a:rPr lang="en-US" dirty="0"/>
              <a:t> Works: Step 2</a:t>
            </a:r>
          </a:p>
        </p:txBody>
      </p:sp>
      <p:sp>
        <p:nvSpPr>
          <p:cNvPr id="4" name="Slide Number Placeholder 3">
            <a:extLst>
              <a:ext uri="{FF2B5EF4-FFF2-40B4-BE49-F238E27FC236}">
                <a16:creationId xmlns:a16="http://schemas.microsoft.com/office/drawing/2014/main" id="{14E7D39F-09A0-C247-92FC-B1D1CA909801}"/>
              </a:ext>
            </a:extLst>
          </p:cNvPr>
          <p:cNvSpPr>
            <a:spLocks noGrp="1"/>
          </p:cNvSpPr>
          <p:nvPr>
            <p:ph type="sldNum" sz="quarter" idx="10"/>
          </p:nvPr>
        </p:nvSpPr>
        <p:spPr/>
        <p:txBody>
          <a:bodyPr/>
          <a:lstStyle/>
          <a:p>
            <a:fld id="{279CC6A5-9112-DF40-98A9-746EB4AEA315}" type="slidenum">
              <a:rPr lang="en-US" smtClean="0"/>
              <a:t>14</a:t>
            </a:fld>
            <a:endParaRPr lang="en-US" dirty="0"/>
          </a:p>
        </p:txBody>
      </p:sp>
      <p:sp>
        <p:nvSpPr>
          <p:cNvPr id="8" name="Content Placeholder 7"/>
          <p:cNvSpPr>
            <a:spLocks noGrp="1"/>
          </p:cNvSpPr>
          <p:nvPr>
            <p:ph sz="quarter" idx="12"/>
          </p:nvPr>
        </p:nvSpPr>
        <p:spPr/>
        <p:txBody>
          <a:bodyPr/>
          <a:lstStyle/>
          <a:p>
            <a:r>
              <a:rPr lang="en-US" dirty="0"/>
              <a:t>We’ll send an email letting you know a bill is ready for approval</a:t>
            </a:r>
          </a:p>
          <a:p>
            <a:r>
              <a:rPr lang="en-US" dirty="0"/>
              <a:t>Click the link to log in to your portal</a:t>
            </a:r>
          </a:p>
          <a:p>
            <a:endParaRPr lang="en-US" dirty="0"/>
          </a:p>
        </p:txBody>
      </p:sp>
      <p:pic>
        <p:nvPicPr>
          <p:cNvPr id="9"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980" y="2957306"/>
            <a:ext cx="9689691" cy="2974509"/>
          </a:xfrm>
          <a:prstGeom prst="rect">
            <a:avLst/>
          </a:prstGeom>
          <a:ln w="15875">
            <a:solidFill>
              <a:schemeClr val="tx2"/>
            </a:solidFill>
          </a:ln>
        </p:spPr>
      </p:pic>
    </p:spTree>
    <p:extLst>
      <p:ext uri="{BB962C8B-B14F-4D97-AF65-F5344CB8AC3E}">
        <p14:creationId xmlns:p14="http://schemas.microsoft.com/office/powerpoint/2010/main" val="330111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1CD3-6735-C74E-8F62-37B2C53BCC4A}"/>
              </a:ext>
            </a:extLst>
          </p:cNvPr>
          <p:cNvSpPr>
            <a:spLocks noGrp="1"/>
          </p:cNvSpPr>
          <p:nvPr>
            <p:ph type="title"/>
          </p:nvPr>
        </p:nvSpPr>
        <p:spPr>
          <a:xfrm>
            <a:off x="411479" y="749808"/>
            <a:ext cx="11246804" cy="603504"/>
          </a:xfrm>
        </p:spPr>
        <p:txBody>
          <a:bodyPr/>
          <a:lstStyle/>
          <a:p>
            <a:r>
              <a:rPr lang="en-US" dirty="0"/>
              <a:t>How </a:t>
            </a:r>
            <a:r>
              <a:rPr lang="en-US" dirty="0" err="1"/>
              <a:t>Bill.com</a:t>
            </a:r>
            <a:r>
              <a:rPr lang="en-US" dirty="0"/>
              <a:t> Works: Step 3</a:t>
            </a:r>
          </a:p>
        </p:txBody>
      </p:sp>
      <p:sp>
        <p:nvSpPr>
          <p:cNvPr id="3" name="Content Placeholder 2">
            <a:extLst>
              <a:ext uri="{FF2B5EF4-FFF2-40B4-BE49-F238E27FC236}">
                <a16:creationId xmlns:a16="http://schemas.microsoft.com/office/drawing/2014/main" id="{F007D3E4-4A39-1445-80F8-C97752512BC2}"/>
              </a:ext>
            </a:extLst>
          </p:cNvPr>
          <p:cNvSpPr>
            <a:spLocks noGrp="1"/>
          </p:cNvSpPr>
          <p:nvPr>
            <p:ph sz="quarter" idx="12"/>
          </p:nvPr>
        </p:nvSpPr>
        <p:spPr/>
        <p:txBody>
          <a:bodyPr/>
          <a:lstStyle/>
          <a:p>
            <a:r>
              <a:rPr lang="en-US" dirty="0"/>
              <a:t>View your bill in the portal</a:t>
            </a:r>
          </a:p>
          <a:p>
            <a:r>
              <a:rPr lang="en-US" dirty="0"/>
              <a:t>Hit </a:t>
            </a:r>
            <a:r>
              <a:rPr lang="en-US" b="1" dirty="0"/>
              <a:t>Approve</a:t>
            </a:r>
          </a:p>
          <a:p>
            <a:r>
              <a:rPr lang="en-US" dirty="0"/>
              <a:t>You’re finished! </a:t>
            </a:r>
            <a:br>
              <a:rPr lang="en-US" dirty="0"/>
            </a:br>
            <a:r>
              <a:rPr lang="en-US" dirty="0"/>
              <a:t>We pay the bill for you</a:t>
            </a:r>
          </a:p>
        </p:txBody>
      </p:sp>
      <p:sp>
        <p:nvSpPr>
          <p:cNvPr id="4" name="Slide Number Placeholder 3">
            <a:extLst>
              <a:ext uri="{FF2B5EF4-FFF2-40B4-BE49-F238E27FC236}">
                <a16:creationId xmlns:a16="http://schemas.microsoft.com/office/drawing/2014/main" id="{14E7D39F-09A0-C247-92FC-B1D1CA909801}"/>
              </a:ext>
            </a:extLst>
          </p:cNvPr>
          <p:cNvSpPr>
            <a:spLocks noGrp="1"/>
          </p:cNvSpPr>
          <p:nvPr>
            <p:ph type="sldNum" sz="quarter" idx="10"/>
          </p:nvPr>
        </p:nvSpPr>
        <p:spPr/>
        <p:txBody>
          <a:bodyPr/>
          <a:lstStyle/>
          <a:p>
            <a:fld id="{279CC6A5-9112-DF40-98A9-746EB4AEA315}" type="slidenum">
              <a:rPr lang="en-US" smtClean="0"/>
              <a:t>15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099" y="2235695"/>
            <a:ext cx="7194547" cy="3892731"/>
          </a:xfrm>
          <a:prstGeom prst="rect">
            <a:avLst/>
          </a:prstGeom>
          <a:ln w="15875">
            <a:solidFill>
              <a:schemeClr val="tx2"/>
            </a:solidFill>
          </a:ln>
        </p:spPr>
      </p:pic>
    </p:spTree>
    <p:extLst>
      <p:ext uri="{BB962C8B-B14F-4D97-AF65-F5344CB8AC3E}">
        <p14:creationId xmlns:p14="http://schemas.microsoft.com/office/powerpoint/2010/main" val="327737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1CD3-6735-C74E-8F62-37B2C53BCC4A}"/>
              </a:ext>
            </a:extLst>
          </p:cNvPr>
          <p:cNvSpPr>
            <a:spLocks noGrp="1"/>
          </p:cNvSpPr>
          <p:nvPr>
            <p:ph type="title"/>
          </p:nvPr>
        </p:nvSpPr>
        <p:spPr>
          <a:xfrm>
            <a:off x="411479" y="749808"/>
            <a:ext cx="11246804" cy="603504"/>
          </a:xfrm>
        </p:spPr>
        <p:txBody>
          <a:bodyPr/>
          <a:lstStyle/>
          <a:p>
            <a:r>
              <a:rPr lang="en-US" sz="3500" dirty="0"/>
              <a:t>It’s just as easy from your smartphone with the </a:t>
            </a:r>
            <a:r>
              <a:rPr lang="en-US" sz="3500" dirty="0" err="1"/>
              <a:t>Bill.com</a:t>
            </a:r>
            <a:r>
              <a:rPr lang="en-US" sz="3500" dirty="0"/>
              <a:t> app</a:t>
            </a:r>
          </a:p>
        </p:txBody>
      </p:sp>
      <p:sp>
        <p:nvSpPr>
          <p:cNvPr id="3" name="Content Placeholder 2">
            <a:extLst>
              <a:ext uri="{FF2B5EF4-FFF2-40B4-BE49-F238E27FC236}">
                <a16:creationId xmlns:a16="http://schemas.microsoft.com/office/drawing/2014/main" id="{F007D3E4-4A39-1445-80F8-C97752512BC2}"/>
              </a:ext>
            </a:extLst>
          </p:cNvPr>
          <p:cNvSpPr>
            <a:spLocks noGrp="1"/>
          </p:cNvSpPr>
          <p:nvPr>
            <p:ph sz="quarter" idx="12"/>
          </p:nvPr>
        </p:nvSpPr>
        <p:spPr/>
        <p:txBody>
          <a:bodyPr/>
          <a:lstStyle/>
          <a:p>
            <a:r>
              <a:rPr lang="en-US" dirty="0"/>
              <a:t>Get notifications</a:t>
            </a:r>
          </a:p>
          <a:p>
            <a:r>
              <a:rPr lang="en-US" dirty="0"/>
              <a:t>Approve bills</a:t>
            </a:r>
          </a:p>
          <a:p>
            <a:r>
              <a:rPr lang="en-US" dirty="0"/>
              <a:t>Track status</a:t>
            </a:r>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Watch the </a:t>
            </a:r>
            <a:r>
              <a:rPr lang="en-US" dirty="0">
                <a:hlinkClick r:id="rId3"/>
              </a:rPr>
              <a:t>video</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14E7D39F-09A0-C247-92FC-B1D1CA909801}"/>
              </a:ext>
            </a:extLst>
          </p:cNvPr>
          <p:cNvSpPr>
            <a:spLocks noGrp="1"/>
          </p:cNvSpPr>
          <p:nvPr>
            <p:ph type="sldNum" sz="quarter" idx="10"/>
          </p:nvPr>
        </p:nvSpPr>
        <p:spPr/>
        <p:txBody>
          <a:bodyPr/>
          <a:lstStyle/>
          <a:p>
            <a:fld id="{279CC6A5-9112-DF40-98A9-746EB4AEA315}" type="slidenum">
              <a:rPr lang="en-US" smtClean="0"/>
              <a:t>16</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124" y="1691640"/>
            <a:ext cx="2469197" cy="4757689"/>
          </a:xfrm>
          <a:prstGeom prst="rect">
            <a:avLst/>
          </a:prstGeom>
        </p:spPr>
      </p:pic>
    </p:spTree>
    <p:extLst>
      <p:ext uri="{BB962C8B-B14F-4D97-AF65-F5344CB8AC3E}">
        <p14:creationId xmlns:p14="http://schemas.microsoft.com/office/powerpoint/2010/main" val="287937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096040-2B24-8C44-BFFD-35C770B0C70F}"/>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279CC6A5-9112-DF40-98A9-746EB4AEA315}" type="slidenum">
              <a:rPr lang="en-US" smtClean="0"/>
              <a:t>17</a:t>
            </a:fld>
            <a:endParaRPr lang="en-US" dirty="0"/>
          </a:p>
        </p:txBody>
      </p:sp>
      <p:sp>
        <p:nvSpPr>
          <p:cNvPr id="46" name="Rectangle 45">
            <a:extLst>
              <a:ext uri="{FF2B5EF4-FFF2-40B4-BE49-F238E27FC236}">
                <a16:creationId xmlns:a16="http://schemas.microsoft.com/office/drawing/2014/main" id="{B7F2C950-D324-AD4B-9EDC-1260C4D6FF2B}"/>
              </a:ext>
            </a:extLst>
          </p:cNvPr>
          <p:cNvSpPr/>
          <p:nvPr/>
        </p:nvSpPr>
        <p:spPr>
          <a:xfrm>
            <a:off x="0" y="0"/>
            <a:ext cx="12192000" cy="6858000"/>
          </a:xfrm>
          <a:prstGeom prst="rect">
            <a:avLst/>
          </a:prstGeom>
          <a:gradFill>
            <a:gsLst>
              <a:gs pos="0">
                <a:schemeClr val="bg1">
                  <a:alpha val="98000"/>
                </a:schemeClr>
              </a:gs>
              <a:gs pos="100000">
                <a:schemeClr val="bg1">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36887893-160D-1D43-BC9B-7C89CE487C26}"/>
              </a:ext>
            </a:extLst>
          </p:cNvPr>
          <p:cNvCxnSpPr>
            <a:cxnSpLocks/>
          </p:cNvCxnSpPr>
          <p:nvPr/>
        </p:nvCxnSpPr>
        <p:spPr>
          <a:xfrm>
            <a:off x="625341" y="1452284"/>
            <a:ext cx="2297153" cy="0"/>
          </a:xfrm>
          <a:prstGeom prst="line">
            <a:avLst/>
          </a:prstGeom>
          <a:ln w="95250">
            <a:gradFill>
              <a:gsLst>
                <a:gs pos="0">
                  <a:schemeClr val="tx2">
                    <a:lumMod val="75000"/>
                  </a:schemeClr>
                </a:gs>
                <a:gs pos="100000">
                  <a:schemeClr val="tx2">
                    <a:lumMod val="75000"/>
                    <a:alpha val="62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C8926DFF-E01F-F04E-BF19-13B367687756}"/>
              </a:ext>
            </a:extLst>
          </p:cNvPr>
          <p:cNvSpPr/>
          <p:nvPr/>
        </p:nvSpPr>
        <p:spPr>
          <a:xfrm>
            <a:off x="2832847" y="1828800"/>
            <a:ext cx="6526306" cy="439693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59955DEB-9E0A-DF4C-A5D9-1DDE12E0816F}"/>
              </a:ext>
            </a:extLst>
          </p:cNvPr>
          <p:cNvGrpSpPr/>
          <p:nvPr/>
        </p:nvGrpSpPr>
        <p:grpSpPr>
          <a:xfrm>
            <a:off x="3958994" y="2980018"/>
            <a:ext cx="3479470" cy="707886"/>
            <a:chOff x="4552098" y="2846454"/>
            <a:chExt cx="3479470" cy="707886"/>
          </a:xfrm>
        </p:grpSpPr>
        <p:sp>
          <p:nvSpPr>
            <p:cNvPr id="89" name="L-Shape 88">
              <a:extLst>
                <a:ext uri="{FF2B5EF4-FFF2-40B4-BE49-F238E27FC236}">
                  <a16:creationId xmlns:a16="http://schemas.microsoft.com/office/drawing/2014/main" id="{41B21739-6998-BA43-A4F8-46EA09377794}"/>
                </a:ext>
              </a:extLst>
            </p:cNvPr>
            <p:cNvSpPr/>
            <p:nvPr/>
          </p:nvSpPr>
          <p:spPr>
            <a:xfrm rot="18954868">
              <a:off x="4552098" y="3100789"/>
              <a:ext cx="276376" cy="151712"/>
            </a:xfrm>
            <a:prstGeom prst="corner">
              <a:avLst>
                <a:gd name="adj1" fmla="val 47902"/>
                <a:gd name="adj2" fmla="val 4403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924E67F7-3D98-9F4C-B8AA-4C1A2E1133F3}"/>
                </a:ext>
              </a:extLst>
            </p:cNvPr>
            <p:cNvSpPr txBox="1"/>
            <p:nvPr/>
          </p:nvSpPr>
          <p:spPr>
            <a:xfrm>
              <a:off x="5169306" y="2846454"/>
              <a:ext cx="2862262" cy="707886"/>
            </a:xfrm>
            <a:prstGeom prst="rect">
              <a:avLst/>
            </a:prstGeom>
            <a:noFill/>
          </p:spPr>
          <p:txBody>
            <a:bodyPr wrap="square" rtlCol="0" anchor="ctr">
              <a:spAutoFit/>
            </a:bodyPr>
            <a:lstStyle/>
            <a:p>
              <a:r>
                <a:rPr lang="en-US" sz="2000" b="1" dirty="0"/>
                <a:t>Decide on marketing tools</a:t>
              </a:r>
            </a:p>
          </p:txBody>
        </p:sp>
      </p:grpSp>
      <p:grpSp>
        <p:nvGrpSpPr>
          <p:cNvPr id="108" name="Group 107">
            <a:extLst>
              <a:ext uri="{FF2B5EF4-FFF2-40B4-BE49-F238E27FC236}">
                <a16:creationId xmlns:a16="http://schemas.microsoft.com/office/drawing/2014/main" id="{3E763959-108B-1645-8533-32F8DFD1B2D4}"/>
              </a:ext>
            </a:extLst>
          </p:cNvPr>
          <p:cNvGrpSpPr/>
          <p:nvPr/>
        </p:nvGrpSpPr>
        <p:grpSpPr>
          <a:xfrm>
            <a:off x="3958994" y="2366893"/>
            <a:ext cx="4645330" cy="400110"/>
            <a:chOff x="4552098" y="2278921"/>
            <a:chExt cx="4645330" cy="400110"/>
          </a:xfrm>
        </p:grpSpPr>
        <p:sp>
          <p:nvSpPr>
            <p:cNvPr id="64" name="L-Shape 63">
              <a:extLst>
                <a:ext uri="{FF2B5EF4-FFF2-40B4-BE49-F238E27FC236}">
                  <a16:creationId xmlns:a16="http://schemas.microsoft.com/office/drawing/2014/main" id="{C374935E-AA21-8041-A35C-326918AC644B}"/>
                </a:ext>
              </a:extLst>
            </p:cNvPr>
            <p:cNvSpPr/>
            <p:nvPr/>
          </p:nvSpPr>
          <p:spPr>
            <a:xfrm rot="18954868">
              <a:off x="4552098" y="2379368"/>
              <a:ext cx="276376" cy="151712"/>
            </a:xfrm>
            <a:prstGeom prst="corner">
              <a:avLst>
                <a:gd name="adj1" fmla="val 47902"/>
                <a:gd name="adj2" fmla="val 4403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9B26DA34-8B85-9E46-B408-C24E178780EB}"/>
                </a:ext>
              </a:extLst>
            </p:cNvPr>
            <p:cNvSpPr txBox="1"/>
            <p:nvPr/>
          </p:nvSpPr>
          <p:spPr>
            <a:xfrm>
              <a:off x="5169306" y="2278921"/>
              <a:ext cx="4028122" cy="400110"/>
            </a:xfrm>
            <a:prstGeom prst="rect">
              <a:avLst/>
            </a:prstGeom>
            <a:noFill/>
          </p:spPr>
          <p:txBody>
            <a:bodyPr wrap="square" rtlCol="0" anchor="ctr">
              <a:spAutoFit/>
            </a:bodyPr>
            <a:lstStyle/>
            <a:p>
              <a:r>
                <a:rPr lang="en-US" sz="2000" b="1" dirty="0"/>
                <a:t>Determine prospects</a:t>
              </a:r>
            </a:p>
          </p:txBody>
        </p:sp>
      </p:grpSp>
      <p:grpSp>
        <p:nvGrpSpPr>
          <p:cNvPr id="110" name="Group 109">
            <a:extLst>
              <a:ext uri="{FF2B5EF4-FFF2-40B4-BE49-F238E27FC236}">
                <a16:creationId xmlns:a16="http://schemas.microsoft.com/office/drawing/2014/main" id="{9A625C38-6736-B140-A0DE-45E1D1033CD7}"/>
              </a:ext>
            </a:extLst>
          </p:cNvPr>
          <p:cNvGrpSpPr/>
          <p:nvPr/>
        </p:nvGrpSpPr>
        <p:grpSpPr>
          <a:xfrm>
            <a:off x="3958994" y="3770764"/>
            <a:ext cx="3316184" cy="707886"/>
            <a:chOff x="4552098" y="3517887"/>
            <a:chExt cx="2675494" cy="707886"/>
          </a:xfrm>
        </p:grpSpPr>
        <p:sp>
          <p:nvSpPr>
            <p:cNvPr id="95" name="TextBox 94">
              <a:extLst>
                <a:ext uri="{FF2B5EF4-FFF2-40B4-BE49-F238E27FC236}">
                  <a16:creationId xmlns:a16="http://schemas.microsoft.com/office/drawing/2014/main" id="{B9EAD6A6-E535-5F49-AA07-755CAE5B90CD}"/>
                </a:ext>
              </a:extLst>
            </p:cNvPr>
            <p:cNvSpPr txBox="1"/>
            <p:nvPr/>
          </p:nvSpPr>
          <p:spPr>
            <a:xfrm>
              <a:off x="5155905" y="3517887"/>
              <a:ext cx="2071687" cy="707886"/>
            </a:xfrm>
            <a:prstGeom prst="rect">
              <a:avLst/>
            </a:prstGeom>
            <a:noFill/>
          </p:spPr>
          <p:txBody>
            <a:bodyPr wrap="square" rtlCol="0" anchor="ctr">
              <a:spAutoFit/>
            </a:bodyPr>
            <a:lstStyle/>
            <a:p>
              <a:r>
                <a:rPr lang="en-US" sz="2000" b="1" dirty="0"/>
                <a:t>Determine timelines</a:t>
              </a:r>
            </a:p>
          </p:txBody>
        </p:sp>
        <p:sp>
          <p:nvSpPr>
            <p:cNvPr id="101" name="L-Shape 100">
              <a:extLst>
                <a:ext uri="{FF2B5EF4-FFF2-40B4-BE49-F238E27FC236}">
                  <a16:creationId xmlns:a16="http://schemas.microsoft.com/office/drawing/2014/main" id="{A9CE898D-1F18-F044-8AF1-4985346908D0}"/>
                </a:ext>
              </a:extLst>
            </p:cNvPr>
            <p:cNvSpPr/>
            <p:nvPr/>
          </p:nvSpPr>
          <p:spPr>
            <a:xfrm rot="18954868">
              <a:off x="4552098" y="3748489"/>
              <a:ext cx="276376" cy="151712"/>
            </a:xfrm>
            <a:prstGeom prst="corner">
              <a:avLst>
                <a:gd name="adj1" fmla="val 47902"/>
                <a:gd name="adj2" fmla="val 4403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8C012BE5-6976-5444-AF2B-C6B5BEC71A39}"/>
              </a:ext>
            </a:extLst>
          </p:cNvPr>
          <p:cNvGrpSpPr/>
          <p:nvPr/>
        </p:nvGrpSpPr>
        <p:grpSpPr>
          <a:xfrm>
            <a:off x="3958994" y="4667933"/>
            <a:ext cx="3069895" cy="400110"/>
            <a:chOff x="4552098" y="4314818"/>
            <a:chExt cx="3069895" cy="400110"/>
          </a:xfrm>
        </p:grpSpPr>
        <p:sp>
          <p:nvSpPr>
            <p:cNvPr id="96" name="TextBox 95">
              <a:extLst>
                <a:ext uri="{FF2B5EF4-FFF2-40B4-BE49-F238E27FC236}">
                  <a16:creationId xmlns:a16="http://schemas.microsoft.com/office/drawing/2014/main" id="{DE577B37-6BF3-2A4F-B8E4-F3256D1F9CAC}"/>
                </a:ext>
              </a:extLst>
            </p:cNvPr>
            <p:cNvSpPr txBox="1"/>
            <p:nvPr/>
          </p:nvSpPr>
          <p:spPr>
            <a:xfrm>
              <a:off x="5169306" y="4314818"/>
              <a:ext cx="2452687" cy="400110"/>
            </a:xfrm>
            <a:prstGeom prst="rect">
              <a:avLst/>
            </a:prstGeom>
            <a:noFill/>
          </p:spPr>
          <p:txBody>
            <a:bodyPr wrap="square" rtlCol="0" anchor="ctr">
              <a:spAutoFit/>
            </a:bodyPr>
            <a:lstStyle/>
            <a:p>
              <a:r>
                <a:rPr lang="en-US" sz="2000" b="1" dirty="0"/>
                <a:t>Where to get help</a:t>
              </a:r>
            </a:p>
          </p:txBody>
        </p:sp>
        <p:sp>
          <p:nvSpPr>
            <p:cNvPr id="104" name="L-Shape 103">
              <a:extLst>
                <a:ext uri="{FF2B5EF4-FFF2-40B4-BE49-F238E27FC236}">
                  <a16:creationId xmlns:a16="http://schemas.microsoft.com/office/drawing/2014/main" id="{62679B09-101B-5B4A-90CB-53485D53B74A}"/>
                </a:ext>
              </a:extLst>
            </p:cNvPr>
            <p:cNvSpPr/>
            <p:nvPr/>
          </p:nvSpPr>
          <p:spPr>
            <a:xfrm rot="18954868">
              <a:off x="4552098" y="4415264"/>
              <a:ext cx="276376" cy="151712"/>
            </a:xfrm>
            <a:prstGeom prst="corner">
              <a:avLst>
                <a:gd name="adj1" fmla="val 47902"/>
                <a:gd name="adj2" fmla="val 4403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91EE5823-4C4E-4F45-9A94-98C7BC775A62}"/>
              </a:ext>
            </a:extLst>
          </p:cNvPr>
          <p:cNvGrpSpPr/>
          <p:nvPr/>
        </p:nvGrpSpPr>
        <p:grpSpPr>
          <a:xfrm>
            <a:off x="3958994" y="5434943"/>
            <a:ext cx="3316184" cy="400110"/>
            <a:chOff x="4552098" y="5016082"/>
            <a:chExt cx="3316184" cy="400110"/>
          </a:xfrm>
        </p:grpSpPr>
        <p:sp>
          <p:nvSpPr>
            <p:cNvPr id="98" name="TextBox 97">
              <a:extLst>
                <a:ext uri="{FF2B5EF4-FFF2-40B4-BE49-F238E27FC236}">
                  <a16:creationId xmlns:a16="http://schemas.microsoft.com/office/drawing/2014/main" id="{43A224B9-EDCF-1940-A113-1B0998E2DD3F}"/>
                </a:ext>
              </a:extLst>
            </p:cNvPr>
            <p:cNvSpPr txBox="1"/>
            <p:nvPr/>
          </p:nvSpPr>
          <p:spPr>
            <a:xfrm>
              <a:off x="5169306" y="5016082"/>
              <a:ext cx="2698976" cy="400110"/>
            </a:xfrm>
            <a:prstGeom prst="rect">
              <a:avLst/>
            </a:prstGeom>
            <a:noFill/>
          </p:spPr>
          <p:txBody>
            <a:bodyPr wrap="square" rtlCol="0" anchor="ctr">
              <a:spAutoFit/>
            </a:bodyPr>
            <a:lstStyle/>
            <a:p>
              <a:r>
                <a:rPr lang="en-US" sz="2000" b="1" dirty="0"/>
                <a:t>Share out wins </a:t>
              </a:r>
            </a:p>
          </p:txBody>
        </p:sp>
        <p:sp>
          <p:nvSpPr>
            <p:cNvPr id="107" name="L-Shape 106">
              <a:extLst>
                <a:ext uri="{FF2B5EF4-FFF2-40B4-BE49-F238E27FC236}">
                  <a16:creationId xmlns:a16="http://schemas.microsoft.com/office/drawing/2014/main" id="{C5CF355E-E84E-D34C-8A9B-E759E1689F6A}"/>
                </a:ext>
              </a:extLst>
            </p:cNvPr>
            <p:cNvSpPr/>
            <p:nvPr/>
          </p:nvSpPr>
          <p:spPr>
            <a:xfrm rot="18954868">
              <a:off x="4552098" y="5116529"/>
              <a:ext cx="276376" cy="151712"/>
            </a:xfrm>
            <a:prstGeom prst="corner">
              <a:avLst>
                <a:gd name="adj1" fmla="val 47902"/>
                <a:gd name="adj2" fmla="val 4403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0D7C07C5-BBAD-754A-9DF9-65262ECE2C1C}"/>
              </a:ext>
            </a:extLst>
          </p:cNvPr>
          <p:cNvSpPr txBox="1"/>
          <p:nvPr/>
        </p:nvSpPr>
        <p:spPr>
          <a:xfrm>
            <a:off x="503206" y="699212"/>
            <a:ext cx="5170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tx1">
                    <a:lumMod val="75000"/>
                  </a:schemeClr>
                </a:solidFill>
                <a:effectLst/>
                <a:uLnTx/>
                <a:uFillTx/>
                <a:latin typeface="Calibri"/>
                <a:ea typeface="+mn-ea"/>
                <a:cs typeface="+mn-cs"/>
              </a:rPr>
              <a:t>Let’s get started</a:t>
            </a:r>
          </a:p>
        </p:txBody>
      </p:sp>
    </p:spTree>
    <p:extLst>
      <p:ext uri="{BB962C8B-B14F-4D97-AF65-F5344CB8AC3E}">
        <p14:creationId xmlns:p14="http://schemas.microsoft.com/office/powerpoint/2010/main" val="146391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786C5E-263E-4D00-BE62-B7BDA5DA0E8F}"/>
              </a:ext>
            </a:extLst>
          </p:cNvPr>
          <p:cNvSpPr>
            <a:spLocks noGrp="1"/>
          </p:cNvSpPr>
          <p:nvPr>
            <p:ph type="title"/>
          </p:nvPr>
        </p:nvSpPr>
        <p:spPr/>
        <p:txBody>
          <a:bodyPr/>
          <a:lstStyle/>
          <a:p>
            <a:r>
              <a:rPr lang="en-US" dirty="0"/>
              <a:t>Thank You!</a:t>
            </a:r>
          </a:p>
        </p:txBody>
      </p:sp>
      <p:pic>
        <p:nvPicPr>
          <p:cNvPr id="5" name="Picture 4">
            <a:extLst>
              <a:ext uri="{FF2B5EF4-FFF2-40B4-BE49-F238E27FC236}">
                <a16:creationId xmlns:a16="http://schemas.microsoft.com/office/drawing/2014/main" id="{B0447E8F-704B-864B-B933-04B139D4D9F4}"/>
              </a:ext>
            </a:extLst>
          </p:cNvPr>
          <p:cNvPicPr>
            <a:picLocks noChangeAspect="1"/>
          </p:cNvPicPr>
          <p:nvPr/>
        </p:nvPicPr>
        <p:blipFill>
          <a:blip r:embed="rId2"/>
          <a:stretch>
            <a:fillRect/>
          </a:stretch>
        </p:blipFill>
        <p:spPr>
          <a:xfrm>
            <a:off x="1935623" y="5801283"/>
            <a:ext cx="2865485" cy="439235"/>
          </a:xfrm>
          <a:prstGeom prst="rect">
            <a:avLst/>
          </a:prstGeom>
        </p:spPr>
      </p:pic>
    </p:spTree>
    <p:extLst>
      <p:ext uri="{BB962C8B-B14F-4D97-AF65-F5344CB8AC3E}">
        <p14:creationId xmlns:p14="http://schemas.microsoft.com/office/powerpoint/2010/main" val="58278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79CC6A5-9112-DF40-98A9-746EB4AEA315}" type="slidenum">
              <a:rPr lang="en-US" smtClean="0"/>
              <a:t>19</a:t>
            </a:fld>
            <a:endParaRPr lang="en-US" dirty="0"/>
          </a:p>
        </p:txBody>
      </p:sp>
      <p:sp>
        <p:nvSpPr>
          <p:cNvPr id="4" name="Text Placeholder 3"/>
          <p:cNvSpPr>
            <a:spLocks noGrp="1"/>
          </p:cNvSpPr>
          <p:nvPr>
            <p:ph type="body" sz="quarter" idx="15"/>
          </p:nvPr>
        </p:nvSpPr>
        <p:spPr/>
        <p:txBody>
          <a:bodyPr/>
          <a:lstStyle/>
          <a:p>
            <a:r>
              <a:rPr lang="en-US" dirty="0"/>
              <a:t>Appendix</a:t>
            </a:r>
          </a:p>
        </p:txBody>
      </p:sp>
    </p:spTree>
    <p:extLst>
      <p:ext uri="{BB962C8B-B14F-4D97-AF65-F5344CB8AC3E}">
        <p14:creationId xmlns:p14="http://schemas.microsoft.com/office/powerpoint/2010/main" val="122251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3A607482-0213-0147-B81B-6DD82B269AB5}"/>
              </a:ext>
            </a:extLst>
          </p:cNvPr>
          <p:cNvSpPr>
            <a:spLocks noGrp="1"/>
          </p:cNvSpPr>
          <p:nvPr>
            <p:ph type="body" sz="quarter" idx="13"/>
          </p:nvPr>
        </p:nvSpPr>
        <p:spPr>
          <a:xfrm>
            <a:off x="430306" y="5576809"/>
            <a:ext cx="5970494" cy="513849"/>
          </a:xfrm>
        </p:spPr>
        <p:txBody>
          <a:bodyPr>
            <a:normAutofit/>
          </a:bodyPr>
          <a:lstStyle/>
          <a:p>
            <a:pPr algn="ctr"/>
            <a:r>
              <a:rPr lang="en-US" dirty="0"/>
              <a:t>Date</a:t>
            </a:r>
          </a:p>
        </p:txBody>
      </p:sp>
      <p:sp>
        <p:nvSpPr>
          <p:cNvPr id="4" name="Title 3">
            <a:extLst>
              <a:ext uri="{FF2B5EF4-FFF2-40B4-BE49-F238E27FC236}">
                <a16:creationId xmlns:a16="http://schemas.microsoft.com/office/drawing/2014/main" id="{AA5A46AA-DF9F-40A7-9D6D-358A74CB2E93}"/>
              </a:ext>
            </a:extLst>
          </p:cNvPr>
          <p:cNvSpPr>
            <a:spLocks noGrp="1"/>
          </p:cNvSpPr>
          <p:nvPr>
            <p:ph type="title"/>
          </p:nvPr>
        </p:nvSpPr>
        <p:spPr>
          <a:xfrm>
            <a:off x="923234" y="2872538"/>
            <a:ext cx="4876799" cy="1127125"/>
          </a:xfrm>
        </p:spPr>
        <p:txBody>
          <a:bodyPr>
            <a:normAutofit/>
          </a:bodyPr>
          <a:lstStyle/>
          <a:p>
            <a:r>
              <a:rPr lang="en-US" dirty="0"/>
              <a:t>Bill.com Overview for [PARTNER NAME]</a:t>
            </a:r>
          </a:p>
        </p:txBody>
      </p:sp>
      <p:sp>
        <p:nvSpPr>
          <p:cNvPr id="5" name="Text Placeholder 4">
            <a:extLst>
              <a:ext uri="{FF2B5EF4-FFF2-40B4-BE49-F238E27FC236}">
                <a16:creationId xmlns:a16="http://schemas.microsoft.com/office/drawing/2014/main" id="{5335DE8C-76FE-4F40-9667-123836DE8C78}"/>
              </a:ext>
            </a:extLst>
          </p:cNvPr>
          <p:cNvSpPr>
            <a:spLocks noGrp="1"/>
          </p:cNvSpPr>
          <p:nvPr>
            <p:ph type="body" sz="quarter" idx="4294967295"/>
          </p:nvPr>
        </p:nvSpPr>
        <p:spPr>
          <a:xfrm>
            <a:off x="1069383" y="4064207"/>
            <a:ext cx="4309261" cy="482686"/>
          </a:xfrm>
        </p:spPr>
        <p:txBody>
          <a:bodyPr>
            <a:noAutofit/>
          </a:bodyPr>
          <a:lstStyle/>
          <a:p>
            <a:pPr marL="0" indent="0" algn="ctr">
              <a:buNone/>
            </a:pPr>
            <a:r>
              <a:rPr lang="en-US" dirty="0">
                <a:solidFill>
                  <a:schemeClr val="accent1">
                    <a:lumMod val="20000"/>
                    <a:lumOff val="80000"/>
                  </a:schemeClr>
                </a:solidFill>
              </a:rPr>
              <a:t>Bill management for our clients </a:t>
            </a:r>
          </a:p>
        </p:txBody>
      </p:sp>
      <p:cxnSp>
        <p:nvCxnSpPr>
          <p:cNvPr id="6" name="Straight Connector 5">
            <a:extLst>
              <a:ext uri="{FF2B5EF4-FFF2-40B4-BE49-F238E27FC236}">
                <a16:creationId xmlns:a16="http://schemas.microsoft.com/office/drawing/2014/main" id="{43EB637D-C0FF-5940-ABAF-843B8DBF8E85}"/>
              </a:ext>
            </a:extLst>
          </p:cNvPr>
          <p:cNvCxnSpPr>
            <a:cxnSpLocks/>
          </p:cNvCxnSpPr>
          <p:nvPr/>
        </p:nvCxnSpPr>
        <p:spPr>
          <a:xfrm>
            <a:off x="1635895" y="5149585"/>
            <a:ext cx="3420199" cy="0"/>
          </a:xfrm>
          <a:prstGeom prst="line">
            <a:avLst/>
          </a:prstGeom>
          <a:ln w="95250">
            <a:gradFill>
              <a:gsLst>
                <a:gs pos="0">
                  <a:schemeClr val="bg2">
                    <a:alpha val="64000"/>
                  </a:schemeClr>
                </a:gs>
                <a:gs pos="100000">
                  <a:schemeClr val="bg2">
                    <a:alpha val="46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7D9EDBC-1691-9B45-A340-66339A877FCC}"/>
              </a:ext>
            </a:extLst>
          </p:cNvPr>
          <p:cNvSpPr/>
          <p:nvPr/>
        </p:nvSpPr>
        <p:spPr>
          <a:xfrm>
            <a:off x="9983449" y="6265889"/>
            <a:ext cx="2208551" cy="592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9ACC341-BB46-6C49-9BC8-5320ACB6B1D2}"/>
              </a:ext>
            </a:extLst>
          </p:cNvPr>
          <p:cNvPicPr>
            <a:picLocks noChangeAspect="1"/>
          </p:cNvPicPr>
          <p:nvPr/>
        </p:nvPicPr>
        <p:blipFill>
          <a:blip r:embed="rId3"/>
          <a:stretch>
            <a:fillRect/>
          </a:stretch>
        </p:blipFill>
        <p:spPr>
          <a:xfrm>
            <a:off x="10197796" y="6432425"/>
            <a:ext cx="1689915" cy="259038"/>
          </a:xfrm>
          <a:prstGeom prst="rect">
            <a:avLst/>
          </a:prstGeom>
        </p:spPr>
      </p:pic>
      <p:sp>
        <p:nvSpPr>
          <p:cNvPr id="2" name="TextBox 1"/>
          <p:cNvSpPr txBox="1"/>
          <p:nvPr/>
        </p:nvSpPr>
        <p:spPr>
          <a:xfrm>
            <a:off x="2383971" y="996043"/>
            <a:ext cx="2090058" cy="369332"/>
          </a:xfrm>
          <a:prstGeom prst="rect">
            <a:avLst/>
          </a:prstGeom>
          <a:noFill/>
        </p:spPr>
        <p:txBody>
          <a:bodyPr wrap="square" rtlCol="0">
            <a:spAutoFit/>
          </a:bodyPr>
          <a:lstStyle/>
          <a:p>
            <a:pPr algn="ctr"/>
            <a:r>
              <a:rPr lang="en-US"/>
              <a:t>Add Firm Logo</a:t>
            </a:r>
          </a:p>
        </p:txBody>
      </p:sp>
    </p:spTree>
    <p:extLst>
      <p:ext uri="{BB962C8B-B14F-4D97-AF65-F5344CB8AC3E}">
        <p14:creationId xmlns:p14="http://schemas.microsoft.com/office/powerpoint/2010/main" val="352239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AB6EECE-0477-444A-B763-3584263244E8}"/>
              </a:ext>
            </a:extLst>
          </p:cNvPr>
          <p:cNvSpPr>
            <a:spLocks noGrp="1"/>
          </p:cNvSpPr>
          <p:nvPr>
            <p:ph type="title"/>
          </p:nvPr>
        </p:nvSpPr>
        <p:spPr>
          <a:xfrm>
            <a:off x="941296" y="1534955"/>
            <a:ext cx="8683350" cy="1157553"/>
          </a:xfrm>
        </p:spPr>
        <p:txBody>
          <a:bodyPr/>
          <a:lstStyle/>
          <a:p>
            <a:r>
              <a:rPr lang="en-US" dirty="0">
                <a:solidFill>
                  <a:schemeClr val="tx1">
                    <a:lumMod val="75000"/>
                  </a:schemeClr>
                </a:solidFill>
              </a:rPr>
              <a:t>Bill Management – Why </a:t>
            </a:r>
            <a:r>
              <a:rPr lang="en-US" dirty="0" err="1">
                <a:solidFill>
                  <a:schemeClr val="tx1">
                    <a:lumMod val="75000"/>
                  </a:schemeClr>
                </a:solidFill>
              </a:rPr>
              <a:t>Bill.com</a:t>
            </a:r>
            <a:r>
              <a:rPr lang="en-US" dirty="0">
                <a:solidFill>
                  <a:schemeClr val="tx1">
                    <a:lumMod val="75000"/>
                  </a:schemeClr>
                </a:solidFill>
              </a:rPr>
              <a:t> </a:t>
            </a:r>
          </a:p>
        </p:txBody>
      </p:sp>
      <p:sp>
        <p:nvSpPr>
          <p:cNvPr id="6" name="Content Placeholder 5"/>
          <p:cNvSpPr>
            <a:spLocks noGrp="1"/>
          </p:cNvSpPr>
          <p:nvPr>
            <p:ph type="body" sz="quarter" idx="12"/>
          </p:nvPr>
        </p:nvSpPr>
        <p:spPr>
          <a:xfrm>
            <a:off x="941390" y="3119132"/>
            <a:ext cx="10391174" cy="2157405"/>
          </a:xfrm>
        </p:spPr>
        <p:txBody>
          <a:bodyPr>
            <a:normAutofit/>
          </a:bodyPr>
          <a:lstStyle/>
          <a:p>
            <a:r>
              <a:rPr lang="en-US" sz="2400" dirty="0"/>
              <a:t>We partner with </a:t>
            </a:r>
            <a:r>
              <a:rPr lang="en-US" sz="2400" dirty="0" err="1"/>
              <a:t>Bill.com</a:t>
            </a:r>
            <a:r>
              <a:rPr lang="en-US" sz="2400" dirty="0"/>
              <a:t>, the leading business payments service, to manage the complexities of our client’s bill payment needs.</a:t>
            </a:r>
          </a:p>
          <a:p>
            <a:r>
              <a:rPr lang="en-US" sz="2400" dirty="0"/>
              <a:t>Together, we ensure the highest levels of security balanced with our clients preferred level of control and involvement in the bill pay process.</a:t>
            </a:r>
          </a:p>
          <a:p>
            <a:endParaRPr lang="en-US" sz="2400" dirty="0"/>
          </a:p>
        </p:txBody>
      </p:sp>
      <p:cxnSp>
        <p:nvCxnSpPr>
          <p:cNvPr id="11" name="Straight Connector 10">
            <a:extLst>
              <a:ext uri="{FF2B5EF4-FFF2-40B4-BE49-F238E27FC236}">
                <a16:creationId xmlns:a16="http://schemas.microsoft.com/office/drawing/2014/main" id="{4A68C1E8-3D33-374F-84F7-2264A151C080}"/>
              </a:ext>
            </a:extLst>
          </p:cNvPr>
          <p:cNvCxnSpPr>
            <a:cxnSpLocks/>
          </p:cNvCxnSpPr>
          <p:nvPr/>
        </p:nvCxnSpPr>
        <p:spPr>
          <a:xfrm>
            <a:off x="1075047" y="2861359"/>
            <a:ext cx="2297153" cy="0"/>
          </a:xfrm>
          <a:prstGeom prst="line">
            <a:avLst/>
          </a:prstGeom>
          <a:ln w="95250">
            <a:gradFill>
              <a:gsLst>
                <a:gs pos="0">
                  <a:schemeClr val="tx2">
                    <a:lumMod val="75000"/>
                  </a:schemeClr>
                </a:gs>
                <a:gs pos="100000">
                  <a:schemeClr val="tx2">
                    <a:lumMod val="75000"/>
                    <a:alpha val="62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4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4437-D92F-EA4D-B246-4855BE04F3C5}"/>
              </a:ext>
            </a:extLst>
          </p:cNvPr>
          <p:cNvSpPr>
            <a:spLocks noGrp="1"/>
          </p:cNvSpPr>
          <p:nvPr>
            <p:ph type="title"/>
          </p:nvPr>
        </p:nvSpPr>
        <p:spPr>
          <a:xfrm>
            <a:off x="411479" y="269361"/>
            <a:ext cx="9966960" cy="603504"/>
          </a:xfrm>
        </p:spPr>
        <p:txBody>
          <a:bodyPr/>
          <a:lstStyle/>
          <a:p>
            <a:r>
              <a:rPr lang="en-US" dirty="0" err="1"/>
              <a:t>Bill.com</a:t>
            </a:r>
            <a:r>
              <a:rPr lang="en-US" dirty="0"/>
              <a:t> benefits our clients and our firm</a:t>
            </a:r>
          </a:p>
        </p:txBody>
      </p:sp>
      <p:sp>
        <p:nvSpPr>
          <p:cNvPr id="3" name="Content Placeholder 2">
            <a:extLst>
              <a:ext uri="{FF2B5EF4-FFF2-40B4-BE49-F238E27FC236}">
                <a16:creationId xmlns:a16="http://schemas.microsoft.com/office/drawing/2014/main" id="{5647AFC0-0FBE-2749-8AA7-F94F71BDCBF5}"/>
              </a:ext>
            </a:extLst>
          </p:cNvPr>
          <p:cNvSpPr>
            <a:spLocks noGrp="1"/>
          </p:cNvSpPr>
          <p:nvPr>
            <p:ph sz="quarter" idx="12"/>
          </p:nvPr>
        </p:nvSpPr>
        <p:spPr>
          <a:xfrm>
            <a:off x="411479" y="2397704"/>
            <a:ext cx="5758965" cy="4058231"/>
          </a:xfrm>
        </p:spPr>
        <p:txBody>
          <a:bodyPr/>
          <a:lstStyle/>
          <a:p>
            <a:r>
              <a:rPr lang="en-US" dirty="0"/>
              <a:t>Delivering bill pay services benefits our clients and our firm</a:t>
            </a:r>
          </a:p>
          <a:p>
            <a:r>
              <a:rPr lang="en-US" dirty="0"/>
              <a:t>Bill pay is a profitable recurring revenue stream</a:t>
            </a:r>
          </a:p>
          <a:p>
            <a:r>
              <a:rPr lang="en-US" dirty="0"/>
              <a:t>Bill pay is the gateway to CAS, a business opportunity we do not want to miss</a:t>
            </a:r>
          </a:p>
          <a:p>
            <a:r>
              <a:rPr lang="en-US" dirty="0">
                <a:solidFill>
                  <a:schemeClr val="dk1"/>
                </a:solidFill>
              </a:rPr>
              <a:t>CAS accounted for 9% of client fees in 2016, up over 200% from 2014 – the hottest growth area in accounting.***</a:t>
            </a:r>
          </a:p>
          <a:p>
            <a:endParaRPr lang="en-US" dirty="0"/>
          </a:p>
          <a:p>
            <a:endParaRPr lang="en-US" dirty="0"/>
          </a:p>
          <a:p>
            <a:endParaRPr lang="en-US" dirty="0"/>
          </a:p>
          <a:p>
            <a:pPr marL="458788" lvl="1" indent="0">
              <a:buNone/>
            </a:pPr>
            <a:br>
              <a:rPr lang="en-US" sz="2400" dirty="0"/>
            </a:br>
            <a:endParaRPr lang="en-US" sz="2400" dirty="0"/>
          </a:p>
        </p:txBody>
      </p:sp>
      <p:sp>
        <p:nvSpPr>
          <p:cNvPr id="4" name="Slide Number Placeholder 3">
            <a:extLst>
              <a:ext uri="{FF2B5EF4-FFF2-40B4-BE49-F238E27FC236}">
                <a16:creationId xmlns:a16="http://schemas.microsoft.com/office/drawing/2014/main" id="{436FE9D2-9C3C-A540-9A69-68ED9EBC63D8}"/>
              </a:ext>
            </a:extLst>
          </p:cNvPr>
          <p:cNvSpPr>
            <a:spLocks noGrp="1"/>
          </p:cNvSpPr>
          <p:nvPr>
            <p:ph type="sldNum" sz="quarter" idx="10"/>
          </p:nvPr>
        </p:nvSpPr>
        <p:spPr/>
        <p:txBody>
          <a:bodyPr/>
          <a:lstStyle/>
          <a:p>
            <a:fld id="{279CC6A5-9112-DF40-98A9-746EB4AEA315}" type="slidenum">
              <a:rPr lang="en-US" smtClean="0"/>
              <a:t>4</a:t>
            </a:fld>
            <a:endParaRPr lang="en-US" dirty="0"/>
          </a:p>
        </p:txBody>
      </p:sp>
      <p:sp>
        <p:nvSpPr>
          <p:cNvPr id="6" name="Content Placeholder 2">
            <a:extLst>
              <a:ext uri="{FF2B5EF4-FFF2-40B4-BE49-F238E27FC236}">
                <a16:creationId xmlns:a16="http://schemas.microsoft.com/office/drawing/2014/main" id="{6FD982F0-6D41-AD4B-A074-8126D68CE8FD}"/>
              </a:ext>
            </a:extLst>
          </p:cNvPr>
          <p:cNvSpPr txBox="1">
            <a:spLocks/>
          </p:cNvSpPr>
          <p:nvPr/>
        </p:nvSpPr>
        <p:spPr>
          <a:xfrm>
            <a:off x="6267253" y="2353474"/>
            <a:ext cx="5431698" cy="4237381"/>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100000"/>
              </a:lnSpc>
              <a:spcBef>
                <a:spcPts val="0"/>
              </a:spcBef>
              <a:spcAft>
                <a:spcPts val="1200"/>
              </a:spcAft>
              <a:buClr>
                <a:schemeClr val="tx2">
                  <a:lumMod val="75000"/>
                </a:schemeClr>
              </a:buClr>
              <a:buSzPct val="90000"/>
              <a:buFont typeface="Arial" panose="020B0604020202020204" pitchFamily="34" charset="0"/>
              <a:buChar char="•"/>
              <a:tabLst/>
              <a:defRPr sz="2400" kern="1200" baseline="0">
                <a:solidFill>
                  <a:srgbClr val="666666"/>
                </a:solidFill>
                <a:latin typeface="+mn-lt"/>
                <a:ea typeface="+mn-ea"/>
                <a:cs typeface="+mn-cs"/>
              </a:defRPr>
            </a:lvl1pPr>
            <a:lvl2pPr marL="687388" marR="0" indent="-228600" algn="l" defTabSz="914400" rtl="0" eaLnBrk="1" fontAlgn="auto" latinLnBrk="0" hangingPunct="1">
              <a:lnSpc>
                <a:spcPct val="100000"/>
              </a:lnSpc>
              <a:spcBef>
                <a:spcPts val="0"/>
              </a:spcBef>
              <a:spcAft>
                <a:spcPts val="1200"/>
              </a:spcAft>
              <a:buClr>
                <a:srgbClr val="295D97"/>
              </a:buClr>
              <a:buSzTx/>
              <a:buFont typeface=".AppleSystemUIFont" charset="-120"/>
              <a:buChar char="−"/>
              <a:tabLst/>
              <a:defRPr sz="2000" kern="1200">
                <a:solidFill>
                  <a:srgbClr val="666666"/>
                </a:solidFill>
                <a:latin typeface="+mn-lt"/>
                <a:ea typeface="+mn-ea"/>
                <a:cs typeface="+mn-cs"/>
              </a:defRPr>
            </a:lvl2pPr>
            <a:lvl3pPr marL="914400" marR="0" indent="-228600" algn="l" defTabSz="914400" rtl="0" eaLnBrk="1" fontAlgn="auto" latinLnBrk="0" hangingPunct="1">
              <a:lnSpc>
                <a:spcPct val="100000"/>
              </a:lnSpc>
              <a:spcBef>
                <a:spcPts val="0"/>
              </a:spcBef>
              <a:spcAft>
                <a:spcPts val="1200"/>
              </a:spcAft>
              <a:buClr>
                <a:srgbClr val="666666"/>
              </a:buClr>
              <a:buSzTx/>
              <a:buFont typeface="Arial" panose="020B0604020202020204" pitchFamily="34" charset="0"/>
              <a:buChar char="•"/>
              <a:tabLst/>
              <a:defRPr sz="1800" kern="1200">
                <a:solidFill>
                  <a:srgbClr val="666666"/>
                </a:solidFill>
                <a:latin typeface="+mn-lt"/>
                <a:ea typeface="+mn-ea"/>
                <a:cs typeface="+mn-cs"/>
              </a:defRPr>
            </a:lvl3pPr>
            <a:lvl4pPr marL="1430338" marR="0" indent="-219075" algn="l" defTabSz="914400" rtl="0" eaLnBrk="1" fontAlgn="auto" latinLnBrk="0" hangingPunct="1">
              <a:lnSpc>
                <a:spcPct val="100000"/>
              </a:lnSpc>
              <a:spcBef>
                <a:spcPts val="0"/>
              </a:spcBef>
              <a:spcAft>
                <a:spcPts val="600"/>
              </a:spcAft>
              <a:buClr>
                <a:srgbClr val="666666"/>
              </a:buClr>
              <a:buSzTx/>
              <a:buFont typeface="Arial" panose="020B0604020202020204" pitchFamily="34" charset="0"/>
              <a:buChar char="•"/>
              <a:tabLst/>
              <a:defRPr sz="1800" kern="1200">
                <a:solidFill>
                  <a:srgbClr val="666666"/>
                </a:solidFill>
                <a:latin typeface="+mn-lt"/>
                <a:ea typeface="+mn-ea"/>
                <a:cs typeface="+mn-cs"/>
              </a:defRPr>
            </a:lvl4pPr>
            <a:lvl5pPr marL="1828800" marR="0" indent="-228600" algn="l" defTabSz="914400" rtl="0" eaLnBrk="1" fontAlgn="auto" latinLnBrk="0" hangingPunct="1">
              <a:lnSpc>
                <a:spcPct val="90000"/>
              </a:lnSpc>
              <a:spcBef>
                <a:spcPts val="500"/>
              </a:spcBef>
              <a:spcAft>
                <a:spcPts val="0"/>
              </a:spcAft>
              <a:buClrTx/>
              <a:buSzTx/>
              <a:buFont typeface="Arial"/>
              <a:buChar char="•"/>
              <a:tabLst/>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Clients want us to take away the headache of bill management </a:t>
            </a:r>
          </a:p>
          <a:p>
            <a:r>
              <a:rPr lang="en-US" dirty="0"/>
              <a:t>53% of business professionals appreciate CAS because it takes away the worry of making mistakes* </a:t>
            </a:r>
          </a:p>
          <a:p>
            <a:r>
              <a:rPr lang="en-US" dirty="0"/>
              <a:t>Clients value the transparency and freedom of the </a:t>
            </a:r>
            <a:r>
              <a:rPr lang="en-US" dirty="0" err="1"/>
              <a:t>Bill.com</a:t>
            </a:r>
            <a:r>
              <a:rPr lang="en-US" dirty="0"/>
              <a:t> process.</a:t>
            </a:r>
          </a:p>
          <a:p>
            <a:r>
              <a:rPr lang="en-US" dirty="0"/>
              <a:t>The most commonly named service that businesses want to outsource is accounts payable.**</a:t>
            </a:r>
          </a:p>
          <a:p>
            <a:pPr marL="0" indent="0">
              <a:buNone/>
            </a:pPr>
            <a:endParaRPr lang="en-US" dirty="0"/>
          </a:p>
        </p:txBody>
      </p:sp>
      <p:sp>
        <p:nvSpPr>
          <p:cNvPr id="7" name="TextBox 6">
            <a:extLst>
              <a:ext uri="{FF2B5EF4-FFF2-40B4-BE49-F238E27FC236}">
                <a16:creationId xmlns:a16="http://schemas.microsoft.com/office/drawing/2014/main" id="{A3329A49-ACB3-EF44-B1F3-9AA372F9473E}"/>
              </a:ext>
            </a:extLst>
          </p:cNvPr>
          <p:cNvSpPr txBox="1"/>
          <p:nvPr/>
        </p:nvSpPr>
        <p:spPr>
          <a:xfrm>
            <a:off x="557939" y="1738290"/>
            <a:ext cx="4572000" cy="461665"/>
          </a:xfrm>
          <a:prstGeom prst="rect">
            <a:avLst/>
          </a:prstGeom>
          <a:noFill/>
        </p:spPr>
        <p:txBody>
          <a:bodyPr wrap="square" rtlCol="0">
            <a:spAutoFit/>
          </a:bodyPr>
          <a:lstStyle/>
          <a:p>
            <a:r>
              <a:rPr lang="en-US" sz="2400" b="1" dirty="0"/>
              <a:t>Partner Benefits	</a:t>
            </a:r>
          </a:p>
        </p:txBody>
      </p:sp>
      <p:sp>
        <p:nvSpPr>
          <p:cNvPr id="8" name="TextBox 7">
            <a:extLst>
              <a:ext uri="{FF2B5EF4-FFF2-40B4-BE49-F238E27FC236}">
                <a16:creationId xmlns:a16="http://schemas.microsoft.com/office/drawing/2014/main" id="{7FAB9575-99DE-BB44-B5C4-4726C8A7D499}"/>
              </a:ext>
            </a:extLst>
          </p:cNvPr>
          <p:cNvSpPr txBox="1"/>
          <p:nvPr/>
        </p:nvSpPr>
        <p:spPr>
          <a:xfrm>
            <a:off x="6267253" y="1738289"/>
            <a:ext cx="4572000" cy="461665"/>
          </a:xfrm>
          <a:prstGeom prst="rect">
            <a:avLst/>
          </a:prstGeom>
          <a:noFill/>
        </p:spPr>
        <p:txBody>
          <a:bodyPr wrap="square" rtlCol="0">
            <a:spAutoFit/>
          </a:bodyPr>
          <a:lstStyle/>
          <a:p>
            <a:r>
              <a:rPr lang="en-US" sz="2400" b="1" dirty="0"/>
              <a:t>Client Benefits </a:t>
            </a:r>
          </a:p>
        </p:txBody>
      </p:sp>
      <p:sp>
        <p:nvSpPr>
          <p:cNvPr id="9" name="TextBox 8">
            <a:extLst>
              <a:ext uri="{FF2B5EF4-FFF2-40B4-BE49-F238E27FC236}">
                <a16:creationId xmlns:a16="http://schemas.microsoft.com/office/drawing/2014/main" id="{CB1A0CC7-DD48-A846-BFA1-FD0BC5B50806}"/>
              </a:ext>
            </a:extLst>
          </p:cNvPr>
          <p:cNvSpPr txBox="1"/>
          <p:nvPr/>
        </p:nvSpPr>
        <p:spPr>
          <a:xfrm>
            <a:off x="484708" y="831330"/>
            <a:ext cx="6009082" cy="461665"/>
          </a:xfrm>
          <a:prstGeom prst="rect">
            <a:avLst/>
          </a:prstGeom>
          <a:noFill/>
        </p:spPr>
        <p:txBody>
          <a:bodyPr wrap="square" rtlCol="0">
            <a:spAutoFit/>
          </a:bodyPr>
          <a:lstStyle/>
          <a:p>
            <a:r>
              <a:rPr lang="en-US" sz="2400" i="1" dirty="0"/>
              <a:t>Outsourcing bill pay delivers benefits to both </a:t>
            </a:r>
            <a:endParaRPr lang="en-US" sz="2000" i="1" dirty="0"/>
          </a:p>
        </p:txBody>
      </p:sp>
    </p:spTree>
    <p:extLst>
      <p:ext uri="{BB962C8B-B14F-4D97-AF65-F5344CB8AC3E}">
        <p14:creationId xmlns:p14="http://schemas.microsoft.com/office/powerpoint/2010/main" val="427803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F044-AD2D-C54F-A50F-A4F727FB5273}"/>
              </a:ext>
            </a:extLst>
          </p:cNvPr>
          <p:cNvSpPr>
            <a:spLocks noGrp="1"/>
          </p:cNvSpPr>
          <p:nvPr>
            <p:ph type="title"/>
          </p:nvPr>
        </p:nvSpPr>
        <p:spPr>
          <a:xfrm>
            <a:off x="411478" y="749808"/>
            <a:ext cx="10654311" cy="603504"/>
          </a:xfrm>
        </p:spPr>
        <p:txBody>
          <a:bodyPr/>
          <a:lstStyle/>
          <a:p>
            <a:r>
              <a:rPr lang="en-US" dirty="0"/>
              <a:t>What our peers have to say about </a:t>
            </a:r>
            <a:r>
              <a:rPr lang="en-US" dirty="0" err="1"/>
              <a:t>Bill.com</a:t>
            </a:r>
            <a:endParaRPr lang="en-US" dirty="0"/>
          </a:p>
        </p:txBody>
      </p:sp>
      <p:pic>
        <p:nvPicPr>
          <p:cNvPr id="6" name="Content Placeholder 5">
            <a:extLst>
              <a:ext uri="{FF2B5EF4-FFF2-40B4-BE49-F238E27FC236}">
                <a16:creationId xmlns:a16="http://schemas.microsoft.com/office/drawing/2014/main" id="{E264D267-1BAC-874E-AA02-FC3581F49944}"/>
              </a:ext>
            </a:extLst>
          </p:cNvPr>
          <p:cNvPicPr>
            <a:picLocks noGrp="1" noChangeAspect="1"/>
          </p:cNvPicPr>
          <p:nvPr>
            <p:ph sz="quarter" idx="12"/>
          </p:nvPr>
        </p:nvPicPr>
        <p:blipFill>
          <a:blip r:embed="rId2"/>
          <a:stretch>
            <a:fillRect/>
          </a:stretch>
        </p:blipFill>
        <p:spPr>
          <a:xfrm>
            <a:off x="4084139" y="1911972"/>
            <a:ext cx="3746500" cy="4216400"/>
          </a:xfrm>
        </p:spPr>
      </p:pic>
      <p:sp>
        <p:nvSpPr>
          <p:cNvPr id="4" name="Slide Number Placeholder 3">
            <a:extLst>
              <a:ext uri="{FF2B5EF4-FFF2-40B4-BE49-F238E27FC236}">
                <a16:creationId xmlns:a16="http://schemas.microsoft.com/office/drawing/2014/main" id="{E6F5EB9E-143B-3946-A2DE-C66832D992DD}"/>
              </a:ext>
            </a:extLst>
          </p:cNvPr>
          <p:cNvSpPr>
            <a:spLocks noGrp="1"/>
          </p:cNvSpPr>
          <p:nvPr>
            <p:ph type="sldNum" sz="quarter" idx="10"/>
          </p:nvPr>
        </p:nvSpPr>
        <p:spPr/>
        <p:txBody>
          <a:bodyPr/>
          <a:lstStyle/>
          <a:p>
            <a:fld id="{279CC6A5-9112-DF40-98A9-746EB4AEA315}" type="slidenum">
              <a:rPr lang="en-US" smtClean="0"/>
              <a:t>5</a:t>
            </a:fld>
            <a:endParaRPr lang="en-US" dirty="0"/>
          </a:p>
        </p:txBody>
      </p:sp>
      <p:pic>
        <p:nvPicPr>
          <p:cNvPr id="8" name="Picture 7">
            <a:extLst>
              <a:ext uri="{FF2B5EF4-FFF2-40B4-BE49-F238E27FC236}">
                <a16:creationId xmlns:a16="http://schemas.microsoft.com/office/drawing/2014/main" id="{0203BA1C-D297-3348-A423-4AA265CB9245}"/>
              </a:ext>
            </a:extLst>
          </p:cNvPr>
          <p:cNvPicPr>
            <a:picLocks noChangeAspect="1"/>
          </p:cNvPicPr>
          <p:nvPr/>
        </p:nvPicPr>
        <p:blipFill>
          <a:blip r:embed="rId3"/>
          <a:stretch>
            <a:fillRect/>
          </a:stretch>
        </p:blipFill>
        <p:spPr>
          <a:xfrm>
            <a:off x="28412" y="1911972"/>
            <a:ext cx="3911600" cy="4025900"/>
          </a:xfrm>
          <a:prstGeom prst="rect">
            <a:avLst/>
          </a:prstGeom>
        </p:spPr>
      </p:pic>
      <p:pic>
        <p:nvPicPr>
          <p:cNvPr id="10" name="Picture 9">
            <a:extLst>
              <a:ext uri="{FF2B5EF4-FFF2-40B4-BE49-F238E27FC236}">
                <a16:creationId xmlns:a16="http://schemas.microsoft.com/office/drawing/2014/main" id="{25CE8E9D-DDC1-824F-845F-44E2EA208F5F}"/>
              </a:ext>
            </a:extLst>
          </p:cNvPr>
          <p:cNvPicPr>
            <a:picLocks noChangeAspect="1"/>
          </p:cNvPicPr>
          <p:nvPr/>
        </p:nvPicPr>
        <p:blipFill>
          <a:blip r:embed="rId4"/>
          <a:stretch>
            <a:fillRect/>
          </a:stretch>
        </p:blipFill>
        <p:spPr>
          <a:xfrm>
            <a:off x="8118893" y="1911972"/>
            <a:ext cx="3962400" cy="4419600"/>
          </a:xfrm>
          <a:prstGeom prst="rect">
            <a:avLst/>
          </a:prstGeom>
        </p:spPr>
      </p:pic>
    </p:spTree>
    <p:extLst>
      <p:ext uri="{BB962C8B-B14F-4D97-AF65-F5344CB8AC3E}">
        <p14:creationId xmlns:p14="http://schemas.microsoft.com/office/powerpoint/2010/main" val="95993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34368-4291-FB4B-AA45-DA9859E4F74A}"/>
              </a:ext>
            </a:extLst>
          </p:cNvPr>
          <p:cNvSpPr>
            <a:spLocks noGrp="1"/>
          </p:cNvSpPr>
          <p:nvPr>
            <p:ph sz="quarter" idx="12"/>
          </p:nvPr>
        </p:nvSpPr>
        <p:spPr>
          <a:xfrm>
            <a:off x="411162" y="1691639"/>
            <a:ext cx="11384597" cy="4899215"/>
          </a:xfrm>
        </p:spPr>
        <p:txBody>
          <a:bodyPr/>
          <a:lstStyle/>
          <a:p>
            <a:pPr lvl="0"/>
            <a:r>
              <a:rPr lang="en-US" b="1" dirty="0"/>
              <a:t>Look for clients/companies that:  </a:t>
            </a:r>
          </a:p>
          <a:p>
            <a:pPr lvl="1" fontAlgn="base"/>
            <a:r>
              <a:rPr lang="en-US" dirty="0"/>
              <a:t>Pays over 10 bills each month</a:t>
            </a:r>
          </a:p>
          <a:p>
            <a:pPr lvl="1" fontAlgn="base"/>
            <a:r>
              <a:rPr lang="en-US" dirty="0"/>
              <a:t>Are disorganized, but want more efficiency</a:t>
            </a:r>
          </a:p>
          <a:p>
            <a:pPr lvl="1" fontAlgn="base"/>
            <a:r>
              <a:rPr lang="en-US" dirty="0"/>
              <a:t>Are frequently missing papers and expense documentation </a:t>
            </a:r>
          </a:p>
          <a:p>
            <a:pPr lvl="1" fontAlgn="base"/>
            <a:r>
              <a:rPr lang="en-US" dirty="0"/>
              <a:t>Want better cash flow management </a:t>
            </a:r>
          </a:p>
          <a:p>
            <a:pPr lvl="1" fontAlgn="base"/>
            <a:r>
              <a:rPr lang="en-US" dirty="0"/>
              <a:t>Don’t have a dedicated employee looking after their billing</a:t>
            </a:r>
          </a:p>
          <a:p>
            <a:r>
              <a:rPr lang="en-US" b="1" dirty="0"/>
              <a:t>And suffer from these pain points:</a:t>
            </a:r>
          </a:p>
          <a:p>
            <a:pPr lvl="1" fontAlgn="base"/>
            <a:r>
              <a:rPr lang="en-US" dirty="0"/>
              <a:t>Have billing headaches and they spend WAY too much time dealing with bills</a:t>
            </a:r>
          </a:p>
          <a:p>
            <a:pPr lvl="1" fontAlgn="base"/>
            <a:r>
              <a:rPr lang="en-US" dirty="0"/>
              <a:t>They have a have dual bookkeeping processes.  They’re probably doing things twice…or more</a:t>
            </a:r>
          </a:p>
          <a:p>
            <a:pPr lvl="1" fontAlgn="base"/>
            <a:r>
              <a:rPr lang="en-US" dirty="0"/>
              <a:t>They’re chained to their desks with accounting software; &amp; don’t understand what online/cloud services can do for their business</a:t>
            </a:r>
          </a:p>
          <a:p>
            <a:pPr lvl="1"/>
            <a:endParaRPr lang="en-US" dirty="0"/>
          </a:p>
        </p:txBody>
      </p:sp>
      <p:sp>
        <p:nvSpPr>
          <p:cNvPr id="4" name="Slide Number Placeholder 3">
            <a:extLst>
              <a:ext uri="{FF2B5EF4-FFF2-40B4-BE49-F238E27FC236}">
                <a16:creationId xmlns:a16="http://schemas.microsoft.com/office/drawing/2014/main" id="{2251754A-62FD-8045-9C9C-2E8BE26BC26E}"/>
              </a:ext>
            </a:extLst>
          </p:cNvPr>
          <p:cNvSpPr>
            <a:spLocks noGrp="1"/>
          </p:cNvSpPr>
          <p:nvPr>
            <p:ph type="sldNum" sz="quarter" idx="10"/>
          </p:nvPr>
        </p:nvSpPr>
        <p:spPr/>
        <p:txBody>
          <a:bodyPr/>
          <a:lstStyle/>
          <a:p>
            <a:fld id="{279CC6A5-9112-DF40-98A9-746EB4AEA315}" type="slidenum">
              <a:rPr lang="en-US" smtClean="0"/>
              <a:t>6</a:t>
            </a:fld>
            <a:endParaRPr lang="en-US" dirty="0"/>
          </a:p>
        </p:txBody>
      </p:sp>
      <p:sp>
        <p:nvSpPr>
          <p:cNvPr id="5" name="Title 1">
            <a:extLst>
              <a:ext uri="{FF2B5EF4-FFF2-40B4-BE49-F238E27FC236}">
                <a16:creationId xmlns:a16="http://schemas.microsoft.com/office/drawing/2014/main" id="{3120A018-60FD-7D4D-B798-E641936186BB}"/>
              </a:ext>
            </a:extLst>
          </p:cNvPr>
          <p:cNvSpPr txBox="1">
            <a:spLocks/>
          </p:cNvSpPr>
          <p:nvPr/>
        </p:nvSpPr>
        <p:spPr>
          <a:xfrm>
            <a:off x="411162" y="331354"/>
            <a:ext cx="9966960" cy="603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t>How to Prospect for the right client 	</a:t>
            </a:r>
          </a:p>
        </p:txBody>
      </p:sp>
    </p:spTree>
    <p:extLst>
      <p:ext uri="{BB962C8B-B14F-4D97-AF65-F5344CB8AC3E}">
        <p14:creationId xmlns:p14="http://schemas.microsoft.com/office/powerpoint/2010/main" val="292187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34368-4291-FB4B-AA45-DA9859E4F74A}"/>
              </a:ext>
            </a:extLst>
          </p:cNvPr>
          <p:cNvSpPr>
            <a:spLocks noGrp="1"/>
          </p:cNvSpPr>
          <p:nvPr>
            <p:ph sz="quarter" idx="12"/>
          </p:nvPr>
        </p:nvSpPr>
        <p:spPr>
          <a:xfrm>
            <a:off x="411163" y="1691640"/>
            <a:ext cx="5292213" cy="4436786"/>
          </a:xfrm>
        </p:spPr>
        <p:txBody>
          <a:bodyPr/>
          <a:lstStyle/>
          <a:p>
            <a:pPr lvl="0"/>
            <a:r>
              <a:rPr lang="en-US" dirty="0"/>
              <a:t>Nurture Campaigns</a:t>
            </a:r>
          </a:p>
          <a:p>
            <a:pPr lvl="1" fontAlgn="base"/>
            <a:r>
              <a:rPr lang="en-US" dirty="0"/>
              <a:t>Ads</a:t>
            </a:r>
          </a:p>
          <a:p>
            <a:pPr lvl="2" fontAlgn="base"/>
            <a:r>
              <a:rPr lang="en-US" dirty="0"/>
              <a:t>Include in company newsletter; use one in your email signature</a:t>
            </a:r>
          </a:p>
          <a:p>
            <a:pPr lvl="1" fontAlgn="base"/>
            <a:r>
              <a:rPr lang="en-US" dirty="0"/>
              <a:t>Social media</a:t>
            </a:r>
          </a:p>
          <a:p>
            <a:pPr lvl="2" fontAlgn="base"/>
            <a:r>
              <a:rPr lang="en-US" dirty="0"/>
              <a:t>Leverage your corporate and firm handles to share benefits of outsourcing bill pay </a:t>
            </a:r>
          </a:p>
          <a:p>
            <a:pPr lvl="1" fontAlgn="base"/>
            <a:r>
              <a:rPr lang="en-US" dirty="0"/>
              <a:t>Email campaigns to your client base</a:t>
            </a:r>
          </a:p>
          <a:p>
            <a:pPr lvl="2" fontAlgn="base"/>
            <a:r>
              <a:rPr lang="en-US" dirty="0"/>
              <a:t>Include client success stories, co-branded content, video links &amp; short demo</a:t>
            </a:r>
          </a:p>
          <a:p>
            <a:endParaRPr lang="en-US" dirty="0"/>
          </a:p>
        </p:txBody>
      </p:sp>
      <p:sp>
        <p:nvSpPr>
          <p:cNvPr id="4" name="Slide Number Placeholder 3">
            <a:extLst>
              <a:ext uri="{FF2B5EF4-FFF2-40B4-BE49-F238E27FC236}">
                <a16:creationId xmlns:a16="http://schemas.microsoft.com/office/drawing/2014/main" id="{2251754A-62FD-8045-9C9C-2E8BE26BC26E}"/>
              </a:ext>
            </a:extLst>
          </p:cNvPr>
          <p:cNvSpPr>
            <a:spLocks noGrp="1"/>
          </p:cNvSpPr>
          <p:nvPr>
            <p:ph type="sldNum" sz="quarter" idx="10"/>
          </p:nvPr>
        </p:nvSpPr>
        <p:spPr/>
        <p:txBody>
          <a:bodyPr/>
          <a:lstStyle/>
          <a:p>
            <a:fld id="{279CC6A5-9112-DF40-98A9-746EB4AEA315}" type="slidenum">
              <a:rPr lang="en-US" smtClean="0"/>
              <a:t>7</a:t>
            </a:fld>
            <a:endParaRPr lang="en-US" dirty="0"/>
          </a:p>
        </p:txBody>
      </p:sp>
      <p:sp>
        <p:nvSpPr>
          <p:cNvPr id="5" name="Title 1">
            <a:extLst>
              <a:ext uri="{FF2B5EF4-FFF2-40B4-BE49-F238E27FC236}">
                <a16:creationId xmlns:a16="http://schemas.microsoft.com/office/drawing/2014/main" id="{3120A018-60FD-7D4D-B798-E641936186BB}"/>
              </a:ext>
            </a:extLst>
          </p:cNvPr>
          <p:cNvSpPr txBox="1">
            <a:spLocks/>
          </p:cNvSpPr>
          <p:nvPr/>
        </p:nvSpPr>
        <p:spPr>
          <a:xfrm>
            <a:off x="411479" y="269361"/>
            <a:ext cx="9966960" cy="6035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t>Partner with the marketing department	</a:t>
            </a:r>
          </a:p>
        </p:txBody>
      </p:sp>
      <p:sp>
        <p:nvSpPr>
          <p:cNvPr id="6" name="TextBox 5">
            <a:extLst>
              <a:ext uri="{FF2B5EF4-FFF2-40B4-BE49-F238E27FC236}">
                <a16:creationId xmlns:a16="http://schemas.microsoft.com/office/drawing/2014/main" id="{FCECDA6B-6986-7C4C-A5D0-F24033F0C2C5}"/>
              </a:ext>
            </a:extLst>
          </p:cNvPr>
          <p:cNvSpPr txBox="1"/>
          <p:nvPr/>
        </p:nvSpPr>
        <p:spPr>
          <a:xfrm>
            <a:off x="484708" y="831330"/>
            <a:ext cx="5612505" cy="461665"/>
          </a:xfrm>
          <a:prstGeom prst="rect">
            <a:avLst/>
          </a:prstGeom>
          <a:noFill/>
        </p:spPr>
        <p:txBody>
          <a:bodyPr wrap="square" rtlCol="0">
            <a:spAutoFit/>
          </a:bodyPr>
          <a:lstStyle/>
          <a:p>
            <a:r>
              <a:rPr lang="en-US" sz="2400" i="1" dirty="0"/>
              <a:t>Ready to go tools to send/share with clients </a:t>
            </a:r>
            <a:endParaRPr lang="en-US" sz="2000" i="1" dirty="0"/>
          </a:p>
        </p:txBody>
      </p:sp>
      <p:sp>
        <p:nvSpPr>
          <p:cNvPr id="7" name="Content Placeholder 2">
            <a:extLst>
              <a:ext uri="{FF2B5EF4-FFF2-40B4-BE49-F238E27FC236}">
                <a16:creationId xmlns:a16="http://schemas.microsoft.com/office/drawing/2014/main" id="{1FCA14E9-A038-3A47-8D74-FDA071096922}"/>
              </a:ext>
            </a:extLst>
          </p:cNvPr>
          <p:cNvSpPr txBox="1">
            <a:spLocks/>
          </p:cNvSpPr>
          <p:nvPr/>
        </p:nvSpPr>
        <p:spPr>
          <a:xfrm>
            <a:off x="5925976" y="1691640"/>
            <a:ext cx="5292213" cy="4954220"/>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100000"/>
              </a:lnSpc>
              <a:spcBef>
                <a:spcPts val="0"/>
              </a:spcBef>
              <a:spcAft>
                <a:spcPts val="1200"/>
              </a:spcAft>
              <a:buClr>
                <a:schemeClr val="tx2">
                  <a:lumMod val="75000"/>
                </a:schemeClr>
              </a:buClr>
              <a:buSzPct val="90000"/>
              <a:buFont typeface="Arial" panose="020B0604020202020204" pitchFamily="34" charset="0"/>
              <a:buChar char="•"/>
              <a:tabLst/>
              <a:defRPr sz="2400" kern="1200" baseline="0">
                <a:solidFill>
                  <a:srgbClr val="666666"/>
                </a:solidFill>
                <a:latin typeface="+mn-lt"/>
                <a:ea typeface="+mn-ea"/>
                <a:cs typeface="+mn-cs"/>
              </a:defRPr>
            </a:lvl1pPr>
            <a:lvl2pPr marL="687388" marR="0" indent="-228600" algn="l" defTabSz="914400" rtl="0" eaLnBrk="1" fontAlgn="auto" latinLnBrk="0" hangingPunct="1">
              <a:lnSpc>
                <a:spcPct val="100000"/>
              </a:lnSpc>
              <a:spcBef>
                <a:spcPts val="0"/>
              </a:spcBef>
              <a:spcAft>
                <a:spcPts val="1200"/>
              </a:spcAft>
              <a:buClr>
                <a:srgbClr val="295D97"/>
              </a:buClr>
              <a:buSzTx/>
              <a:buFont typeface=".AppleSystemUIFont" charset="-120"/>
              <a:buChar char="−"/>
              <a:tabLst/>
              <a:defRPr sz="2000" kern="1200">
                <a:solidFill>
                  <a:srgbClr val="666666"/>
                </a:solidFill>
                <a:latin typeface="+mn-lt"/>
                <a:ea typeface="+mn-ea"/>
                <a:cs typeface="+mn-cs"/>
              </a:defRPr>
            </a:lvl2pPr>
            <a:lvl3pPr marL="914400" marR="0" indent="-228600" algn="l" defTabSz="914400" rtl="0" eaLnBrk="1" fontAlgn="auto" latinLnBrk="0" hangingPunct="1">
              <a:lnSpc>
                <a:spcPct val="100000"/>
              </a:lnSpc>
              <a:spcBef>
                <a:spcPts val="0"/>
              </a:spcBef>
              <a:spcAft>
                <a:spcPts val="1200"/>
              </a:spcAft>
              <a:buClr>
                <a:srgbClr val="666666"/>
              </a:buClr>
              <a:buSzTx/>
              <a:buFont typeface="Arial" panose="020B0604020202020204" pitchFamily="34" charset="0"/>
              <a:buChar char="•"/>
              <a:tabLst/>
              <a:defRPr sz="1800" kern="1200">
                <a:solidFill>
                  <a:srgbClr val="666666"/>
                </a:solidFill>
                <a:latin typeface="+mn-lt"/>
                <a:ea typeface="+mn-ea"/>
                <a:cs typeface="+mn-cs"/>
              </a:defRPr>
            </a:lvl3pPr>
            <a:lvl4pPr marL="1430338" marR="0" indent="-219075" algn="l" defTabSz="914400" rtl="0" eaLnBrk="1" fontAlgn="auto" latinLnBrk="0" hangingPunct="1">
              <a:lnSpc>
                <a:spcPct val="100000"/>
              </a:lnSpc>
              <a:spcBef>
                <a:spcPts val="0"/>
              </a:spcBef>
              <a:spcAft>
                <a:spcPts val="600"/>
              </a:spcAft>
              <a:buClr>
                <a:srgbClr val="666666"/>
              </a:buClr>
              <a:buSzTx/>
              <a:buFont typeface="Arial" panose="020B0604020202020204" pitchFamily="34" charset="0"/>
              <a:buChar char="•"/>
              <a:tabLst/>
              <a:defRPr sz="1800" kern="1200">
                <a:solidFill>
                  <a:srgbClr val="666666"/>
                </a:solidFill>
                <a:latin typeface="+mn-lt"/>
                <a:ea typeface="+mn-ea"/>
                <a:cs typeface="+mn-cs"/>
              </a:defRPr>
            </a:lvl4pPr>
            <a:lvl5pPr marL="1828800" marR="0" indent="-228600" algn="l" defTabSz="914400" rtl="0" eaLnBrk="1" fontAlgn="auto" latinLnBrk="0" hangingPunct="1">
              <a:lnSpc>
                <a:spcPct val="90000"/>
              </a:lnSpc>
              <a:spcBef>
                <a:spcPts val="500"/>
              </a:spcBef>
              <a:spcAft>
                <a:spcPts val="0"/>
              </a:spcAft>
              <a:buClrTx/>
              <a:buSzTx/>
              <a:buFont typeface="Arial"/>
              <a:buChar char="•"/>
              <a:tabLst/>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Pitch Prospects</a:t>
            </a:r>
          </a:p>
          <a:p>
            <a:pPr lvl="1" fontAlgn="base"/>
            <a:r>
              <a:rPr lang="en-US" dirty="0"/>
              <a:t>Leverage Selling Tools</a:t>
            </a:r>
          </a:p>
          <a:p>
            <a:pPr lvl="2" fontAlgn="base"/>
            <a:r>
              <a:rPr lang="en-US" dirty="0"/>
              <a:t>Cheat sheets, videos, overview deck </a:t>
            </a:r>
          </a:p>
          <a:p>
            <a:pPr lvl="1" fontAlgn="base"/>
            <a:r>
              <a:rPr lang="en-US" dirty="0"/>
              <a:t>Webinars &amp; Speaking Ops</a:t>
            </a:r>
          </a:p>
          <a:p>
            <a:pPr lvl="2" fontAlgn="base"/>
            <a:r>
              <a:rPr lang="en-US" dirty="0"/>
              <a:t>Host a webinar series to your industry markets and showcase how bill pay benefits this market </a:t>
            </a:r>
          </a:p>
          <a:p>
            <a:pPr lvl="2" fontAlgn="base"/>
            <a:r>
              <a:rPr lang="en-US" dirty="0"/>
              <a:t>Explore external speaking opportunities @ industry events; highlight recent successes</a:t>
            </a:r>
          </a:p>
          <a:p>
            <a:pPr lvl="1" fontAlgn="base"/>
            <a:r>
              <a:rPr lang="en-US" dirty="0"/>
              <a:t>Direct Mail</a:t>
            </a:r>
          </a:p>
          <a:p>
            <a:pPr lvl="2" fontAlgn="base"/>
            <a:r>
              <a:rPr lang="en-US" dirty="0"/>
              <a:t>Include a free evaluation with a targeted DM piece (printed cards, letter, creative). </a:t>
            </a:r>
          </a:p>
          <a:p>
            <a:endParaRPr lang="en-US" dirty="0"/>
          </a:p>
        </p:txBody>
      </p:sp>
    </p:spTree>
    <p:extLst>
      <p:ext uri="{BB962C8B-B14F-4D97-AF65-F5344CB8AC3E}">
        <p14:creationId xmlns:p14="http://schemas.microsoft.com/office/powerpoint/2010/main" val="57966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23A7-6A7D-0A40-AC19-87081103F887}"/>
              </a:ext>
            </a:extLst>
          </p:cNvPr>
          <p:cNvSpPr>
            <a:spLocks noGrp="1"/>
          </p:cNvSpPr>
          <p:nvPr>
            <p:ph type="title"/>
          </p:nvPr>
        </p:nvSpPr>
        <p:spPr/>
        <p:txBody>
          <a:bodyPr/>
          <a:lstStyle/>
          <a:p>
            <a:r>
              <a:rPr lang="en-US" dirty="0"/>
              <a:t>Learn more:  </a:t>
            </a:r>
            <a:r>
              <a:rPr lang="en-US" dirty="0" err="1"/>
              <a:t>Bill.com</a:t>
            </a:r>
            <a:r>
              <a:rPr lang="en-US" dirty="0"/>
              <a:t> </a:t>
            </a:r>
          </a:p>
        </p:txBody>
      </p:sp>
    </p:spTree>
    <p:extLst>
      <p:ext uri="{BB962C8B-B14F-4D97-AF65-F5344CB8AC3E}">
        <p14:creationId xmlns:p14="http://schemas.microsoft.com/office/powerpoint/2010/main" val="119637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table using a computer&#10;&#10;Description generated with high confidence">
            <a:extLst>
              <a:ext uri="{FF2B5EF4-FFF2-40B4-BE49-F238E27FC236}">
                <a16:creationId xmlns:a16="http://schemas.microsoft.com/office/drawing/2014/main" id="{E69BEFC6-8862-47F0-97BC-42EF926092B4}"/>
              </a:ext>
            </a:extLst>
          </p:cNvPr>
          <p:cNvPicPr>
            <a:picLocks noChangeAspect="1"/>
          </p:cNvPicPr>
          <p:nvPr/>
        </p:nvPicPr>
        <p:blipFill rotWithShape="1">
          <a:blip r:embed="rId3" r:link="rId4" cstate="screen">
            <a:extLst>
              <a:ext uri="{28A0092B-C50C-407E-A947-70E740481C1C}">
                <a14:useLocalDpi xmlns:a14="http://schemas.microsoft.com/office/drawing/2010/main"/>
              </a:ext>
            </a:extLst>
          </a:blip>
          <a:srcRect/>
          <a:stretch>
            <a:fillRect/>
          </a:stretch>
        </p:blipFill>
        <p:spPr>
          <a:xfrm>
            <a:off x="1" y="0"/>
            <a:ext cx="12192000" cy="4865916"/>
          </a:xfrm>
          <a:prstGeom prst="rect">
            <a:avLst/>
          </a:prstGeom>
        </p:spPr>
      </p:pic>
      <p:sp>
        <p:nvSpPr>
          <p:cNvPr id="113" name="Rectangle 112">
            <a:extLst>
              <a:ext uri="{FF2B5EF4-FFF2-40B4-BE49-F238E27FC236}">
                <a16:creationId xmlns:a16="http://schemas.microsoft.com/office/drawing/2014/main" id="{27B83476-CE2F-E140-AEB5-A09F6278BDBE}"/>
              </a:ext>
            </a:extLst>
          </p:cNvPr>
          <p:cNvSpPr/>
          <p:nvPr/>
        </p:nvSpPr>
        <p:spPr>
          <a:xfrm>
            <a:off x="0" y="0"/>
            <a:ext cx="12192000" cy="4886931"/>
          </a:xfrm>
          <a:prstGeom prst="rect">
            <a:avLst/>
          </a:prstGeom>
          <a:gradFill>
            <a:gsLst>
              <a:gs pos="0">
                <a:schemeClr val="bg1">
                  <a:alpha val="93000"/>
                </a:schemeClr>
              </a:gs>
              <a:gs pos="100000">
                <a:schemeClr val="bg1">
                  <a:alpha val="84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4F3854D1-E318-419A-AF28-7CC27D43AD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4927" y="6199164"/>
            <a:ext cx="976151" cy="300656"/>
          </a:xfrm>
          <a:prstGeom prst="rect">
            <a:avLst/>
          </a:prstGeom>
        </p:spPr>
      </p:pic>
      <p:sp>
        <p:nvSpPr>
          <p:cNvPr id="77" name="TextBox 76">
            <a:extLst>
              <a:ext uri="{FF2B5EF4-FFF2-40B4-BE49-F238E27FC236}">
                <a16:creationId xmlns:a16="http://schemas.microsoft.com/office/drawing/2014/main" id="{D85987E6-B640-4311-9F15-9ABDE4CEB636}"/>
              </a:ext>
            </a:extLst>
          </p:cNvPr>
          <p:cNvSpPr txBox="1"/>
          <p:nvPr/>
        </p:nvSpPr>
        <p:spPr>
          <a:xfrm>
            <a:off x="450465" y="4107030"/>
            <a:ext cx="2546220" cy="427989"/>
          </a:xfrm>
          <a:prstGeom prst="rect">
            <a:avLst/>
          </a:prstGeom>
          <a:noFill/>
        </p:spPr>
        <p:txBody>
          <a:bodyPr wrap="none" rtlCol="0" anchor="ctr">
            <a:spAutoFit/>
          </a:bodyPr>
          <a:lstStyle/>
          <a:p>
            <a:pPr algn="ctr"/>
            <a:r>
              <a:rPr lang="en-US" sz="2200" b="1" dirty="0">
                <a:solidFill>
                  <a:schemeClr val="tx2">
                    <a:lumMod val="75000"/>
                  </a:schemeClr>
                </a:solidFill>
              </a:rPr>
              <a:t>Customer Validation</a:t>
            </a:r>
          </a:p>
        </p:txBody>
      </p:sp>
      <p:sp>
        <p:nvSpPr>
          <p:cNvPr id="78" name="TextBox 77">
            <a:extLst>
              <a:ext uri="{FF2B5EF4-FFF2-40B4-BE49-F238E27FC236}">
                <a16:creationId xmlns:a16="http://schemas.microsoft.com/office/drawing/2014/main" id="{F72F7B76-C4F9-4943-AF55-26B5F104D9FC}"/>
              </a:ext>
            </a:extLst>
          </p:cNvPr>
          <p:cNvSpPr txBox="1"/>
          <p:nvPr/>
        </p:nvSpPr>
        <p:spPr>
          <a:xfrm>
            <a:off x="3688143" y="4110774"/>
            <a:ext cx="2001042" cy="427989"/>
          </a:xfrm>
          <a:prstGeom prst="rect">
            <a:avLst/>
          </a:prstGeom>
          <a:noFill/>
        </p:spPr>
        <p:txBody>
          <a:bodyPr wrap="none" rtlCol="0" anchor="ctr">
            <a:spAutoFit/>
          </a:bodyPr>
          <a:lstStyle/>
          <a:p>
            <a:pPr algn="ctr"/>
            <a:r>
              <a:rPr lang="en-US" sz="2200" b="1" dirty="0">
                <a:solidFill>
                  <a:schemeClr val="tx2">
                    <a:lumMod val="75000"/>
                  </a:schemeClr>
                </a:solidFill>
              </a:rPr>
              <a:t>Partner Success</a:t>
            </a:r>
          </a:p>
        </p:txBody>
      </p:sp>
      <p:sp>
        <p:nvSpPr>
          <p:cNvPr id="79" name="TextBox 78">
            <a:extLst>
              <a:ext uri="{FF2B5EF4-FFF2-40B4-BE49-F238E27FC236}">
                <a16:creationId xmlns:a16="http://schemas.microsoft.com/office/drawing/2014/main" id="{0A8F33B7-D5B8-491E-8223-1ED7AFD8664B}"/>
              </a:ext>
            </a:extLst>
          </p:cNvPr>
          <p:cNvSpPr txBox="1"/>
          <p:nvPr/>
        </p:nvSpPr>
        <p:spPr>
          <a:xfrm>
            <a:off x="6823659" y="4115153"/>
            <a:ext cx="1662027" cy="427989"/>
          </a:xfrm>
          <a:prstGeom prst="rect">
            <a:avLst/>
          </a:prstGeom>
          <a:noFill/>
        </p:spPr>
        <p:txBody>
          <a:bodyPr wrap="none" rtlCol="0" anchor="ctr">
            <a:spAutoFit/>
          </a:bodyPr>
          <a:lstStyle/>
          <a:p>
            <a:pPr algn="ctr"/>
            <a:r>
              <a:rPr lang="en-US" sz="2200" b="1" dirty="0">
                <a:solidFill>
                  <a:schemeClr val="tx2">
                    <a:lumMod val="75000"/>
                  </a:schemeClr>
                </a:solidFill>
              </a:rPr>
              <a:t>Proven Scale</a:t>
            </a:r>
          </a:p>
        </p:txBody>
      </p:sp>
      <p:sp>
        <p:nvSpPr>
          <p:cNvPr id="80" name="TextBox 79">
            <a:extLst>
              <a:ext uri="{FF2B5EF4-FFF2-40B4-BE49-F238E27FC236}">
                <a16:creationId xmlns:a16="http://schemas.microsoft.com/office/drawing/2014/main" id="{1BDFA5C3-B1F9-473F-9EAE-8414250220BB}"/>
              </a:ext>
            </a:extLst>
          </p:cNvPr>
          <p:cNvSpPr txBox="1"/>
          <p:nvPr/>
        </p:nvSpPr>
        <p:spPr>
          <a:xfrm>
            <a:off x="9482538" y="4103850"/>
            <a:ext cx="2019512" cy="427989"/>
          </a:xfrm>
          <a:prstGeom prst="rect">
            <a:avLst/>
          </a:prstGeom>
          <a:noFill/>
        </p:spPr>
        <p:txBody>
          <a:bodyPr wrap="none" rtlCol="0" anchor="ctr">
            <a:spAutoFit/>
          </a:bodyPr>
          <a:lstStyle/>
          <a:p>
            <a:pPr algn="ctr"/>
            <a:r>
              <a:rPr lang="en-US" sz="2200" b="1" dirty="0">
                <a:solidFill>
                  <a:schemeClr val="tx2">
                    <a:lumMod val="75000"/>
                  </a:schemeClr>
                </a:solidFill>
              </a:rPr>
              <a:t>Strong Network</a:t>
            </a:r>
          </a:p>
        </p:txBody>
      </p:sp>
      <p:sp>
        <p:nvSpPr>
          <p:cNvPr id="91" name="Slide Number Placeholder 2">
            <a:extLst>
              <a:ext uri="{FF2B5EF4-FFF2-40B4-BE49-F238E27FC236}">
                <a16:creationId xmlns:a16="http://schemas.microsoft.com/office/drawing/2014/main" id="{599C117C-F1B3-4606-8303-A8B16004E91A}"/>
              </a:ext>
            </a:extLst>
          </p:cNvPr>
          <p:cNvSpPr>
            <a:spLocks noGrp="1"/>
          </p:cNvSpPr>
          <p:nvPr>
            <p:ph type="sldNum" sz="quarter" idx="12"/>
          </p:nvPr>
        </p:nvSpPr>
        <p:spPr>
          <a:xfrm>
            <a:off x="9052560" y="6225730"/>
            <a:ext cx="2743200" cy="365125"/>
          </a:xfrm>
        </p:spPr>
        <p:txBody>
          <a:bodyPr/>
          <a:lstStyle/>
          <a:p>
            <a:fld id="{279CC6A5-9112-DF40-98A9-746EB4AEA315}" type="slidenum">
              <a:rPr lang="en-US" smtClean="0"/>
              <a:t>9</a:t>
            </a:fld>
            <a:endParaRPr lang="en-US" dirty="0"/>
          </a:p>
        </p:txBody>
      </p:sp>
      <p:sp>
        <p:nvSpPr>
          <p:cNvPr id="49" name="TextBox 48">
            <a:extLst>
              <a:ext uri="{FF2B5EF4-FFF2-40B4-BE49-F238E27FC236}">
                <a16:creationId xmlns:a16="http://schemas.microsoft.com/office/drawing/2014/main" id="{E1FCC5F1-434B-40C8-9DFD-F3EC58606C7B}"/>
              </a:ext>
            </a:extLst>
          </p:cNvPr>
          <p:cNvSpPr txBox="1"/>
          <p:nvPr/>
        </p:nvSpPr>
        <p:spPr>
          <a:xfrm>
            <a:off x="557616" y="5320307"/>
            <a:ext cx="1971906" cy="427989"/>
          </a:xfrm>
          <a:prstGeom prst="rect">
            <a:avLst/>
          </a:prstGeom>
          <a:noFill/>
        </p:spPr>
        <p:txBody>
          <a:bodyPr wrap="square" rtlCol="0" anchor="ctr">
            <a:spAutoFit/>
          </a:bodyPr>
          <a:lstStyle/>
          <a:p>
            <a:r>
              <a:rPr lang="en-US" sz="2200" b="1" dirty="0">
                <a:solidFill>
                  <a:schemeClr val="tx1">
                    <a:lumMod val="75000"/>
                  </a:schemeClr>
                </a:solidFill>
              </a:rPr>
              <a:t>Partners</a:t>
            </a:r>
          </a:p>
        </p:txBody>
      </p:sp>
      <p:pic>
        <p:nvPicPr>
          <p:cNvPr id="180" name="Picture 179">
            <a:extLst>
              <a:ext uri="{FF2B5EF4-FFF2-40B4-BE49-F238E27FC236}">
                <a16:creationId xmlns:a16="http://schemas.microsoft.com/office/drawing/2014/main" id="{B6A45B67-1902-BA49-9C26-E328ABE166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37689" y="6202571"/>
            <a:ext cx="569610" cy="428446"/>
          </a:xfrm>
          <a:prstGeom prst="rect">
            <a:avLst/>
          </a:prstGeom>
        </p:spPr>
      </p:pic>
      <p:pic>
        <p:nvPicPr>
          <p:cNvPr id="181" name="Picture 180">
            <a:extLst>
              <a:ext uri="{FF2B5EF4-FFF2-40B4-BE49-F238E27FC236}">
                <a16:creationId xmlns:a16="http://schemas.microsoft.com/office/drawing/2014/main" id="{6B09E73C-022D-1D41-90EB-35F355E75EF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0317" y="6352075"/>
            <a:ext cx="1103342" cy="205957"/>
          </a:xfrm>
          <a:prstGeom prst="rect">
            <a:avLst/>
          </a:prstGeom>
        </p:spPr>
      </p:pic>
      <p:sp>
        <p:nvSpPr>
          <p:cNvPr id="3" name="Rectangle 2">
            <a:extLst>
              <a:ext uri="{FF2B5EF4-FFF2-40B4-BE49-F238E27FC236}">
                <a16:creationId xmlns:a16="http://schemas.microsoft.com/office/drawing/2014/main" id="{98E1627F-5E46-9E48-AB6F-9172947280A6}"/>
              </a:ext>
            </a:extLst>
          </p:cNvPr>
          <p:cNvSpPr/>
          <p:nvPr/>
        </p:nvSpPr>
        <p:spPr>
          <a:xfrm>
            <a:off x="625341" y="1781440"/>
            <a:ext cx="2148179" cy="2148179"/>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00AFFA9-3497-5147-97A4-E5B1DB15B766}"/>
              </a:ext>
            </a:extLst>
          </p:cNvPr>
          <p:cNvSpPr/>
          <p:nvPr/>
        </p:nvSpPr>
        <p:spPr>
          <a:xfrm>
            <a:off x="3622344" y="1781440"/>
            <a:ext cx="2148179" cy="2148179"/>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7F16507-93D9-3245-8019-1F4E7F102718}"/>
              </a:ext>
            </a:extLst>
          </p:cNvPr>
          <p:cNvSpPr/>
          <p:nvPr/>
        </p:nvSpPr>
        <p:spPr>
          <a:xfrm>
            <a:off x="6526908" y="1781440"/>
            <a:ext cx="2148179" cy="2148179"/>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0E99BE1-05C3-1449-90B6-543505E10B0E}"/>
              </a:ext>
            </a:extLst>
          </p:cNvPr>
          <p:cNvSpPr/>
          <p:nvPr/>
        </p:nvSpPr>
        <p:spPr>
          <a:xfrm>
            <a:off x="9395614" y="1781440"/>
            <a:ext cx="2148179" cy="2148179"/>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5B48BDD1-CE64-41E0-ADE5-B4F26D6FB8C2}"/>
              </a:ext>
            </a:extLst>
          </p:cNvPr>
          <p:cNvSpPr txBox="1"/>
          <p:nvPr/>
        </p:nvSpPr>
        <p:spPr>
          <a:xfrm>
            <a:off x="933424" y="2529009"/>
            <a:ext cx="1580305" cy="882549"/>
          </a:xfrm>
          <a:prstGeom prst="rect">
            <a:avLst/>
          </a:prstGeom>
          <a:noFill/>
        </p:spPr>
        <p:txBody>
          <a:bodyPr wrap="none" rtlCol="0" anchor="ctr">
            <a:spAutoFit/>
          </a:bodyPr>
          <a:lstStyle/>
          <a:p>
            <a:pPr algn="ctr">
              <a:lnSpc>
                <a:spcPct val="65000"/>
              </a:lnSpc>
            </a:pPr>
            <a:r>
              <a:rPr lang="en-US" sz="6000" dirty="0">
                <a:solidFill>
                  <a:schemeClr val="bg1"/>
                </a:solidFill>
              </a:rPr>
              <a:t>55+</a:t>
            </a:r>
          </a:p>
          <a:p>
            <a:pPr algn="ctr">
              <a:lnSpc>
                <a:spcPct val="65000"/>
              </a:lnSpc>
            </a:pPr>
            <a:r>
              <a:rPr lang="en-US" sz="1900" dirty="0">
                <a:solidFill>
                  <a:schemeClr val="bg1"/>
                </a:solidFill>
              </a:rPr>
              <a:t>Top-100 Firms</a:t>
            </a:r>
          </a:p>
        </p:txBody>
      </p:sp>
      <p:sp>
        <p:nvSpPr>
          <p:cNvPr id="86" name="TextBox 85">
            <a:extLst>
              <a:ext uri="{FF2B5EF4-FFF2-40B4-BE49-F238E27FC236}">
                <a16:creationId xmlns:a16="http://schemas.microsoft.com/office/drawing/2014/main" id="{D91B787B-33EC-4926-99F8-7087F3D68A35}"/>
              </a:ext>
            </a:extLst>
          </p:cNvPr>
          <p:cNvSpPr txBox="1"/>
          <p:nvPr/>
        </p:nvSpPr>
        <p:spPr>
          <a:xfrm>
            <a:off x="3727518" y="2529008"/>
            <a:ext cx="1937838" cy="882549"/>
          </a:xfrm>
          <a:prstGeom prst="rect">
            <a:avLst/>
          </a:prstGeom>
          <a:noFill/>
        </p:spPr>
        <p:txBody>
          <a:bodyPr wrap="none" rtlCol="0" anchor="ctr">
            <a:spAutoFit/>
          </a:bodyPr>
          <a:lstStyle/>
          <a:p>
            <a:pPr algn="ctr">
              <a:lnSpc>
                <a:spcPct val="65000"/>
              </a:lnSpc>
            </a:pPr>
            <a:r>
              <a:rPr lang="en-US" sz="6000" dirty="0">
                <a:solidFill>
                  <a:schemeClr val="bg1"/>
                </a:solidFill>
              </a:rPr>
              <a:t>4</a:t>
            </a:r>
          </a:p>
          <a:p>
            <a:pPr algn="ctr">
              <a:lnSpc>
                <a:spcPct val="65000"/>
              </a:lnSpc>
            </a:pPr>
            <a:r>
              <a:rPr lang="en-US" sz="1900" dirty="0">
                <a:solidFill>
                  <a:schemeClr val="bg1"/>
                </a:solidFill>
              </a:rPr>
              <a:t>Top-10 U.S. Banks</a:t>
            </a:r>
          </a:p>
        </p:txBody>
      </p:sp>
      <p:sp>
        <p:nvSpPr>
          <p:cNvPr id="87" name="TextBox 86">
            <a:extLst>
              <a:ext uri="{FF2B5EF4-FFF2-40B4-BE49-F238E27FC236}">
                <a16:creationId xmlns:a16="http://schemas.microsoft.com/office/drawing/2014/main" id="{D2905F5D-ED59-4646-92DD-032173DE280D}"/>
              </a:ext>
            </a:extLst>
          </p:cNvPr>
          <p:cNvSpPr txBox="1"/>
          <p:nvPr/>
        </p:nvSpPr>
        <p:spPr>
          <a:xfrm>
            <a:off x="6720693" y="2527008"/>
            <a:ext cx="1759725" cy="886550"/>
          </a:xfrm>
          <a:prstGeom prst="rect">
            <a:avLst/>
          </a:prstGeom>
          <a:noFill/>
        </p:spPr>
        <p:txBody>
          <a:bodyPr wrap="none" rtlCol="0" anchor="ctr">
            <a:spAutoFit/>
          </a:bodyPr>
          <a:lstStyle/>
          <a:p>
            <a:pPr algn="ctr">
              <a:lnSpc>
                <a:spcPct val="65000"/>
              </a:lnSpc>
            </a:pPr>
            <a:r>
              <a:rPr lang="en-US" sz="6000" dirty="0">
                <a:solidFill>
                  <a:schemeClr val="bg1"/>
                </a:solidFill>
              </a:rPr>
              <a:t>$50B</a:t>
            </a:r>
          </a:p>
          <a:p>
            <a:pPr algn="ctr">
              <a:lnSpc>
                <a:spcPct val="65000"/>
              </a:lnSpc>
            </a:pPr>
            <a:r>
              <a:rPr lang="en-US" sz="1900" dirty="0">
                <a:solidFill>
                  <a:schemeClr val="bg1"/>
                </a:solidFill>
              </a:rPr>
              <a:t>Moved</a:t>
            </a:r>
          </a:p>
        </p:txBody>
      </p:sp>
      <p:sp>
        <p:nvSpPr>
          <p:cNvPr id="88" name="TextBox 87">
            <a:extLst>
              <a:ext uri="{FF2B5EF4-FFF2-40B4-BE49-F238E27FC236}">
                <a16:creationId xmlns:a16="http://schemas.microsoft.com/office/drawing/2014/main" id="{1FFFEF4B-D78C-43B7-AA7A-764D66A4F798}"/>
              </a:ext>
            </a:extLst>
          </p:cNvPr>
          <p:cNvSpPr txBox="1"/>
          <p:nvPr/>
        </p:nvSpPr>
        <p:spPr>
          <a:xfrm>
            <a:off x="9897092" y="2518220"/>
            <a:ext cx="1223145" cy="904128"/>
          </a:xfrm>
          <a:prstGeom prst="rect">
            <a:avLst/>
          </a:prstGeom>
          <a:noFill/>
        </p:spPr>
        <p:txBody>
          <a:bodyPr wrap="none" rtlCol="0" anchor="ctr">
            <a:spAutoFit/>
          </a:bodyPr>
          <a:lstStyle/>
          <a:p>
            <a:pPr algn="ctr">
              <a:lnSpc>
                <a:spcPct val="65000"/>
              </a:lnSpc>
            </a:pPr>
            <a:r>
              <a:rPr lang="en-US" sz="6000" dirty="0">
                <a:solidFill>
                  <a:schemeClr val="bg1"/>
                </a:solidFill>
              </a:rPr>
              <a:t>3M</a:t>
            </a:r>
          </a:p>
          <a:p>
            <a:pPr algn="ctr">
              <a:lnSpc>
                <a:spcPct val="65000"/>
              </a:lnSpc>
            </a:pPr>
            <a:r>
              <a:rPr lang="en-US" sz="1900" dirty="0">
                <a:solidFill>
                  <a:schemeClr val="bg1"/>
                </a:solidFill>
              </a:rPr>
              <a:t>Members</a:t>
            </a:r>
          </a:p>
        </p:txBody>
      </p:sp>
      <p:cxnSp>
        <p:nvCxnSpPr>
          <p:cNvPr id="92" name="Straight Connector 91">
            <a:extLst>
              <a:ext uri="{FF2B5EF4-FFF2-40B4-BE49-F238E27FC236}">
                <a16:creationId xmlns:a16="http://schemas.microsoft.com/office/drawing/2014/main" id="{7241D4AC-F11A-4841-8DC8-DFEDD88DACDD}"/>
              </a:ext>
            </a:extLst>
          </p:cNvPr>
          <p:cNvCxnSpPr>
            <a:cxnSpLocks/>
          </p:cNvCxnSpPr>
          <p:nvPr/>
        </p:nvCxnSpPr>
        <p:spPr>
          <a:xfrm>
            <a:off x="625341" y="1452284"/>
            <a:ext cx="2297153" cy="0"/>
          </a:xfrm>
          <a:prstGeom prst="line">
            <a:avLst/>
          </a:prstGeom>
          <a:ln w="95250">
            <a:gradFill>
              <a:gsLst>
                <a:gs pos="0">
                  <a:schemeClr val="tx2">
                    <a:lumMod val="75000"/>
                  </a:schemeClr>
                </a:gs>
                <a:gs pos="100000">
                  <a:schemeClr val="tx2">
                    <a:lumMod val="75000"/>
                    <a:alpha val="62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EEC28835-D14F-EF4F-BBC6-0B43417BEF86}"/>
              </a:ext>
            </a:extLst>
          </p:cNvPr>
          <p:cNvSpPr txBox="1"/>
          <p:nvPr/>
        </p:nvSpPr>
        <p:spPr>
          <a:xfrm>
            <a:off x="535692" y="759172"/>
            <a:ext cx="9879677" cy="590931"/>
          </a:xfrm>
          <a:prstGeom prst="rect">
            <a:avLst/>
          </a:prstGeom>
        </p:spPr>
        <p:txBody>
          <a:bodyPr vert="horz" lIns="91440" tIns="45720" rIns="91440" bIns="45720" rtlCol="0" anchor="t" anchorCtr="0">
            <a:noAutofit/>
          </a:bodyPr>
          <a:lstStyle>
            <a:lvl1pPr>
              <a:lnSpc>
                <a:spcPct val="90000"/>
              </a:lnSpc>
              <a:spcBef>
                <a:spcPct val="0"/>
              </a:spcBef>
              <a:buNone/>
              <a:defRPr sz="3600">
                <a:solidFill>
                  <a:schemeClr val="accent1">
                    <a:lumMod val="75000"/>
                  </a:schemeClr>
                </a:solidFill>
                <a:latin typeface="+mj-lt"/>
                <a:ea typeface="+mj-ea"/>
                <a:cs typeface="+mj-cs"/>
              </a:defRPr>
            </a:lvl1pPr>
          </a:lstStyle>
          <a:p>
            <a:r>
              <a:rPr lang="en-US" dirty="0">
                <a:solidFill>
                  <a:schemeClr val="tx1">
                    <a:lumMod val="75000"/>
                  </a:schemeClr>
                </a:solidFill>
              </a:rPr>
              <a:t>The Leading SaaS Platform for B2B Payments </a:t>
            </a:r>
          </a:p>
        </p:txBody>
      </p:sp>
      <p:pic>
        <p:nvPicPr>
          <p:cNvPr id="61" name="Picture 60">
            <a:extLst>
              <a:ext uri="{FF2B5EF4-FFF2-40B4-BE49-F238E27FC236}">
                <a16:creationId xmlns:a16="http://schemas.microsoft.com/office/drawing/2014/main" id="{BE1C6F9D-16B1-4826-B03C-BE2F98E438A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05518" y="6277313"/>
            <a:ext cx="1590352" cy="287497"/>
          </a:xfrm>
          <a:prstGeom prst="rect">
            <a:avLst/>
          </a:prstGeom>
        </p:spPr>
      </p:pic>
      <p:sp>
        <p:nvSpPr>
          <p:cNvPr id="62" name="Freeform 61">
            <a:extLst>
              <a:ext uri="{FF2B5EF4-FFF2-40B4-BE49-F238E27FC236}">
                <a16:creationId xmlns:a16="http://schemas.microsoft.com/office/drawing/2014/main" id="{7FB1F501-C53A-DF4D-A376-F11F2E1A04AF}"/>
              </a:ext>
            </a:extLst>
          </p:cNvPr>
          <p:cNvSpPr>
            <a:spLocks noChangeArrowheads="1"/>
          </p:cNvSpPr>
          <p:nvPr/>
        </p:nvSpPr>
        <p:spPr bwMode="auto">
          <a:xfrm>
            <a:off x="4432842" y="6253250"/>
            <a:ext cx="450785" cy="411486"/>
          </a:xfrm>
          <a:custGeom>
            <a:avLst/>
            <a:gdLst>
              <a:gd name="T0" fmla="*/ 9224 w 21000"/>
              <a:gd name="T1" fmla="*/ 8762 h 21000"/>
              <a:gd name="T2" fmla="*/ 7577 w 21000"/>
              <a:gd name="T3" fmla="*/ 10088 h 21000"/>
              <a:gd name="T4" fmla="*/ 9224 w 21000"/>
              <a:gd name="T5" fmla="*/ 8762 h 21000"/>
              <a:gd name="T6" fmla="*/ 9224 w 21000"/>
              <a:gd name="T7" fmla="*/ 8762 h 21000"/>
              <a:gd name="T8" fmla="*/ 7577 w 21000"/>
              <a:gd name="T9" fmla="*/ 10088 h 21000"/>
              <a:gd name="T10" fmla="*/ 9224 w 21000"/>
              <a:gd name="T11" fmla="*/ 8762 h 21000"/>
              <a:gd name="T12" fmla="*/ 9224 w 21000"/>
              <a:gd name="T13" fmla="*/ 8762 h 21000"/>
              <a:gd name="T14" fmla="*/ 7577 w 21000"/>
              <a:gd name="T15" fmla="*/ 10088 h 21000"/>
              <a:gd name="T16" fmla="*/ 9224 w 21000"/>
              <a:gd name="T17" fmla="*/ 8762 h 21000"/>
              <a:gd name="T18" fmla="*/ 9224 w 21000"/>
              <a:gd name="T19" fmla="*/ 8762 h 21000"/>
              <a:gd name="T20" fmla="*/ 7577 w 21000"/>
              <a:gd name="T21" fmla="*/ 10088 h 21000"/>
              <a:gd name="T22" fmla="*/ 9224 w 21000"/>
              <a:gd name="T23" fmla="*/ 8762 h 21000"/>
              <a:gd name="T24" fmla="*/ 10509 w 21000"/>
              <a:gd name="T25" fmla="*/ 0 h 21000"/>
              <a:gd name="T26" fmla="*/ 10509 w 21000"/>
              <a:gd name="T27" fmla="*/ 20999 h 21000"/>
              <a:gd name="T28" fmla="*/ 10509 w 21000"/>
              <a:gd name="T29" fmla="*/ 0 h 21000"/>
              <a:gd name="T30" fmla="*/ 6592 w 21000"/>
              <a:gd name="T31" fmla="*/ 12820 h 21000"/>
              <a:gd name="T32" fmla="*/ 4562 w 21000"/>
              <a:gd name="T33" fmla="*/ 10931 h 21000"/>
              <a:gd name="T34" fmla="*/ 2553 w 21000"/>
              <a:gd name="T35" fmla="*/ 12820 h 21000"/>
              <a:gd name="T36" fmla="*/ 2332 w 21000"/>
              <a:gd name="T37" fmla="*/ 12257 h 21000"/>
              <a:gd name="T38" fmla="*/ 2332 w 21000"/>
              <a:gd name="T39" fmla="*/ 8681 h 21000"/>
              <a:gd name="T40" fmla="*/ 2553 w 21000"/>
              <a:gd name="T41" fmla="*/ 8118 h 21000"/>
              <a:gd name="T42" fmla="*/ 4562 w 21000"/>
              <a:gd name="T43" fmla="*/ 10008 h 21000"/>
              <a:gd name="T44" fmla="*/ 6592 w 21000"/>
              <a:gd name="T45" fmla="*/ 8118 h 21000"/>
              <a:gd name="T46" fmla="*/ 6813 w 21000"/>
              <a:gd name="T47" fmla="*/ 8681 h 21000"/>
              <a:gd name="T48" fmla="*/ 6813 w 21000"/>
              <a:gd name="T49" fmla="*/ 12257 h 21000"/>
              <a:gd name="T50" fmla="*/ 6592 w 21000"/>
              <a:gd name="T51" fmla="*/ 12820 h 21000"/>
              <a:gd name="T52" fmla="*/ 10891 w 21000"/>
              <a:gd name="T53" fmla="*/ 10730 h 21000"/>
              <a:gd name="T54" fmla="*/ 7557 w 21000"/>
              <a:gd name="T55" fmla="*/ 10770 h 21000"/>
              <a:gd name="T56" fmla="*/ 9245 w 21000"/>
              <a:gd name="T57" fmla="*/ 12177 h 21000"/>
              <a:gd name="T58" fmla="*/ 10490 w 21000"/>
              <a:gd name="T59" fmla="*/ 11594 h 21000"/>
              <a:gd name="T60" fmla="*/ 11072 w 21000"/>
              <a:gd name="T61" fmla="*/ 11373 h 21000"/>
              <a:gd name="T62" fmla="*/ 11093 w 21000"/>
              <a:gd name="T63" fmla="*/ 11875 h 21000"/>
              <a:gd name="T64" fmla="*/ 9787 w 21000"/>
              <a:gd name="T65" fmla="*/ 12760 h 21000"/>
              <a:gd name="T66" fmla="*/ 6954 w 21000"/>
              <a:gd name="T67" fmla="*/ 11052 h 21000"/>
              <a:gd name="T68" fmla="*/ 7878 w 21000"/>
              <a:gd name="T69" fmla="*/ 8561 h 21000"/>
              <a:gd name="T70" fmla="*/ 11534 w 21000"/>
              <a:gd name="T71" fmla="*/ 10028 h 21000"/>
              <a:gd name="T72" fmla="*/ 13604 w 21000"/>
              <a:gd name="T73" fmla="*/ 8802 h 21000"/>
              <a:gd name="T74" fmla="*/ 12840 w 21000"/>
              <a:gd name="T75" fmla="*/ 10028 h 21000"/>
              <a:gd name="T76" fmla="*/ 12519 w 21000"/>
              <a:gd name="T77" fmla="*/ 12780 h 21000"/>
              <a:gd name="T78" fmla="*/ 12197 w 21000"/>
              <a:gd name="T79" fmla="*/ 8500 h 21000"/>
              <a:gd name="T80" fmla="*/ 12820 w 21000"/>
              <a:gd name="T81" fmla="*/ 8440 h 21000"/>
              <a:gd name="T82" fmla="*/ 13745 w 21000"/>
              <a:gd name="T83" fmla="*/ 8159 h 21000"/>
              <a:gd name="T84" fmla="*/ 13745 w 21000"/>
              <a:gd name="T85" fmla="*/ 8782 h 21000"/>
              <a:gd name="T86" fmla="*/ 16257 w 21000"/>
              <a:gd name="T87" fmla="*/ 12820 h 21000"/>
              <a:gd name="T88" fmla="*/ 13906 w 21000"/>
              <a:gd name="T89" fmla="*/ 10470 h 21000"/>
              <a:gd name="T90" fmla="*/ 18608 w 21000"/>
              <a:gd name="T91" fmla="*/ 10470 h 21000"/>
              <a:gd name="T92" fmla="*/ 16257 w 21000"/>
              <a:gd name="T93" fmla="*/ 8782 h 21000"/>
              <a:gd name="T94" fmla="*/ 14569 w 21000"/>
              <a:gd name="T95" fmla="*/ 10470 h 21000"/>
              <a:gd name="T96" fmla="*/ 17945 w 21000"/>
              <a:gd name="T97" fmla="*/ 10470 h 21000"/>
              <a:gd name="T98" fmla="*/ 16257 w 21000"/>
              <a:gd name="T99" fmla="*/ 11052 h 21000"/>
              <a:gd name="T100" fmla="*/ 15674 w 21000"/>
              <a:gd name="T101" fmla="*/ 10470 h 21000"/>
              <a:gd name="T102" fmla="*/ 16839 w 21000"/>
              <a:gd name="T103" fmla="*/ 10470 h 21000"/>
              <a:gd name="T104" fmla="*/ 9224 w 21000"/>
              <a:gd name="T105" fmla="*/ 8762 h 21000"/>
              <a:gd name="T106" fmla="*/ 7577 w 21000"/>
              <a:gd name="T107" fmla="*/ 10048 h 21000"/>
              <a:gd name="T108" fmla="*/ 10871 w 21000"/>
              <a:gd name="T109" fmla="*/ 10088 h 21000"/>
              <a:gd name="T110" fmla="*/ 9224 w 21000"/>
              <a:gd name="T111" fmla="*/ 8762 h 21000"/>
              <a:gd name="T112" fmla="*/ 7577 w 21000"/>
              <a:gd name="T113" fmla="*/ 10048 h 21000"/>
              <a:gd name="T114" fmla="*/ 10871 w 21000"/>
              <a:gd name="T115" fmla="*/ 10088 h 21000"/>
              <a:gd name="T116" fmla="*/ 9224 w 21000"/>
              <a:gd name="T117" fmla="*/ 8762 h 21000"/>
              <a:gd name="T118" fmla="*/ 7577 w 21000"/>
              <a:gd name="T119" fmla="*/ 10048 h 21000"/>
              <a:gd name="T120" fmla="*/ 10871 w 21000"/>
              <a:gd name="T121" fmla="*/ 10088 h 2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00" h="21000">
                <a:moveTo>
                  <a:pt x="9224" y="8762"/>
                </a:moveTo>
                <a:lnTo>
                  <a:pt x="9224" y="8762"/>
                </a:lnTo>
                <a:cubicBezTo>
                  <a:pt x="8441" y="8762"/>
                  <a:pt x="7757" y="9324"/>
                  <a:pt x="7577" y="10048"/>
                </a:cubicBezTo>
                <a:cubicBezTo>
                  <a:pt x="7577" y="10068"/>
                  <a:pt x="7577" y="10068"/>
                  <a:pt x="7577" y="10088"/>
                </a:cubicBezTo>
                <a:cubicBezTo>
                  <a:pt x="10871" y="10088"/>
                  <a:pt x="10871" y="10088"/>
                  <a:pt x="10871" y="10088"/>
                </a:cubicBezTo>
                <a:cubicBezTo>
                  <a:pt x="10711" y="9324"/>
                  <a:pt x="10028" y="8762"/>
                  <a:pt x="9224" y="8762"/>
                </a:cubicBezTo>
                <a:close/>
                <a:moveTo>
                  <a:pt x="9224" y="8762"/>
                </a:moveTo>
                <a:lnTo>
                  <a:pt x="9224" y="8762"/>
                </a:lnTo>
                <a:cubicBezTo>
                  <a:pt x="8441" y="8762"/>
                  <a:pt x="7757" y="9324"/>
                  <a:pt x="7577" y="10048"/>
                </a:cubicBezTo>
                <a:cubicBezTo>
                  <a:pt x="7577" y="10068"/>
                  <a:pt x="7577" y="10068"/>
                  <a:pt x="7577" y="10088"/>
                </a:cubicBezTo>
                <a:cubicBezTo>
                  <a:pt x="10871" y="10088"/>
                  <a:pt x="10871" y="10088"/>
                  <a:pt x="10871" y="10088"/>
                </a:cubicBezTo>
                <a:cubicBezTo>
                  <a:pt x="10711" y="9324"/>
                  <a:pt x="10028" y="8762"/>
                  <a:pt x="9224" y="8762"/>
                </a:cubicBezTo>
                <a:close/>
                <a:moveTo>
                  <a:pt x="9224" y="8762"/>
                </a:moveTo>
                <a:lnTo>
                  <a:pt x="9224" y="8762"/>
                </a:lnTo>
                <a:cubicBezTo>
                  <a:pt x="8441" y="8762"/>
                  <a:pt x="7757" y="9324"/>
                  <a:pt x="7577" y="10048"/>
                </a:cubicBezTo>
                <a:cubicBezTo>
                  <a:pt x="7577" y="10068"/>
                  <a:pt x="7577" y="10068"/>
                  <a:pt x="7577" y="10088"/>
                </a:cubicBezTo>
                <a:cubicBezTo>
                  <a:pt x="10871" y="10088"/>
                  <a:pt x="10871" y="10088"/>
                  <a:pt x="10871" y="10088"/>
                </a:cubicBezTo>
                <a:cubicBezTo>
                  <a:pt x="10711" y="9324"/>
                  <a:pt x="10028" y="8762"/>
                  <a:pt x="9224" y="8762"/>
                </a:cubicBezTo>
                <a:close/>
                <a:moveTo>
                  <a:pt x="9224" y="8762"/>
                </a:moveTo>
                <a:lnTo>
                  <a:pt x="9224" y="8762"/>
                </a:lnTo>
                <a:cubicBezTo>
                  <a:pt x="8441" y="8762"/>
                  <a:pt x="7757" y="9324"/>
                  <a:pt x="7577" y="10048"/>
                </a:cubicBezTo>
                <a:cubicBezTo>
                  <a:pt x="7577" y="10068"/>
                  <a:pt x="7577" y="10068"/>
                  <a:pt x="7577" y="10088"/>
                </a:cubicBezTo>
                <a:cubicBezTo>
                  <a:pt x="10871" y="10088"/>
                  <a:pt x="10871" y="10088"/>
                  <a:pt x="10871" y="10088"/>
                </a:cubicBezTo>
                <a:cubicBezTo>
                  <a:pt x="10711" y="9324"/>
                  <a:pt x="10028" y="8762"/>
                  <a:pt x="9224" y="8762"/>
                </a:cubicBezTo>
                <a:close/>
                <a:moveTo>
                  <a:pt x="10509" y="0"/>
                </a:moveTo>
                <a:lnTo>
                  <a:pt x="10509" y="0"/>
                </a:lnTo>
                <a:cubicBezTo>
                  <a:pt x="4703" y="0"/>
                  <a:pt x="0" y="4703"/>
                  <a:pt x="0" y="10490"/>
                </a:cubicBezTo>
                <a:cubicBezTo>
                  <a:pt x="0" y="16296"/>
                  <a:pt x="4703" y="20999"/>
                  <a:pt x="10509" y="20999"/>
                </a:cubicBezTo>
                <a:cubicBezTo>
                  <a:pt x="16297" y="20999"/>
                  <a:pt x="20999" y="16296"/>
                  <a:pt x="20999" y="10490"/>
                </a:cubicBezTo>
                <a:cubicBezTo>
                  <a:pt x="20999" y="4703"/>
                  <a:pt x="16297" y="0"/>
                  <a:pt x="10509" y="0"/>
                </a:cubicBezTo>
                <a:close/>
                <a:moveTo>
                  <a:pt x="6592" y="12820"/>
                </a:moveTo>
                <a:lnTo>
                  <a:pt x="6592" y="12820"/>
                </a:lnTo>
                <a:cubicBezTo>
                  <a:pt x="6512" y="12820"/>
                  <a:pt x="6431" y="12780"/>
                  <a:pt x="6351" y="12720"/>
                </a:cubicBezTo>
                <a:cubicBezTo>
                  <a:pt x="4562" y="10931"/>
                  <a:pt x="4562" y="10931"/>
                  <a:pt x="4562" y="10931"/>
                </a:cubicBezTo>
                <a:cubicBezTo>
                  <a:pt x="2774" y="12720"/>
                  <a:pt x="2774" y="12720"/>
                  <a:pt x="2774" y="12720"/>
                </a:cubicBezTo>
                <a:cubicBezTo>
                  <a:pt x="2713" y="12780"/>
                  <a:pt x="2633" y="12820"/>
                  <a:pt x="2553" y="12820"/>
                </a:cubicBezTo>
                <a:cubicBezTo>
                  <a:pt x="2372" y="12820"/>
                  <a:pt x="2231" y="12659"/>
                  <a:pt x="2231" y="12499"/>
                </a:cubicBezTo>
                <a:cubicBezTo>
                  <a:pt x="2231" y="12398"/>
                  <a:pt x="2252" y="12318"/>
                  <a:pt x="2332" y="12257"/>
                </a:cubicBezTo>
                <a:cubicBezTo>
                  <a:pt x="4120" y="10470"/>
                  <a:pt x="4120" y="10470"/>
                  <a:pt x="4120" y="10470"/>
                </a:cubicBezTo>
                <a:cubicBezTo>
                  <a:pt x="2332" y="8681"/>
                  <a:pt x="2332" y="8681"/>
                  <a:pt x="2332" y="8681"/>
                </a:cubicBezTo>
                <a:cubicBezTo>
                  <a:pt x="2252" y="8621"/>
                  <a:pt x="2231" y="8541"/>
                  <a:pt x="2231" y="8440"/>
                </a:cubicBezTo>
                <a:cubicBezTo>
                  <a:pt x="2231" y="8259"/>
                  <a:pt x="2372" y="8118"/>
                  <a:pt x="2553" y="8118"/>
                </a:cubicBezTo>
                <a:cubicBezTo>
                  <a:pt x="2633" y="8118"/>
                  <a:pt x="2713" y="8159"/>
                  <a:pt x="2774" y="8219"/>
                </a:cubicBezTo>
                <a:cubicBezTo>
                  <a:pt x="4562" y="10008"/>
                  <a:pt x="4562" y="10008"/>
                  <a:pt x="4562" y="10008"/>
                </a:cubicBezTo>
                <a:lnTo>
                  <a:pt x="6371" y="8219"/>
                </a:lnTo>
                <a:cubicBezTo>
                  <a:pt x="6431" y="8159"/>
                  <a:pt x="6512" y="8118"/>
                  <a:pt x="6592" y="8118"/>
                </a:cubicBezTo>
                <a:cubicBezTo>
                  <a:pt x="6773" y="8118"/>
                  <a:pt x="6914" y="8259"/>
                  <a:pt x="6914" y="8440"/>
                </a:cubicBezTo>
                <a:cubicBezTo>
                  <a:pt x="6914" y="8541"/>
                  <a:pt x="6873" y="8621"/>
                  <a:pt x="6813" y="8681"/>
                </a:cubicBezTo>
                <a:cubicBezTo>
                  <a:pt x="5024" y="10470"/>
                  <a:pt x="5024" y="10470"/>
                  <a:pt x="5024" y="10470"/>
                </a:cubicBezTo>
                <a:cubicBezTo>
                  <a:pt x="6813" y="12257"/>
                  <a:pt x="6813" y="12257"/>
                  <a:pt x="6813" y="12257"/>
                </a:cubicBezTo>
                <a:cubicBezTo>
                  <a:pt x="6873" y="12318"/>
                  <a:pt x="6914" y="12398"/>
                  <a:pt x="6914" y="12499"/>
                </a:cubicBezTo>
                <a:cubicBezTo>
                  <a:pt x="6914" y="12659"/>
                  <a:pt x="6773" y="12820"/>
                  <a:pt x="6592" y="12820"/>
                </a:cubicBezTo>
                <a:close/>
                <a:moveTo>
                  <a:pt x="10891" y="10730"/>
                </a:moveTo>
                <a:lnTo>
                  <a:pt x="10891" y="10730"/>
                </a:lnTo>
                <a:cubicBezTo>
                  <a:pt x="10891" y="10730"/>
                  <a:pt x="7738" y="10730"/>
                  <a:pt x="7557" y="10730"/>
                </a:cubicBezTo>
                <a:cubicBezTo>
                  <a:pt x="7557" y="10730"/>
                  <a:pt x="7557" y="10750"/>
                  <a:pt x="7557" y="10770"/>
                </a:cubicBezTo>
                <a:cubicBezTo>
                  <a:pt x="7577" y="10871"/>
                  <a:pt x="7597" y="10951"/>
                  <a:pt x="7617" y="11052"/>
                </a:cubicBezTo>
                <a:cubicBezTo>
                  <a:pt x="7798" y="11514"/>
                  <a:pt x="8300" y="12157"/>
                  <a:pt x="9245" y="12177"/>
                </a:cubicBezTo>
                <a:cubicBezTo>
                  <a:pt x="9526" y="12177"/>
                  <a:pt x="9787" y="12097"/>
                  <a:pt x="10028" y="11976"/>
                </a:cubicBezTo>
                <a:cubicBezTo>
                  <a:pt x="10209" y="11875"/>
                  <a:pt x="10370" y="11735"/>
                  <a:pt x="10490" y="11594"/>
                </a:cubicBezTo>
                <a:cubicBezTo>
                  <a:pt x="10530" y="11554"/>
                  <a:pt x="10570" y="11493"/>
                  <a:pt x="10610" y="11454"/>
                </a:cubicBezTo>
                <a:cubicBezTo>
                  <a:pt x="10750" y="11252"/>
                  <a:pt x="10952" y="11293"/>
                  <a:pt x="11072" y="11373"/>
                </a:cubicBezTo>
                <a:cubicBezTo>
                  <a:pt x="11213" y="11493"/>
                  <a:pt x="11233" y="11715"/>
                  <a:pt x="11113" y="11875"/>
                </a:cubicBezTo>
                <a:cubicBezTo>
                  <a:pt x="11113" y="11875"/>
                  <a:pt x="11113" y="11875"/>
                  <a:pt x="11093" y="11875"/>
                </a:cubicBezTo>
                <a:cubicBezTo>
                  <a:pt x="10911" y="12117"/>
                  <a:pt x="10731" y="12297"/>
                  <a:pt x="10490" y="12458"/>
                </a:cubicBezTo>
                <a:cubicBezTo>
                  <a:pt x="10290" y="12599"/>
                  <a:pt x="10049" y="12699"/>
                  <a:pt x="9787" y="12760"/>
                </a:cubicBezTo>
                <a:cubicBezTo>
                  <a:pt x="9506" y="12820"/>
                  <a:pt x="9224" y="12840"/>
                  <a:pt x="8943" y="12800"/>
                </a:cubicBezTo>
                <a:cubicBezTo>
                  <a:pt x="7999" y="12699"/>
                  <a:pt x="7195" y="11976"/>
                  <a:pt x="6954" y="11052"/>
                </a:cubicBezTo>
                <a:cubicBezTo>
                  <a:pt x="6893" y="10871"/>
                  <a:pt x="6873" y="10670"/>
                  <a:pt x="6873" y="10490"/>
                </a:cubicBezTo>
                <a:cubicBezTo>
                  <a:pt x="6873" y="9726"/>
                  <a:pt x="7235" y="9003"/>
                  <a:pt x="7878" y="8561"/>
                </a:cubicBezTo>
                <a:cubicBezTo>
                  <a:pt x="8642" y="7998"/>
                  <a:pt x="9707" y="7978"/>
                  <a:pt x="10490" y="8481"/>
                </a:cubicBezTo>
                <a:cubicBezTo>
                  <a:pt x="11032" y="8822"/>
                  <a:pt x="11394" y="9365"/>
                  <a:pt x="11534" y="10028"/>
                </a:cubicBezTo>
                <a:cubicBezTo>
                  <a:pt x="11615" y="10390"/>
                  <a:pt x="11354" y="10710"/>
                  <a:pt x="10891" y="10730"/>
                </a:cubicBezTo>
                <a:close/>
                <a:moveTo>
                  <a:pt x="13604" y="8802"/>
                </a:moveTo>
                <a:lnTo>
                  <a:pt x="13604" y="8802"/>
                </a:lnTo>
                <a:cubicBezTo>
                  <a:pt x="12901" y="8882"/>
                  <a:pt x="12840" y="9204"/>
                  <a:pt x="12840" y="10028"/>
                </a:cubicBezTo>
                <a:lnTo>
                  <a:pt x="12840" y="12458"/>
                </a:lnTo>
                <a:cubicBezTo>
                  <a:pt x="12840" y="12639"/>
                  <a:pt x="12680" y="12780"/>
                  <a:pt x="12519" y="12780"/>
                </a:cubicBezTo>
                <a:cubicBezTo>
                  <a:pt x="12338" y="12780"/>
                  <a:pt x="12197" y="12639"/>
                  <a:pt x="12197" y="12458"/>
                </a:cubicBezTo>
                <a:lnTo>
                  <a:pt x="12197" y="8500"/>
                </a:lnTo>
                <a:cubicBezTo>
                  <a:pt x="12197" y="8320"/>
                  <a:pt x="12338" y="8179"/>
                  <a:pt x="12499" y="8179"/>
                </a:cubicBezTo>
                <a:cubicBezTo>
                  <a:pt x="12660" y="8179"/>
                  <a:pt x="12781" y="8279"/>
                  <a:pt x="12820" y="8440"/>
                </a:cubicBezTo>
                <a:cubicBezTo>
                  <a:pt x="13062" y="8239"/>
                  <a:pt x="13343" y="8159"/>
                  <a:pt x="13644" y="8159"/>
                </a:cubicBezTo>
                <a:cubicBezTo>
                  <a:pt x="13745" y="8159"/>
                  <a:pt x="13745" y="8159"/>
                  <a:pt x="13745" y="8159"/>
                </a:cubicBezTo>
                <a:cubicBezTo>
                  <a:pt x="13926" y="8159"/>
                  <a:pt x="14067" y="8300"/>
                  <a:pt x="14067" y="8481"/>
                </a:cubicBezTo>
                <a:cubicBezTo>
                  <a:pt x="14067" y="8661"/>
                  <a:pt x="13926" y="8782"/>
                  <a:pt x="13745" y="8782"/>
                </a:cubicBezTo>
                <a:cubicBezTo>
                  <a:pt x="13745" y="8782"/>
                  <a:pt x="13665" y="8782"/>
                  <a:pt x="13604" y="8802"/>
                </a:cubicBezTo>
                <a:close/>
                <a:moveTo>
                  <a:pt x="16257" y="12820"/>
                </a:moveTo>
                <a:lnTo>
                  <a:pt x="16257" y="12820"/>
                </a:lnTo>
                <a:cubicBezTo>
                  <a:pt x="14971" y="12820"/>
                  <a:pt x="13906" y="11775"/>
                  <a:pt x="13906" y="10470"/>
                </a:cubicBezTo>
                <a:cubicBezTo>
                  <a:pt x="13906" y="9163"/>
                  <a:pt x="14971" y="8118"/>
                  <a:pt x="16257" y="8118"/>
                </a:cubicBezTo>
                <a:cubicBezTo>
                  <a:pt x="17563" y="8118"/>
                  <a:pt x="18608" y="9163"/>
                  <a:pt x="18608" y="10470"/>
                </a:cubicBezTo>
                <a:cubicBezTo>
                  <a:pt x="18608" y="11775"/>
                  <a:pt x="17563" y="12820"/>
                  <a:pt x="16257" y="12820"/>
                </a:cubicBezTo>
                <a:close/>
                <a:moveTo>
                  <a:pt x="16257" y="8782"/>
                </a:moveTo>
                <a:lnTo>
                  <a:pt x="16257" y="8782"/>
                </a:lnTo>
                <a:cubicBezTo>
                  <a:pt x="15332" y="8782"/>
                  <a:pt x="14569" y="9545"/>
                  <a:pt x="14569" y="10470"/>
                </a:cubicBezTo>
                <a:cubicBezTo>
                  <a:pt x="14569" y="11393"/>
                  <a:pt x="15332" y="12157"/>
                  <a:pt x="16257" y="12157"/>
                </a:cubicBezTo>
                <a:cubicBezTo>
                  <a:pt x="17202" y="12157"/>
                  <a:pt x="17945" y="11393"/>
                  <a:pt x="17945" y="10470"/>
                </a:cubicBezTo>
                <a:cubicBezTo>
                  <a:pt x="17945" y="9545"/>
                  <a:pt x="17202" y="8782"/>
                  <a:pt x="16257" y="8782"/>
                </a:cubicBezTo>
                <a:close/>
                <a:moveTo>
                  <a:pt x="16257" y="11052"/>
                </a:moveTo>
                <a:lnTo>
                  <a:pt x="16257" y="11052"/>
                </a:lnTo>
                <a:cubicBezTo>
                  <a:pt x="15935" y="11052"/>
                  <a:pt x="15674" y="10791"/>
                  <a:pt x="15674" y="10470"/>
                </a:cubicBezTo>
                <a:cubicBezTo>
                  <a:pt x="15674" y="10149"/>
                  <a:pt x="15935" y="9887"/>
                  <a:pt x="16257" y="9887"/>
                </a:cubicBezTo>
                <a:cubicBezTo>
                  <a:pt x="16578" y="9887"/>
                  <a:pt x="16839" y="10149"/>
                  <a:pt x="16839" y="10470"/>
                </a:cubicBezTo>
                <a:cubicBezTo>
                  <a:pt x="16839" y="10791"/>
                  <a:pt x="16578" y="11052"/>
                  <a:pt x="16257" y="11052"/>
                </a:cubicBezTo>
                <a:close/>
                <a:moveTo>
                  <a:pt x="9224" y="8762"/>
                </a:moveTo>
                <a:lnTo>
                  <a:pt x="9224" y="8762"/>
                </a:lnTo>
                <a:cubicBezTo>
                  <a:pt x="8441" y="8762"/>
                  <a:pt x="7757" y="9324"/>
                  <a:pt x="7577" y="10048"/>
                </a:cubicBezTo>
                <a:cubicBezTo>
                  <a:pt x="7577" y="10068"/>
                  <a:pt x="7577" y="10068"/>
                  <a:pt x="7577" y="10088"/>
                </a:cubicBezTo>
                <a:cubicBezTo>
                  <a:pt x="10871" y="10088"/>
                  <a:pt x="10871" y="10088"/>
                  <a:pt x="10871" y="10088"/>
                </a:cubicBezTo>
                <a:cubicBezTo>
                  <a:pt x="10711" y="9324"/>
                  <a:pt x="10028" y="8762"/>
                  <a:pt x="9224" y="8762"/>
                </a:cubicBezTo>
                <a:close/>
                <a:moveTo>
                  <a:pt x="9224" y="8762"/>
                </a:moveTo>
                <a:lnTo>
                  <a:pt x="9224" y="8762"/>
                </a:lnTo>
                <a:cubicBezTo>
                  <a:pt x="8441" y="8762"/>
                  <a:pt x="7757" y="9324"/>
                  <a:pt x="7577" y="10048"/>
                </a:cubicBezTo>
                <a:cubicBezTo>
                  <a:pt x="7577" y="10068"/>
                  <a:pt x="7577" y="10068"/>
                  <a:pt x="7577" y="10088"/>
                </a:cubicBezTo>
                <a:cubicBezTo>
                  <a:pt x="10871" y="10088"/>
                  <a:pt x="10871" y="10088"/>
                  <a:pt x="10871" y="10088"/>
                </a:cubicBezTo>
                <a:cubicBezTo>
                  <a:pt x="10711" y="9324"/>
                  <a:pt x="10028" y="8762"/>
                  <a:pt x="9224" y="8762"/>
                </a:cubicBezTo>
                <a:close/>
                <a:moveTo>
                  <a:pt x="9224" y="8762"/>
                </a:moveTo>
                <a:lnTo>
                  <a:pt x="9224" y="8762"/>
                </a:lnTo>
                <a:cubicBezTo>
                  <a:pt x="8441" y="8762"/>
                  <a:pt x="7757" y="9324"/>
                  <a:pt x="7577" y="10048"/>
                </a:cubicBezTo>
                <a:cubicBezTo>
                  <a:pt x="7577" y="10068"/>
                  <a:pt x="7577" y="10068"/>
                  <a:pt x="7577" y="10088"/>
                </a:cubicBezTo>
                <a:cubicBezTo>
                  <a:pt x="10871" y="10088"/>
                  <a:pt x="10871" y="10088"/>
                  <a:pt x="10871" y="10088"/>
                </a:cubicBezTo>
                <a:cubicBezTo>
                  <a:pt x="10711" y="9324"/>
                  <a:pt x="10028" y="8762"/>
                  <a:pt x="9224" y="8762"/>
                </a:cubicBezTo>
                <a:close/>
              </a:path>
            </a:pathLst>
          </a:custGeom>
          <a:solidFill>
            <a:srgbClr val="1AB4D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5" name="Picture 4">
            <a:extLst>
              <a:ext uri="{FF2B5EF4-FFF2-40B4-BE49-F238E27FC236}">
                <a16:creationId xmlns:a16="http://schemas.microsoft.com/office/drawing/2014/main" id="{D5A902D2-4880-DE43-907D-F99FA06FFD21}"/>
              </a:ext>
            </a:extLst>
          </p:cNvPr>
          <p:cNvPicPr>
            <a:picLocks noChangeAspect="1"/>
          </p:cNvPicPr>
          <p:nvPr/>
        </p:nvPicPr>
        <p:blipFill>
          <a:blip r:embed="rId9"/>
          <a:stretch>
            <a:fillRect/>
          </a:stretch>
        </p:blipFill>
        <p:spPr>
          <a:xfrm>
            <a:off x="3207299" y="4800432"/>
            <a:ext cx="6558286" cy="1204036"/>
          </a:xfrm>
          <a:prstGeom prst="rect">
            <a:avLst/>
          </a:prstGeom>
        </p:spPr>
      </p:pic>
    </p:spTree>
    <p:extLst>
      <p:ext uri="{BB962C8B-B14F-4D97-AF65-F5344CB8AC3E}">
        <p14:creationId xmlns:p14="http://schemas.microsoft.com/office/powerpoint/2010/main" val="178288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DC Corporate Template">
  <a:themeElements>
    <a:clrScheme name="Custom 27">
      <a:dk1>
        <a:srgbClr val="666666"/>
      </a:dk1>
      <a:lt1>
        <a:srgbClr val="FFFFFF"/>
      </a:lt1>
      <a:dk2>
        <a:srgbClr val="285C96"/>
      </a:dk2>
      <a:lt2>
        <a:srgbClr val="E7E6E6"/>
      </a:lt2>
      <a:accent1>
        <a:srgbClr val="2D68A0"/>
      </a:accent1>
      <a:accent2>
        <a:srgbClr val="50B7FF"/>
      </a:accent2>
      <a:accent3>
        <a:srgbClr val="F3881A"/>
      </a:accent3>
      <a:accent4>
        <a:srgbClr val="656665"/>
      </a:accent4>
      <a:accent5>
        <a:srgbClr val="31A06B"/>
      </a:accent5>
      <a:accent6>
        <a:srgbClr val="F6D501"/>
      </a:accent6>
      <a:hlink>
        <a:srgbClr val="123152"/>
      </a:hlink>
      <a:folHlink>
        <a:srgbClr val="32333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5E655B0-696F-4910-BCBF-987F15E027CE}">
  <we:reference id="wa104178141" version="3.0.9.1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31435</TotalTime>
  <Words>1304</Words>
  <Application>Microsoft Macintosh PowerPoint</Application>
  <PresentationFormat>Widescreen</PresentationFormat>
  <Paragraphs>199</Paragraphs>
  <Slides>19</Slides>
  <Notes>14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Unicode MS</vt:lpstr>
      <vt:lpstr>.AppleSystemUIFont</vt:lpstr>
      <vt:lpstr>Arial</vt:lpstr>
      <vt:lpstr>Calibri</vt:lpstr>
      <vt:lpstr>Mangal</vt:lpstr>
      <vt:lpstr>Wingdings</vt:lpstr>
      <vt:lpstr>BDC Corporate Template</vt:lpstr>
      <vt:lpstr>Note to Bill.com Accounting Firm Partner</vt:lpstr>
      <vt:lpstr>Bill.com Overview for [PARTNER NAME]</vt:lpstr>
      <vt:lpstr>Bill Management – Why Bill.com </vt:lpstr>
      <vt:lpstr>Bill.com benefits our clients and our firm</vt:lpstr>
      <vt:lpstr>What our peers have to say about Bill.com</vt:lpstr>
      <vt:lpstr>PowerPoint Presentation</vt:lpstr>
      <vt:lpstr>PowerPoint Presentation</vt:lpstr>
      <vt:lpstr>Learn more:  Bill.com </vt:lpstr>
      <vt:lpstr>PowerPoint Presentation</vt:lpstr>
      <vt:lpstr>PowerPoint Presentation</vt:lpstr>
      <vt:lpstr>Bill Pay Is A Painful Process For Clients</vt:lpstr>
      <vt:lpstr>Bill.com Will Simplify and Secure Payments</vt:lpstr>
      <vt:lpstr>How Bill.com Works: Step 1</vt:lpstr>
      <vt:lpstr>How Bill.com Works: Step 2</vt:lpstr>
      <vt:lpstr>How Bill.com Works: Step 3</vt:lpstr>
      <vt:lpstr>It’s just as easy from your smartphone with the Bill.com app</vt:lpstr>
      <vt:lpstr>PowerPoint Presentation</vt:lpstr>
      <vt:lpstr>Thank You!</vt:lpstr>
      <vt:lpstr>PowerPoint Presentation</vt:lpstr>
    </vt:vector>
  </TitlesOfParts>
  <Manager/>
  <Company/>
  <LinksUpToDate>false</LinksUpToDate>
  <SharedDoc>false</SharedDoc>
  <HyperlinkBase/>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Bill.com Corporate Template</dc:title>
  <dc:subject/>
  <dc:creator>Stephen Sheets</dc:creator>
  <cp:keywords/>
  <dc:description/>
  <cp:lastModifiedBy>Microsoft Office User</cp:lastModifiedBy>
  <cp:revision>214</cp:revision>
  <dcterms:created xsi:type="dcterms:W3CDTF">2017-03-28T13:12:12Z</dcterms:created>
  <dcterms:modified xsi:type="dcterms:W3CDTF">2018-07-17T20:19:41Z</dcterms:modified>
  <cp:category/>
</cp:coreProperties>
</file>