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t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92000" y="1132912"/>
            <a:ext cx="1890000" cy="3184800"/>
          </a:xfrm>
          <a:prstGeom prst="rect">
            <a:avLst/>
          </a:prstGeom>
          <a:solidFill>
            <a:srgbClr val="E5F3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572000" y="1132962"/>
            <a:ext cx="1890000" cy="3184800"/>
          </a:xfrm>
          <a:prstGeom prst="rect">
            <a:avLst/>
          </a:prstGeom>
          <a:solidFill>
            <a:srgbClr val="E5DC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682000" y="1132962"/>
            <a:ext cx="1890000" cy="3184800"/>
          </a:xfrm>
          <a:prstGeom prst="rect">
            <a:avLst/>
          </a:prstGeom>
          <a:solidFill>
            <a:srgbClr val="E0EE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462000" y="1132962"/>
            <a:ext cx="1890000" cy="3184800"/>
          </a:xfrm>
          <a:prstGeom prst="rect">
            <a:avLst/>
          </a:prstGeom>
          <a:solidFill>
            <a:srgbClr val="FCDD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135325" y="2280675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2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135325" y="3203487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3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135325" y="1425112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1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933275" y="4657600"/>
            <a:ext cx="5726400" cy="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prioritize your product features in Aha! FREE for 30 days.</a:t>
            </a:r>
            <a:endParaRPr sz="1600" dirty="0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0" y="4426200"/>
            <a:ext cx="757800" cy="7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3030463" y="2280675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2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030463" y="1425112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1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975338" y="1425112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1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6865325" y="2280675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 dirty="0">
                <a:solidFill>
                  <a:schemeClr val="dk1"/>
                </a:solidFill>
              </a:rPr>
              <a:t>Feature 2</a:t>
            </a:r>
            <a:endParaRPr dirty="0"/>
          </a:p>
        </p:txBody>
      </p:sp>
      <p:sp>
        <p:nvSpPr>
          <p:cNvPr id="67" name="Google Shape;67;p13"/>
          <p:cNvSpPr/>
          <p:nvPr/>
        </p:nvSpPr>
        <p:spPr>
          <a:xfrm>
            <a:off x="6865325" y="1425112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1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792000" y="375162"/>
            <a:ext cx="1890000" cy="757800"/>
          </a:xfrm>
          <a:prstGeom prst="rect">
            <a:avLst/>
          </a:prstGeom>
          <a:solidFill>
            <a:srgbClr val="C7DB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Must have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682000" y="375162"/>
            <a:ext cx="1890000" cy="757800"/>
          </a:xfrm>
          <a:prstGeom prst="rect">
            <a:avLst/>
          </a:prstGeom>
          <a:solidFill>
            <a:srgbClr val="B1D4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Should have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4572000" y="375162"/>
            <a:ext cx="1890000" cy="757800"/>
          </a:xfrm>
          <a:prstGeom prst="rect">
            <a:avLst/>
          </a:prstGeom>
          <a:solidFill>
            <a:srgbClr val="BFB0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Could have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6462000" y="375162"/>
            <a:ext cx="1890000" cy="757800"/>
          </a:xfrm>
          <a:prstGeom prst="rect">
            <a:avLst/>
          </a:prstGeom>
          <a:solidFill>
            <a:srgbClr val="FCC9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Won’t have</a:t>
            </a:r>
            <a:endParaRPr sz="1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2021-01-08T18:01:43Z</dcterms:modified>
</cp:coreProperties>
</file>