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228600" indent="0" algn="ctr">
              <a:buClrTx/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228600" indent="457200" algn="ctr">
              <a:buClrTx/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228600" indent="914400" algn="ctr">
              <a:buClrTx/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228600" indent="1371600" algn="ctr">
              <a:buClrTx/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228600" indent="1828800" algn="ctr">
              <a:buClrTx/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228600" indent="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228600" indent="4572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228600" indent="9144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228600" indent="13716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228600" indent="18288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 indent="-406400">
              <a:spcBef>
                <a:spcPts val="600"/>
              </a:spcBef>
              <a:buSzPts val="2800"/>
              <a:defRPr sz="2800"/>
            </a:lvl1pPr>
            <a:lvl2pPr indent="-406400">
              <a:spcBef>
                <a:spcPts val="600"/>
              </a:spcBef>
              <a:buSzPts val="2800"/>
              <a:defRPr sz="2800"/>
            </a:lvl2pPr>
            <a:lvl3pPr indent="-406400">
              <a:spcBef>
                <a:spcPts val="600"/>
              </a:spcBef>
              <a:buSzPts val="2800"/>
              <a:defRPr sz="2800"/>
            </a:lvl3pPr>
            <a:lvl4pPr indent="-406400">
              <a:spcBef>
                <a:spcPts val="600"/>
              </a:spcBef>
              <a:buSzPts val="2800"/>
              <a:defRPr sz="2800"/>
            </a:lvl4pPr>
            <a:lvl5pPr indent="-406400">
              <a:spcBef>
                <a:spcPts val="600"/>
              </a:spcBef>
              <a:buSzPts val="2800"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228600" indent="0">
              <a:spcBef>
                <a:spcPts val="500"/>
              </a:spcBef>
              <a:buClrTx/>
              <a:buSzTx/>
              <a:buFontTx/>
              <a:buNone/>
              <a:defRPr b="1" sz="2400"/>
            </a:lvl1pPr>
            <a:lvl2pPr marL="228600" indent="457200">
              <a:spcBef>
                <a:spcPts val="500"/>
              </a:spcBef>
              <a:buClrTx/>
              <a:buSzTx/>
              <a:buFontTx/>
              <a:buNone/>
              <a:defRPr b="1" sz="2400"/>
            </a:lvl2pPr>
            <a:lvl3pPr marL="228600" indent="914400">
              <a:spcBef>
                <a:spcPts val="500"/>
              </a:spcBef>
              <a:buClrTx/>
              <a:buSzTx/>
              <a:buFontTx/>
              <a:buNone/>
              <a:defRPr b="1" sz="2400"/>
            </a:lvl3pPr>
            <a:lvl4pPr marL="228600" indent="1371600">
              <a:spcBef>
                <a:spcPts val="500"/>
              </a:spcBef>
              <a:buClrTx/>
              <a:buSzTx/>
              <a:buFontTx/>
              <a:buNone/>
              <a:defRPr b="1" sz="2400"/>
            </a:lvl4pPr>
            <a:lvl5pPr marL="228600" indent="1828800">
              <a:spcBef>
                <a:spcPts val="500"/>
              </a:spcBef>
              <a:buClrTx/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Google Shape;28;p7"/>
          <p:cNvSpPr txBox="1"/>
          <p:nvPr>
            <p:ph type="body" sz="quarter" idx="21"/>
          </p:nvPr>
        </p:nvSpPr>
        <p:spPr>
          <a:xfrm>
            <a:off x="4645025" y="1535111"/>
            <a:ext cx="4041775" cy="639765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Google Shape;38;p10"/>
          <p:cNvSpPr txBox="1"/>
          <p:nvPr>
            <p:ph type="body" sz="half" idx="21"/>
          </p:nvPr>
        </p:nvSpPr>
        <p:spPr>
          <a:xfrm>
            <a:off x="457198" y="1435100"/>
            <a:ext cx="3008316" cy="46910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Google Shape;42;p11"/>
          <p:cNvSpPr/>
          <p:nvPr>
            <p:ph type="pic" sz="half" idx="21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228600" indent="0">
              <a:spcBef>
                <a:spcPts val="300"/>
              </a:spcBef>
              <a:buClrTx/>
              <a:buSzTx/>
              <a:buFontTx/>
              <a:buNone/>
              <a:defRPr sz="1400"/>
            </a:lvl1pPr>
            <a:lvl2pPr marL="228600" indent="457200">
              <a:spcBef>
                <a:spcPts val="300"/>
              </a:spcBef>
              <a:buClrTx/>
              <a:buSzTx/>
              <a:buFontTx/>
              <a:buNone/>
              <a:defRPr sz="1400"/>
            </a:lvl2pPr>
            <a:lvl3pPr marL="228600" indent="914400">
              <a:spcBef>
                <a:spcPts val="300"/>
              </a:spcBef>
              <a:buClrTx/>
              <a:buSzTx/>
              <a:buFontTx/>
              <a:buNone/>
              <a:defRPr sz="1400"/>
            </a:lvl3pPr>
            <a:lvl4pPr marL="228600" indent="1371600">
              <a:spcBef>
                <a:spcPts val="300"/>
              </a:spcBef>
              <a:buClrTx/>
              <a:buSzTx/>
              <a:buFontTx/>
              <a:buNone/>
              <a:defRPr sz="1400"/>
            </a:lvl4pPr>
            <a:lvl5pPr marL="228600" indent="1828800">
              <a:spcBef>
                <a:spcPts val="300"/>
              </a:spcBef>
              <a:buClrTx/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2859" y="6404312"/>
            <a:ext cx="263942" cy="269201"/>
          </a:xfrm>
          <a:prstGeom prst="rect">
            <a:avLst/>
          </a:prstGeom>
          <a:ln w="12700">
            <a:miter lim="400000"/>
          </a:ln>
        </p:spPr>
        <p:txBody>
          <a:bodyPr wrap="none" lIns="45699" tIns="45699" rIns="45699" bIns="45699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4572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ts val="32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9144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ts val="32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3716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ts val="32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8288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ts val="32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2860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ts val="32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7432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ts val="32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2004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ts val="32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6576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ts val="32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1148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00"/>
        </a:buClr>
        <a:buSzPts val="32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s://www.aha.io/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180;g1900bb12cf6_1_4"/>
          <p:cNvSpPr/>
          <p:nvPr/>
        </p:nvSpPr>
        <p:spPr>
          <a:xfrm>
            <a:off x="1093943" y="4781500"/>
            <a:ext cx="1" cy="241689"/>
          </a:xfrm>
          <a:prstGeom prst="line">
            <a:avLst/>
          </a:prstGeom>
          <a:ln w="19050">
            <a:solidFill>
              <a:srgbClr val="666666"/>
            </a:solidFill>
          </a:ln>
        </p:spPr>
        <p:txBody>
          <a:bodyPr lIns="0" tIns="0" rIns="0" bIns="0"/>
          <a:lstStyle/>
          <a:p>
            <a:pPr/>
          </a:p>
        </p:txBody>
      </p:sp>
      <p:grpSp>
        <p:nvGrpSpPr>
          <p:cNvPr id="97" name="Google Shape;159;g1900bb12cf6_1_4"/>
          <p:cNvGrpSpPr/>
          <p:nvPr/>
        </p:nvGrpSpPr>
        <p:grpSpPr>
          <a:xfrm>
            <a:off x="395105" y="2794695"/>
            <a:ext cx="1317301" cy="629101"/>
            <a:chOff x="0" y="0"/>
            <a:chExt cx="1317300" cy="629100"/>
          </a:xfrm>
        </p:grpSpPr>
        <p:sp>
          <p:nvSpPr>
            <p:cNvPr id="95" name="Rounded Rectangle"/>
            <p:cNvSpPr/>
            <p:nvPr/>
          </p:nvSpPr>
          <p:spPr>
            <a:xfrm>
              <a:off x="0" y="0"/>
              <a:ext cx="1317301" cy="629101"/>
            </a:xfrm>
            <a:prstGeom prst="roundRect">
              <a:avLst>
                <a:gd name="adj" fmla="val 16667"/>
              </a:avLst>
            </a:prstGeom>
            <a:solidFill>
              <a:srgbClr val="E2EDF8"/>
            </a:solidFill>
            <a:ln w="19050" cap="flat">
              <a:solidFill>
                <a:srgbClr val="3172C8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>
                <a:defRPr b="1">
                  <a:solidFill>
                    <a:srgbClr val="333333"/>
                  </a:solidFill>
                </a:defRPr>
              </a:pPr>
            </a:p>
          </p:txBody>
        </p:sp>
        <p:sp>
          <p:nvSpPr>
            <p:cNvPr id="96" name="Release 1"/>
            <p:cNvSpPr txBox="1"/>
            <p:nvPr/>
          </p:nvSpPr>
          <p:spPr>
            <a:xfrm>
              <a:off x="40234" y="170158"/>
              <a:ext cx="1236832" cy="2887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spAutoFit/>
            </a:bodyPr>
            <a:lstStyle>
              <a:lvl1pPr algn="ctr">
                <a:defRPr b="1">
                  <a:solidFill>
                    <a:srgbClr val="333333"/>
                  </a:solidFill>
                </a:defRPr>
              </a:lvl1pPr>
            </a:lstStyle>
            <a:p>
              <a:pPr/>
              <a:r>
                <a:t>Release 1</a:t>
              </a:r>
            </a:p>
          </p:txBody>
        </p:sp>
      </p:grpSp>
      <p:sp>
        <p:nvSpPr>
          <p:cNvPr id="98" name="Google Shape;160;g1900bb12cf6_1_4"/>
          <p:cNvSpPr/>
          <p:nvPr/>
        </p:nvSpPr>
        <p:spPr>
          <a:xfrm flipH="1">
            <a:off x="1093943" y="3423871"/>
            <a:ext cx="1" cy="1221601"/>
          </a:xfrm>
          <a:prstGeom prst="line">
            <a:avLst/>
          </a:prstGeom>
          <a:ln w="19050">
            <a:solidFill>
              <a:srgbClr val="3172C8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99" name="Google Shape;161;g1900bb12cf6_1_4"/>
          <p:cNvSpPr txBox="1"/>
          <p:nvPr/>
        </p:nvSpPr>
        <p:spPr>
          <a:xfrm>
            <a:off x="276273" y="227860"/>
            <a:ext cx="3019501" cy="4370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 anchor="ctr">
            <a:spAutoFit/>
          </a:bodyPr>
          <a:lstStyle>
            <a:lvl1pPr>
              <a:defRPr b="1" sz="2400">
                <a:solidFill>
                  <a:srgbClr val="15345E"/>
                </a:solidFill>
              </a:defRPr>
            </a:lvl1pPr>
          </a:lstStyle>
          <a:p>
            <a:pPr/>
            <a:r>
              <a:t>Product roadmap</a:t>
            </a:r>
          </a:p>
        </p:txBody>
      </p:sp>
      <p:pic>
        <p:nvPicPr>
          <p:cNvPr id="100" name="Google Shape;162;g1900bb12cf6_1_4" descr="Google Shape;162;g1900bb12cf6_1_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399" y="6405074"/>
            <a:ext cx="677383" cy="338701"/>
          </a:xfrm>
          <a:prstGeom prst="rect">
            <a:avLst/>
          </a:prstGeom>
          <a:ln w="12700">
            <a:miter lim="400000"/>
          </a:ln>
        </p:spPr>
      </p:pic>
      <p:sp>
        <p:nvSpPr>
          <p:cNvPr id="101" name="Google Shape;163;g1900bb12cf6_1_4"/>
          <p:cNvSpPr txBox="1"/>
          <p:nvPr/>
        </p:nvSpPr>
        <p:spPr>
          <a:xfrm>
            <a:off x="791775" y="6405074"/>
            <a:ext cx="3019501" cy="3183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10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defRPr>
            </a:lvl1pPr>
          </a:lstStyle>
          <a:p>
            <a:pPr>
              <a:defRPr>
                <a:uFillTx/>
              </a:defRPr>
            </a:pPr>
            <a:r>
              <a:rPr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The World's #1 Product Development Software</a:t>
            </a:r>
          </a:p>
        </p:txBody>
      </p:sp>
      <p:sp>
        <p:nvSpPr>
          <p:cNvPr id="102" name="Google Shape;164;g1900bb12cf6_1_4"/>
          <p:cNvSpPr/>
          <p:nvPr/>
        </p:nvSpPr>
        <p:spPr>
          <a:xfrm>
            <a:off x="4561256" y="7714088"/>
            <a:ext cx="215101" cy="1"/>
          </a:xfrm>
          <a:prstGeom prst="line">
            <a:avLst/>
          </a:prstGeom>
          <a:ln w="19050">
            <a:solidFill>
              <a:srgbClr val="3172C8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103" name="Google Shape;167;g1900bb12cf6_1_4"/>
          <p:cNvSpPr txBox="1"/>
          <p:nvPr/>
        </p:nvSpPr>
        <p:spPr>
          <a:xfrm>
            <a:off x="402784" y="4986327"/>
            <a:ext cx="1419301" cy="3133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b="1" sz="1600">
                <a:solidFill>
                  <a:srgbClr val="333333"/>
                </a:solidFill>
              </a:defRPr>
            </a:lvl1pPr>
          </a:lstStyle>
          <a:p>
            <a:pPr/>
            <a:r>
              <a:t>January</a:t>
            </a:r>
          </a:p>
        </p:txBody>
      </p:sp>
      <p:sp>
        <p:nvSpPr>
          <p:cNvPr id="104" name="Google Shape;168;g1900bb12cf6_1_4"/>
          <p:cNvSpPr txBox="1"/>
          <p:nvPr/>
        </p:nvSpPr>
        <p:spPr>
          <a:xfrm>
            <a:off x="3954984" y="4986327"/>
            <a:ext cx="1419301" cy="3133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b="1" sz="1600">
                <a:solidFill>
                  <a:srgbClr val="333333"/>
                </a:solidFill>
              </a:defRPr>
            </a:lvl1pPr>
          </a:lstStyle>
          <a:p>
            <a:pPr/>
            <a:r>
              <a:t>February</a:t>
            </a:r>
          </a:p>
        </p:txBody>
      </p:sp>
      <p:sp>
        <p:nvSpPr>
          <p:cNvPr id="105" name="Google Shape;169;g1900bb12cf6_1_4"/>
          <p:cNvSpPr txBox="1"/>
          <p:nvPr/>
        </p:nvSpPr>
        <p:spPr>
          <a:xfrm>
            <a:off x="7313585" y="4986327"/>
            <a:ext cx="1419301" cy="3133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b="1" sz="1600">
                <a:solidFill>
                  <a:srgbClr val="333333"/>
                </a:solidFill>
              </a:defRPr>
            </a:lvl1pPr>
          </a:lstStyle>
          <a:p>
            <a:pPr/>
            <a:r>
              <a:t>March</a:t>
            </a:r>
          </a:p>
        </p:txBody>
      </p:sp>
      <p:grpSp>
        <p:nvGrpSpPr>
          <p:cNvPr id="108" name="Google Shape;170;g1900bb12cf6_1_4"/>
          <p:cNvGrpSpPr/>
          <p:nvPr/>
        </p:nvGrpSpPr>
        <p:grpSpPr>
          <a:xfrm>
            <a:off x="1271712" y="2062554"/>
            <a:ext cx="1317301" cy="629101"/>
            <a:chOff x="0" y="0"/>
            <a:chExt cx="1317300" cy="629100"/>
          </a:xfrm>
        </p:grpSpPr>
        <p:sp>
          <p:nvSpPr>
            <p:cNvPr id="106" name="Rounded Rectangle"/>
            <p:cNvSpPr/>
            <p:nvPr/>
          </p:nvSpPr>
          <p:spPr>
            <a:xfrm>
              <a:off x="0" y="0"/>
              <a:ext cx="1317301" cy="629101"/>
            </a:xfrm>
            <a:prstGeom prst="roundRect">
              <a:avLst>
                <a:gd name="adj" fmla="val 16667"/>
              </a:avLst>
            </a:prstGeom>
            <a:solidFill>
              <a:srgbClr val="E7F2D8"/>
            </a:solidFill>
            <a:ln w="19050" cap="flat">
              <a:solidFill>
                <a:srgbClr val="3F651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>
                <a:defRPr b="1">
                  <a:solidFill>
                    <a:srgbClr val="333333"/>
                  </a:solidFill>
                </a:defRPr>
              </a:pPr>
            </a:p>
          </p:txBody>
        </p:sp>
        <p:sp>
          <p:nvSpPr>
            <p:cNvPr id="107" name="Release 2"/>
            <p:cNvSpPr txBox="1"/>
            <p:nvPr/>
          </p:nvSpPr>
          <p:spPr>
            <a:xfrm>
              <a:off x="40234" y="170158"/>
              <a:ext cx="1236832" cy="2887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spAutoFit/>
            </a:bodyPr>
            <a:lstStyle>
              <a:lvl1pPr algn="ctr">
                <a:defRPr b="1">
                  <a:solidFill>
                    <a:srgbClr val="333333"/>
                  </a:solidFill>
                </a:defRPr>
              </a:lvl1pPr>
            </a:lstStyle>
            <a:p>
              <a:pPr/>
              <a:r>
                <a:t>Release 2</a:t>
              </a:r>
            </a:p>
          </p:txBody>
        </p:sp>
      </p:grpSp>
      <p:sp>
        <p:nvSpPr>
          <p:cNvPr id="109" name="Google Shape;171;g1900bb12cf6_1_4"/>
          <p:cNvSpPr/>
          <p:nvPr/>
        </p:nvSpPr>
        <p:spPr>
          <a:xfrm flipH="1">
            <a:off x="1930362" y="2691654"/>
            <a:ext cx="1" cy="1953817"/>
          </a:xfrm>
          <a:prstGeom prst="line">
            <a:avLst/>
          </a:prstGeom>
          <a:ln w="19050">
            <a:solidFill>
              <a:srgbClr val="3F651A"/>
            </a:solidFill>
          </a:ln>
        </p:spPr>
        <p:txBody>
          <a:bodyPr lIns="0" tIns="0" rIns="0" bIns="0"/>
          <a:lstStyle/>
          <a:p>
            <a:pPr/>
          </a:p>
        </p:txBody>
      </p:sp>
      <p:grpSp>
        <p:nvGrpSpPr>
          <p:cNvPr id="112" name="Google Shape;172;g1900bb12cf6_1_4"/>
          <p:cNvGrpSpPr/>
          <p:nvPr/>
        </p:nvGrpSpPr>
        <p:grpSpPr>
          <a:xfrm>
            <a:off x="3242793" y="1558320"/>
            <a:ext cx="1317301" cy="629101"/>
            <a:chOff x="0" y="0"/>
            <a:chExt cx="1317300" cy="629100"/>
          </a:xfrm>
        </p:grpSpPr>
        <p:sp>
          <p:nvSpPr>
            <p:cNvPr id="110" name="Rounded Rectangle"/>
            <p:cNvSpPr/>
            <p:nvPr/>
          </p:nvSpPr>
          <p:spPr>
            <a:xfrm>
              <a:off x="0" y="0"/>
              <a:ext cx="1317301" cy="629101"/>
            </a:xfrm>
            <a:prstGeom prst="roundRect">
              <a:avLst>
                <a:gd name="adj" fmla="val 16667"/>
              </a:avLst>
            </a:prstGeom>
            <a:solidFill>
              <a:srgbClr val="E3DDEC"/>
            </a:solidFill>
            <a:ln w="19050" cap="flat">
              <a:solidFill>
                <a:srgbClr val="413257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>
                <a:defRPr b="1">
                  <a:solidFill>
                    <a:srgbClr val="333333"/>
                  </a:solidFill>
                </a:defRPr>
              </a:pPr>
            </a:p>
          </p:txBody>
        </p:sp>
        <p:sp>
          <p:nvSpPr>
            <p:cNvPr id="111" name="Release 3"/>
            <p:cNvSpPr txBox="1"/>
            <p:nvPr/>
          </p:nvSpPr>
          <p:spPr>
            <a:xfrm>
              <a:off x="40234" y="170158"/>
              <a:ext cx="1236832" cy="2887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spAutoFit/>
            </a:bodyPr>
            <a:lstStyle>
              <a:lvl1pPr algn="ctr">
                <a:defRPr b="1">
                  <a:solidFill>
                    <a:srgbClr val="333333"/>
                  </a:solidFill>
                </a:defRPr>
              </a:lvl1pPr>
            </a:lstStyle>
            <a:p>
              <a:pPr/>
              <a:r>
                <a:t>Release 3</a:t>
              </a:r>
            </a:p>
          </p:txBody>
        </p:sp>
      </p:grpSp>
      <p:sp>
        <p:nvSpPr>
          <p:cNvPr id="113" name="Google Shape;173;g1900bb12cf6_1_4"/>
          <p:cNvSpPr/>
          <p:nvPr/>
        </p:nvSpPr>
        <p:spPr>
          <a:xfrm flipH="1">
            <a:off x="3901444" y="2187420"/>
            <a:ext cx="1" cy="2472751"/>
          </a:xfrm>
          <a:prstGeom prst="line">
            <a:avLst/>
          </a:prstGeom>
          <a:ln w="19050">
            <a:solidFill>
              <a:srgbClr val="413257"/>
            </a:solidFill>
          </a:ln>
        </p:spPr>
        <p:txBody>
          <a:bodyPr lIns="0" tIns="0" rIns="0" bIns="0"/>
          <a:lstStyle/>
          <a:p>
            <a:pPr/>
          </a:p>
        </p:txBody>
      </p:sp>
      <p:grpSp>
        <p:nvGrpSpPr>
          <p:cNvPr id="116" name="Google Shape;176;g1900bb12cf6_1_4"/>
          <p:cNvGrpSpPr/>
          <p:nvPr/>
        </p:nvGrpSpPr>
        <p:grpSpPr>
          <a:xfrm>
            <a:off x="7431593" y="1882561"/>
            <a:ext cx="1317301" cy="629101"/>
            <a:chOff x="0" y="0"/>
            <a:chExt cx="1317300" cy="629100"/>
          </a:xfrm>
        </p:grpSpPr>
        <p:sp>
          <p:nvSpPr>
            <p:cNvPr id="114" name="Rounded Rectangle"/>
            <p:cNvSpPr/>
            <p:nvPr/>
          </p:nvSpPr>
          <p:spPr>
            <a:xfrm>
              <a:off x="0" y="0"/>
              <a:ext cx="1317301" cy="629101"/>
            </a:xfrm>
            <a:prstGeom prst="roundRect">
              <a:avLst>
                <a:gd name="adj" fmla="val 16667"/>
              </a:avLst>
            </a:prstGeom>
            <a:solidFill>
              <a:srgbClr val="E3DDEC"/>
            </a:solidFill>
            <a:ln w="19050" cap="flat">
              <a:solidFill>
                <a:srgbClr val="413257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>
                <a:defRPr b="1">
                  <a:solidFill>
                    <a:srgbClr val="333333"/>
                  </a:solidFill>
                </a:defRPr>
              </a:pPr>
            </a:p>
          </p:txBody>
        </p:sp>
        <p:sp>
          <p:nvSpPr>
            <p:cNvPr id="115" name="Release 6"/>
            <p:cNvSpPr txBox="1"/>
            <p:nvPr/>
          </p:nvSpPr>
          <p:spPr>
            <a:xfrm>
              <a:off x="40234" y="170158"/>
              <a:ext cx="1236832" cy="2887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spAutoFit/>
            </a:bodyPr>
            <a:lstStyle>
              <a:lvl1pPr algn="ctr">
                <a:defRPr b="1">
                  <a:solidFill>
                    <a:srgbClr val="333333"/>
                  </a:solidFill>
                </a:defRPr>
              </a:lvl1pPr>
            </a:lstStyle>
            <a:p>
              <a:pPr/>
              <a:r>
                <a:t>Release 6</a:t>
              </a:r>
            </a:p>
          </p:txBody>
        </p:sp>
      </p:grpSp>
      <p:sp>
        <p:nvSpPr>
          <p:cNvPr id="117" name="Google Shape;177;g1900bb12cf6_1_4"/>
          <p:cNvSpPr/>
          <p:nvPr/>
        </p:nvSpPr>
        <p:spPr>
          <a:xfrm>
            <a:off x="8090243" y="2506301"/>
            <a:ext cx="1" cy="2161145"/>
          </a:xfrm>
          <a:prstGeom prst="line">
            <a:avLst/>
          </a:prstGeom>
          <a:ln w="19050">
            <a:solidFill>
              <a:srgbClr val="413257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118" name="Google Shape;180;g1900bb12cf6_1_4"/>
          <p:cNvSpPr/>
          <p:nvPr/>
        </p:nvSpPr>
        <p:spPr>
          <a:xfrm>
            <a:off x="4567830" y="4781500"/>
            <a:ext cx="1" cy="241689"/>
          </a:xfrm>
          <a:prstGeom prst="line">
            <a:avLst/>
          </a:prstGeom>
          <a:ln w="19050">
            <a:solidFill>
              <a:srgbClr val="666666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119" name="Google Shape;180;g1900bb12cf6_1_4"/>
          <p:cNvSpPr/>
          <p:nvPr/>
        </p:nvSpPr>
        <p:spPr>
          <a:xfrm>
            <a:off x="8090244" y="4781500"/>
            <a:ext cx="1" cy="241689"/>
          </a:xfrm>
          <a:prstGeom prst="line">
            <a:avLst/>
          </a:prstGeom>
          <a:ln w="19050">
            <a:solidFill>
              <a:srgbClr val="666666"/>
            </a:solidFill>
          </a:ln>
        </p:spPr>
        <p:txBody>
          <a:bodyPr lIns="0" tIns="0" rIns="0" bIns="0"/>
          <a:lstStyle/>
          <a:p>
            <a:pPr/>
          </a:p>
        </p:txBody>
      </p:sp>
      <p:grpSp>
        <p:nvGrpSpPr>
          <p:cNvPr id="122" name="Google Shape;159;g1900bb12cf6_1_4"/>
          <p:cNvGrpSpPr/>
          <p:nvPr/>
        </p:nvGrpSpPr>
        <p:grpSpPr>
          <a:xfrm>
            <a:off x="4237912" y="2503612"/>
            <a:ext cx="1317301" cy="629101"/>
            <a:chOff x="0" y="0"/>
            <a:chExt cx="1317300" cy="629100"/>
          </a:xfrm>
        </p:grpSpPr>
        <p:sp>
          <p:nvSpPr>
            <p:cNvPr id="120" name="Rounded Rectangle"/>
            <p:cNvSpPr/>
            <p:nvPr/>
          </p:nvSpPr>
          <p:spPr>
            <a:xfrm>
              <a:off x="0" y="0"/>
              <a:ext cx="1317301" cy="629101"/>
            </a:xfrm>
            <a:prstGeom prst="roundRect">
              <a:avLst>
                <a:gd name="adj" fmla="val 16667"/>
              </a:avLst>
            </a:prstGeom>
            <a:solidFill>
              <a:srgbClr val="E2EDF8"/>
            </a:solidFill>
            <a:ln w="19050" cap="flat">
              <a:solidFill>
                <a:srgbClr val="3172C8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>
                <a:defRPr b="1">
                  <a:solidFill>
                    <a:srgbClr val="333333"/>
                  </a:solidFill>
                </a:defRPr>
              </a:pPr>
            </a:p>
          </p:txBody>
        </p:sp>
        <p:sp>
          <p:nvSpPr>
            <p:cNvPr id="121" name="Release 4"/>
            <p:cNvSpPr txBox="1"/>
            <p:nvPr/>
          </p:nvSpPr>
          <p:spPr>
            <a:xfrm>
              <a:off x="40234" y="170158"/>
              <a:ext cx="1236832" cy="2887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spAutoFit/>
            </a:bodyPr>
            <a:lstStyle>
              <a:lvl1pPr algn="ctr">
                <a:defRPr b="1">
                  <a:solidFill>
                    <a:srgbClr val="333333"/>
                  </a:solidFill>
                </a:defRPr>
              </a:lvl1pPr>
            </a:lstStyle>
            <a:p>
              <a:pPr/>
              <a:r>
                <a:t>Release 4</a:t>
              </a:r>
            </a:p>
          </p:txBody>
        </p:sp>
      </p:grpSp>
      <p:sp>
        <p:nvSpPr>
          <p:cNvPr id="123" name="Google Shape;160;g1900bb12cf6_1_4"/>
          <p:cNvSpPr/>
          <p:nvPr/>
        </p:nvSpPr>
        <p:spPr>
          <a:xfrm>
            <a:off x="4936750" y="3132787"/>
            <a:ext cx="1" cy="1507931"/>
          </a:xfrm>
          <a:prstGeom prst="line">
            <a:avLst/>
          </a:prstGeom>
          <a:ln w="19050">
            <a:solidFill>
              <a:srgbClr val="3172C8"/>
            </a:solidFill>
          </a:ln>
        </p:spPr>
        <p:txBody>
          <a:bodyPr lIns="0" tIns="0" rIns="0" bIns="0"/>
          <a:lstStyle/>
          <a:p>
            <a:pPr/>
          </a:p>
        </p:txBody>
      </p:sp>
      <p:grpSp>
        <p:nvGrpSpPr>
          <p:cNvPr id="126" name="Google Shape;170;g1900bb12cf6_1_4"/>
          <p:cNvGrpSpPr/>
          <p:nvPr/>
        </p:nvGrpSpPr>
        <p:grpSpPr>
          <a:xfrm>
            <a:off x="5882155" y="2560354"/>
            <a:ext cx="1317301" cy="629101"/>
            <a:chOff x="0" y="0"/>
            <a:chExt cx="1317300" cy="629100"/>
          </a:xfrm>
        </p:grpSpPr>
        <p:sp>
          <p:nvSpPr>
            <p:cNvPr id="124" name="Rounded Rectangle"/>
            <p:cNvSpPr/>
            <p:nvPr/>
          </p:nvSpPr>
          <p:spPr>
            <a:xfrm>
              <a:off x="0" y="0"/>
              <a:ext cx="1317301" cy="629101"/>
            </a:xfrm>
            <a:prstGeom prst="roundRect">
              <a:avLst>
                <a:gd name="adj" fmla="val 16667"/>
              </a:avLst>
            </a:prstGeom>
            <a:solidFill>
              <a:srgbClr val="E7F2D8"/>
            </a:solidFill>
            <a:ln w="19050" cap="flat">
              <a:solidFill>
                <a:srgbClr val="3F651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>
                <a:defRPr b="1">
                  <a:solidFill>
                    <a:srgbClr val="333333"/>
                  </a:solidFill>
                </a:defRPr>
              </a:pPr>
            </a:p>
          </p:txBody>
        </p:sp>
        <p:sp>
          <p:nvSpPr>
            <p:cNvPr id="125" name="Release 5"/>
            <p:cNvSpPr txBox="1"/>
            <p:nvPr/>
          </p:nvSpPr>
          <p:spPr>
            <a:xfrm>
              <a:off x="40234" y="170158"/>
              <a:ext cx="1236832" cy="2887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spAutoFit/>
            </a:bodyPr>
            <a:lstStyle>
              <a:lvl1pPr algn="ctr">
                <a:defRPr b="1">
                  <a:solidFill>
                    <a:srgbClr val="333333"/>
                  </a:solidFill>
                </a:defRPr>
              </a:lvl1pPr>
            </a:lstStyle>
            <a:p>
              <a:pPr/>
              <a:r>
                <a:t>Release 5</a:t>
              </a:r>
            </a:p>
          </p:txBody>
        </p:sp>
      </p:grpSp>
      <p:sp>
        <p:nvSpPr>
          <p:cNvPr id="127" name="Google Shape;171;g1900bb12cf6_1_4"/>
          <p:cNvSpPr/>
          <p:nvPr/>
        </p:nvSpPr>
        <p:spPr>
          <a:xfrm>
            <a:off x="6540805" y="3186420"/>
            <a:ext cx="1" cy="1590351"/>
          </a:xfrm>
          <a:prstGeom prst="line">
            <a:avLst/>
          </a:prstGeom>
          <a:ln w="19050">
            <a:solidFill>
              <a:srgbClr val="3F651A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128" name="Google Shape;166;g1900bb12cf6_1_4"/>
          <p:cNvSpPr/>
          <p:nvPr/>
        </p:nvSpPr>
        <p:spPr>
          <a:xfrm>
            <a:off x="402780" y="4645470"/>
            <a:ext cx="8330101" cy="148501"/>
          </a:xfrm>
          <a:prstGeom prst="rect">
            <a:avLst/>
          </a:prstGeom>
          <a:solidFill>
            <a:srgbClr val="15345E"/>
          </a:solidFill>
          <a:ln w="12700">
            <a:miter lim="400000"/>
          </a:ln>
        </p:spPr>
        <p:txBody>
          <a:bodyPr lIns="0" tIns="0" rIns="0" bIns="0" anchor="ctr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