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49B3"/>
    <a:srgbClr val="D7E2F0"/>
    <a:srgbClr val="82ABDE"/>
    <a:srgbClr val="D3E0B4"/>
    <a:srgbClr val="E5EDDA"/>
    <a:srgbClr val="39780E"/>
    <a:srgbClr val="E9F1FA"/>
    <a:srgbClr val="9B9B9B"/>
    <a:srgbClr val="F0F0F0"/>
    <a:srgbClr val="B4D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96"/>
    <p:restoredTop sz="90981" autoAdjust="0"/>
  </p:normalViewPr>
  <p:slideViewPr>
    <p:cSldViewPr snapToGrid="0" snapToObjects="1">
      <p:cViewPr varScale="1">
        <p:scale>
          <a:sx n="121" d="100"/>
          <a:sy n="121" d="100"/>
        </p:scale>
        <p:origin x="184" y="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A08080-36CA-A645-8AA9-D42D53F67D4C}" type="doc">
      <dgm:prSet loTypeId="urn:microsoft.com/office/officeart/2005/8/layout/vList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1524BC-FA10-8740-ADEF-2A9521F32C08}">
      <dgm:prSet phldrT="[Text]" custT="1"/>
      <dgm:spPr>
        <a:solidFill>
          <a:srgbClr val="41840A"/>
        </a:solidFill>
      </dgm:spPr>
      <dgm:t>
        <a:bodyPr/>
        <a:lstStyle/>
        <a:p>
          <a:r>
            <a:rPr lang="en-US" sz="1800" b="1" dirty="0"/>
            <a:t>Product</a:t>
          </a:r>
          <a:endParaRPr lang="en-US" sz="2400" b="1" dirty="0"/>
        </a:p>
      </dgm:t>
    </dgm:pt>
    <dgm:pt modelId="{C3DEAA48-1015-7743-A4CF-B8C713ECAC36}" type="parTrans" cxnId="{0E244CE1-DCF3-474F-A4E3-2D97059E9856}">
      <dgm:prSet/>
      <dgm:spPr/>
      <dgm:t>
        <a:bodyPr/>
        <a:lstStyle/>
        <a:p>
          <a:endParaRPr lang="en-US"/>
        </a:p>
      </dgm:t>
    </dgm:pt>
    <dgm:pt modelId="{27F226FC-87CF-CC4C-8750-E789EAB10C3A}" type="sibTrans" cxnId="{0E244CE1-DCF3-474F-A4E3-2D97059E9856}">
      <dgm:prSet/>
      <dgm:spPr/>
      <dgm:t>
        <a:bodyPr/>
        <a:lstStyle/>
        <a:p>
          <a:endParaRPr lang="en-US"/>
        </a:p>
      </dgm:t>
    </dgm:pt>
    <dgm:pt modelId="{680B3F11-FB51-E24A-BB76-A4D8355013A4}">
      <dgm:prSet phldrT="[Text]" custT="1"/>
      <dgm:spPr>
        <a:solidFill>
          <a:srgbClr val="E8EFDB">
            <a:alpha val="90000"/>
          </a:srgbClr>
        </a:solidFill>
        <a:ln>
          <a:solidFill>
            <a:srgbClr val="41840A">
              <a:alpha val="90000"/>
            </a:srgbClr>
          </a:solidFill>
        </a:ln>
      </dgm:spPr>
      <dgm:t>
        <a:bodyPr/>
        <a:lstStyle/>
        <a:p>
          <a:r>
            <a:rPr lang="en-US" sz="1600" dirty="0"/>
            <a:t>Release</a:t>
          </a:r>
        </a:p>
      </dgm:t>
    </dgm:pt>
    <dgm:pt modelId="{02DFF622-EABF-A841-9B89-8F72539C77D6}" type="parTrans" cxnId="{65B5C4AE-098A-4F43-A68A-50967AE7E859}">
      <dgm:prSet/>
      <dgm:spPr/>
      <dgm:t>
        <a:bodyPr/>
        <a:lstStyle/>
        <a:p>
          <a:endParaRPr lang="en-US"/>
        </a:p>
      </dgm:t>
    </dgm:pt>
    <dgm:pt modelId="{1708339F-0AC3-264D-9973-96EE513382D6}" type="sibTrans" cxnId="{65B5C4AE-098A-4F43-A68A-50967AE7E859}">
      <dgm:prSet/>
      <dgm:spPr/>
      <dgm:t>
        <a:bodyPr/>
        <a:lstStyle/>
        <a:p>
          <a:endParaRPr lang="en-US"/>
        </a:p>
      </dgm:t>
    </dgm:pt>
    <dgm:pt modelId="{0380AA9B-7EFD-F146-9AA6-C9D52DF13074}">
      <dgm:prSet phldrT="[Text]" custT="1"/>
      <dgm:spPr>
        <a:solidFill>
          <a:srgbClr val="E8EFDB">
            <a:alpha val="90000"/>
          </a:srgbClr>
        </a:solidFill>
        <a:ln>
          <a:solidFill>
            <a:srgbClr val="41840A">
              <a:alpha val="90000"/>
            </a:srgbClr>
          </a:solidFill>
        </a:ln>
      </dgm:spPr>
      <dgm:t>
        <a:bodyPr/>
        <a:lstStyle/>
        <a:p>
          <a:r>
            <a:rPr lang="en-US" sz="1600" dirty="0"/>
            <a:t>Release</a:t>
          </a:r>
        </a:p>
      </dgm:t>
    </dgm:pt>
    <dgm:pt modelId="{400DFEBA-8CB9-5945-8A4F-8361221D90F9}" type="parTrans" cxnId="{20D2978A-74F8-A045-A5D4-7A67AA6AA000}">
      <dgm:prSet/>
      <dgm:spPr/>
      <dgm:t>
        <a:bodyPr/>
        <a:lstStyle/>
        <a:p>
          <a:endParaRPr lang="en-US"/>
        </a:p>
      </dgm:t>
    </dgm:pt>
    <dgm:pt modelId="{85017745-9C8D-0342-95B7-11DD65012C0A}" type="sibTrans" cxnId="{20D2978A-74F8-A045-A5D4-7A67AA6AA000}">
      <dgm:prSet/>
      <dgm:spPr/>
      <dgm:t>
        <a:bodyPr/>
        <a:lstStyle/>
        <a:p>
          <a:endParaRPr lang="en-US"/>
        </a:p>
      </dgm:t>
    </dgm:pt>
    <dgm:pt modelId="{9C20A062-5FE7-2C43-91DE-38C8B678D438}">
      <dgm:prSet phldrT="[Text]" custT="1"/>
      <dgm:spPr>
        <a:solidFill>
          <a:srgbClr val="980004"/>
        </a:solidFill>
      </dgm:spPr>
      <dgm:t>
        <a:bodyPr/>
        <a:lstStyle/>
        <a:p>
          <a:r>
            <a:rPr lang="en-US" sz="1800" b="1" dirty="0"/>
            <a:t>Product</a:t>
          </a:r>
          <a:endParaRPr lang="en-US" sz="2400" b="1" dirty="0"/>
        </a:p>
      </dgm:t>
    </dgm:pt>
    <dgm:pt modelId="{D0D34F6D-E2CF-D241-9F62-6593BE0792AD}" type="parTrans" cxnId="{BA3EEF83-9C75-0945-9981-D9140C9675DD}">
      <dgm:prSet/>
      <dgm:spPr/>
      <dgm:t>
        <a:bodyPr/>
        <a:lstStyle/>
        <a:p>
          <a:endParaRPr lang="en-US"/>
        </a:p>
      </dgm:t>
    </dgm:pt>
    <dgm:pt modelId="{4D5FCAA8-043D-6C4A-AF96-5536DE40D57E}" type="sibTrans" cxnId="{BA3EEF83-9C75-0945-9981-D9140C9675DD}">
      <dgm:prSet/>
      <dgm:spPr/>
      <dgm:t>
        <a:bodyPr/>
        <a:lstStyle/>
        <a:p>
          <a:endParaRPr lang="en-US"/>
        </a:p>
      </dgm:t>
    </dgm:pt>
    <dgm:pt modelId="{2DA0B55E-825E-204C-93F5-DDD23CB9385C}">
      <dgm:prSet phldrT="[Text]" custT="1"/>
      <dgm:spPr>
        <a:solidFill>
          <a:srgbClr val="FAE9DB">
            <a:alpha val="90000"/>
          </a:srgbClr>
        </a:solidFill>
        <a:ln>
          <a:solidFill>
            <a:srgbClr val="980004">
              <a:alpha val="90000"/>
            </a:srgbClr>
          </a:solidFill>
        </a:ln>
      </dgm:spPr>
      <dgm:t>
        <a:bodyPr/>
        <a:lstStyle/>
        <a:p>
          <a:r>
            <a:rPr lang="en-US" sz="1600" dirty="0"/>
            <a:t>Release</a:t>
          </a:r>
        </a:p>
      </dgm:t>
    </dgm:pt>
    <dgm:pt modelId="{36138C2F-E5D1-2945-AED4-FB0D047D7ED0}" type="parTrans" cxnId="{291F2414-B5D4-4E40-B13D-3AE5F5FF8B9D}">
      <dgm:prSet/>
      <dgm:spPr/>
      <dgm:t>
        <a:bodyPr/>
        <a:lstStyle/>
        <a:p>
          <a:endParaRPr lang="en-US"/>
        </a:p>
      </dgm:t>
    </dgm:pt>
    <dgm:pt modelId="{1C95DE6C-DD47-A745-A69C-645572700B8E}" type="sibTrans" cxnId="{291F2414-B5D4-4E40-B13D-3AE5F5FF8B9D}">
      <dgm:prSet/>
      <dgm:spPr/>
      <dgm:t>
        <a:bodyPr/>
        <a:lstStyle/>
        <a:p>
          <a:endParaRPr lang="en-US"/>
        </a:p>
      </dgm:t>
    </dgm:pt>
    <dgm:pt modelId="{B728FD81-E568-C441-8094-7D18506EEEB1}">
      <dgm:prSet phldrT="[Text]" custT="1"/>
      <dgm:spPr>
        <a:solidFill>
          <a:srgbClr val="FAE9DB">
            <a:alpha val="90000"/>
          </a:srgbClr>
        </a:solidFill>
        <a:ln>
          <a:solidFill>
            <a:srgbClr val="980004">
              <a:alpha val="90000"/>
            </a:srgbClr>
          </a:solidFill>
        </a:ln>
      </dgm:spPr>
      <dgm:t>
        <a:bodyPr/>
        <a:lstStyle/>
        <a:p>
          <a:r>
            <a:rPr lang="en-US" sz="1600" dirty="0"/>
            <a:t>Release</a:t>
          </a:r>
        </a:p>
      </dgm:t>
    </dgm:pt>
    <dgm:pt modelId="{41CF7723-D68F-7F4A-931D-E524407C4467}" type="parTrans" cxnId="{A65FE9DC-6632-CD4B-BEED-C78AD7AF4B72}">
      <dgm:prSet/>
      <dgm:spPr/>
      <dgm:t>
        <a:bodyPr/>
        <a:lstStyle/>
        <a:p>
          <a:endParaRPr lang="en-US"/>
        </a:p>
      </dgm:t>
    </dgm:pt>
    <dgm:pt modelId="{05C34B0C-D248-0D4B-8F7D-9D5618F46DA5}" type="sibTrans" cxnId="{A65FE9DC-6632-CD4B-BEED-C78AD7AF4B72}">
      <dgm:prSet/>
      <dgm:spPr/>
      <dgm:t>
        <a:bodyPr/>
        <a:lstStyle/>
        <a:p>
          <a:endParaRPr lang="en-US"/>
        </a:p>
      </dgm:t>
    </dgm:pt>
    <dgm:pt modelId="{DBFEF10A-92D0-AA40-B4A0-BD000BFB6FBA}">
      <dgm:prSet phldrT="[Text]" custT="1"/>
      <dgm:spPr>
        <a:solidFill>
          <a:srgbClr val="215EBD"/>
        </a:solidFill>
      </dgm:spPr>
      <dgm:t>
        <a:bodyPr/>
        <a:lstStyle/>
        <a:p>
          <a:r>
            <a:rPr lang="en-US" sz="1800" b="1" dirty="0"/>
            <a:t>Product</a:t>
          </a:r>
          <a:endParaRPr lang="en-US" sz="2400" b="1" dirty="0"/>
        </a:p>
      </dgm:t>
    </dgm:pt>
    <dgm:pt modelId="{A27F9326-5632-E646-8383-43B0D835CADA}" type="parTrans" cxnId="{3801AEB0-765E-2A4B-931C-88CE1C86FA5A}">
      <dgm:prSet/>
      <dgm:spPr/>
      <dgm:t>
        <a:bodyPr/>
        <a:lstStyle/>
        <a:p>
          <a:endParaRPr lang="en-US"/>
        </a:p>
      </dgm:t>
    </dgm:pt>
    <dgm:pt modelId="{AB2056D1-9AB5-EC49-93C9-F65386245C22}" type="sibTrans" cxnId="{3801AEB0-765E-2A4B-931C-88CE1C86FA5A}">
      <dgm:prSet/>
      <dgm:spPr/>
      <dgm:t>
        <a:bodyPr/>
        <a:lstStyle/>
        <a:p>
          <a:endParaRPr lang="en-US"/>
        </a:p>
      </dgm:t>
    </dgm:pt>
    <dgm:pt modelId="{77F30910-5988-D34B-A070-4012F1227518}">
      <dgm:prSet phldrT="[Text]" custT="1"/>
      <dgm:spPr>
        <a:solidFill>
          <a:srgbClr val="D7E2EF">
            <a:alpha val="90000"/>
          </a:srgbClr>
        </a:solidFill>
        <a:ln>
          <a:solidFill>
            <a:srgbClr val="215EBD">
              <a:alpha val="90000"/>
            </a:srgbClr>
          </a:solidFill>
        </a:ln>
      </dgm:spPr>
      <dgm:t>
        <a:bodyPr/>
        <a:lstStyle/>
        <a:p>
          <a:r>
            <a:rPr lang="en-US" sz="1600" dirty="0"/>
            <a:t>Release</a:t>
          </a:r>
        </a:p>
      </dgm:t>
    </dgm:pt>
    <dgm:pt modelId="{FF61FE25-E20B-4646-9B5A-18800348AC8C}" type="parTrans" cxnId="{BF4CA581-2887-354B-8EB8-D4D2C32F0362}">
      <dgm:prSet/>
      <dgm:spPr/>
      <dgm:t>
        <a:bodyPr/>
        <a:lstStyle/>
        <a:p>
          <a:endParaRPr lang="en-US"/>
        </a:p>
      </dgm:t>
    </dgm:pt>
    <dgm:pt modelId="{57DE1C44-59A5-DE48-850D-A330CE2D8FA4}" type="sibTrans" cxnId="{BF4CA581-2887-354B-8EB8-D4D2C32F0362}">
      <dgm:prSet/>
      <dgm:spPr/>
      <dgm:t>
        <a:bodyPr/>
        <a:lstStyle/>
        <a:p>
          <a:endParaRPr lang="en-US"/>
        </a:p>
      </dgm:t>
    </dgm:pt>
    <dgm:pt modelId="{07DAFEEC-AE13-C149-9CB6-BA8378D1000D}">
      <dgm:prSet phldrT="[Text]" custT="1"/>
      <dgm:spPr>
        <a:solidFill>
          <a:srgbClr val="D7E2EF">
            <a:alpha val="90000"/>
          </a:srgbClr>
        </a:solidFill>
        <a:ln>
          <a:solidFill>
            <a:srgbClr val="215EBD">
              <a:alpha val="90000"/>
            </a:srgbClr>
          </a:solidFill>
        </a:ln>
      </dgm:spPr>
      <dgm:t>
        <a:bodyPr/>
        <a:lstStyle/>
        <a:p>
          <a:r>
            <a:rPr lang="en-US" sz="1600" dirty="0"/>
            <a:t>Release</a:t>
          </a:r>
        </a:p>
      </dgm:t>
    </dgm:pt>
    <dgm:pt modelId="{48B91A1B-E912-EF47-8998-F2AADF2880B7}" type="parTrans" cxnId="{56E90A79-7DD1-7745-8EC5-1D97CAF2CC23}">
      <dgm:prSet/>
      <dgm:spPr/>
      <dgm:t>
        <a:bodyPr/>
        <a:lstStyle/>
        <a:p>
          <a:endParaRPr lang="en-US"/>
        </a:p>
      </dgm:t>
    </dgm:pt>
    <dgm:pt modelId="{1DA53990-A820-5C45-9D64-309F28BE4FF8}" type="sibTrans" cxnId="{56E90A79-7DD1-7745-8EC5-1D97CAF2CC23}">
      <dgm:prSet/>
      <dgm:spPr/>
      <dgm:t>
        <a:bodyPr/>
        <a:lstStyle/>
        <a:p>
          <a:endParaRPr lang="en-US"/>
        </a:p>
      </dgm:t>
    </dgm:pt>
    <dgm:pt modelId="{1160559F-5C75-EE4E-A4AD-7EF0A350B17F}">
      <dgm:prSet phldrT="[Text]" custT="1"/>
      <dgm:spPr>
        <a:solidFill>
          <a:srgbClr val="F67217">
            <a:alpha val="90000"/>
          </a:srgbClr>
        </a:solidFill>
        <a:ln>
          <a:solidFill>
            <a:srgbClr val="F67217">
              <a:alpha val="90000"/>
            </a:srgbClr>
          </a:solidFill>
        </a:ln>
      </dgm:spPr>
      <dgm:t>
        <a:bodyPr/>
        <a:lstStyle/>
        <a:p>
          <a:r>
            <a:rPr lang="en-US" sz="18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Product</a:t>
          </a:r>
          <a:endParaRPr lang="en-US" sz="1600" b="1" kern="1200" dirty="0"/>
        </a:p>
      </dgm:t>
    </dgm:pt>
    <dgm:pt modelId="{D4182F8A-EFE4-2148-A980-6742BEC5F65D}" type="parTrans" cxnId="{255F0F3A-8E49-0242-9164-A9FECC105DF7}">
      <dgm:prSet/>
      <dgm:spPr/>
      <dgm:t>
        <a:bodyPr/>
        <a:lstStyle/>
        <a:p>
          <a:endParaRPr lang="en-US"/>
        </a:p>
      </dgm:t>
    </dgm:pt>
    <dgm:pt modelId="{948835CD-680B-2944-B9C0-7A7789DE55BC}" type="sibTrans" cxnId="{255F0F3A-8E49-0242-9164-A9FECC105DF7}">
      <dgm:prSet/>
      <dgm:spPr/>
      <dgm:t>
        <a:bodyPr/>
        <a:lstStyle/>
        <a:p>
          <a:endParaRPr lang="en-US"/>
        </a:p>
      </dgm:t>
    </dgm:pt>
    <dgm:pt modelId="{9CD99EC1-D072-AA49-A6DF-3F27C99E5C8F}">
      <dgm:prSet phldrT="[Text]" custT="1"/>
      <dgm:spPr>
        <a:solidFill>
          <a:srgbClr val="FAE9DB">
            <a:alpha val="90000"/>
          </a:srgbClr>
        </a:solidFill>
        <a:ln>
          <a:solidFill>
            <a:srgbClr val="F67217">
              <a:alpha val="90000"/>
            </a:srgbClr>
          </a:solidFill>
        </a:ln>
      </dgm:spPr>
      <dgm:t>
        <a:bodyPr/>
        <a:lstStyle/>
        <a:p>
          <a:r>
            <a:rPr lang="en-US" sz="1600" dirty="0"/>
            <a:t>Release</a:t>
          </a:r>
        </a:p>
      </dgm:t>
    </dgm:pt>
    <dgm:pt modelId="{96A4CBC8-9AC0-8A46-A897-31469EDF045C}" type="parTrans" cxnId="{D661A2AE-020C-3F4C-B8B4-2189781A98F0}">
      <dgm:prSet/>
      <dgm:spPr/>
      <dgm:t>
        <a:bodyPr/>
        <a:lstStyle/>
        <a:p>
          <a:endParaRPr lang="en-US"/>
        </a:p>
      </dgm:t>
    </dgm:pt>
    <dgm:pt modelId="{788DB82D-65E4-4645-B055-650EA035A7FB}" type="sibTrans" cxnId="{D661A2AE-020C-3F4C-B8B4-2189781A98F0}">
      <dgm:prSet/>
      <dgm:spPr/>
      <dgm:t>
        <a:bodyPr/>
        <a:lstStyle/>
        <a:p>
          <a:endParaRPr lang="en-US"/>
        </a:p>
      </dgm:t>
    </dgm:pt>
    <dgm:pt modelId="{B2DF5B3D-4215-E644-8F3A-2A42C7CFEEB6}">
      <dgm:prSet phldrT="[Text]" custT="1"/>
      <dgm:spPr>
        <a:solidFill>
          <a:srgbClr val="FAE9DB">
            <a:alpha val="90000"/>
          </a:srgbClr>
        </a:solidFill>
        <a:ln>
          <a:solidFill>
            <a:srgbClr val="F67217">
              <a:alpha val="90000"/>
            </a:srgbClr>
          </a:solidFill>
        </a:ln>
      </dgm:spPr>
      <dgm:t>
        <a:bodyPr/>
        <a:lstStyle/>
        <a:p>
          <a:r>
            <a:rPr lang="en-US" sz="1600" dirty="0"/>
            <a:t>Release</a:t>
          </a:r>
        </a:p>
      </dgm:t>
    </dgm:pt>
    <dgm:pt modelId="{28045265-B8F4-AE44-87D7-5DCC7BB55C0B}" type="parTrans" cxnId="{C417425D-4B9E-E74A-88CC-E9AF213BA661}">
      <dgm:prSet/>
      <dgm:spPr/>
      <dgm:t>
        <a:bodyPr/>
        <a:lstStyle/>
        <a:p>
          <a:endParaRPr lang="en-US"/>
        </a:p>
      </dgm:t>
    </dgm:pt>
    <dgm:pt modelId="{533D6234-7CE9-5642-9FA6-351F707C3BE0}" type="sibTrans" cxnId="{C417425D-4B9E-E74A-88CC-E9AF213BA661}">
      <dgm:prSet/>
      <dgm:spPr/>
      <dgm:t>
        <a:bodyPr/>
        <a:lstStyle/>
        <a:p>
          <a:endParaRPr lang="en-US"/>
        </a:p>
      </dgm:t>
    </dgm:pt>
    <dgm:pt modelId="{9BB5510A-37C5-C945-957B-EDDDC74BEEAC}">
      <dgm:prSet phldrT="[Text]" custT="1"/>
      <dgm:spPr>
        <a:solidFill>
          <a:srgbClr val="E8EFDB">
            <a:alpha val="90000"/>
          </a:srgbClr>
        </a:solidFill>
        <a:ln>
          <a:solidFill>
            <a:srgbClr val="41840A">
              <a:alpha val="90000"/>
            </a:srgbClr>
          </a:solidFill>
        </a:ln>
      </dgm:spPr>
      <dgm:t>
        <a:bodyPr/>
        <a:lstStyle/>
        <a:p>
          <a:r>
            <a:rPr lang="en-US" sz="1600" dirty="0"/>
            <a:t>Release</a:t>
          </a:r>
          <a:endParaRPr lang="en-US" sz="1800" dirty="0"/>
        </a:p>
      </dgm:t>
    </dgm:pt>
    <dgm:pt modelId="{448D6F6F-857D-1043-AA74-89C016B66FD0}" type="parTrans" cxnId="{45FF95C3-8BA1-5A46-8860-855F11667880}">
      <dgm:prSet/>
      <dgm:spPr/>
      <dgm:t>
        <a:bodyPr/>
        <a:lstStyle/>
        <a:p>
          <a:endParaRPr lang="en-US"/>
        </a:p>
      </dgm:t>
    </dgm:pt>
    <dgm:pt modelId="{D9A3428F-0F9E-704C-97DC-CF9E454067B1}" type="sibTrans" cxnId="{45FF95C3-8BA1-5A46-8860-855F11667880}">
      <dgm:prSet/>
      <dgm:spPr/>
      <dgm:t>
        <a:bodyPr/>
        <a:lstStyle/>
        <a:p>
          <a:endParaRPr lang="en-US"/>
        </a:p>
      </dgm:t>
    </dgm:pt>
    <dgm:pt modelId="{05282DBA-E160-E74E-A4DC-AD04D6E2361A}">
      <dgm:prSet phldrT="[Text]" custT="1"/>
      <dgm:spPr>
        <a:solidFill>
          <a:srgbClr val="FAE9DB">
            <a:alpha val="90000"/>
          </a:srgbClr>
        </a:solidFill>
        <a:ln>
          <a:solidFill>
            <a:srgbClr val="980004">
              <a:alpha val="90000"/>
            </a:srgbClr>
          </a:solidFill>
        </a:ln>
      </dgm:spPr>
      <dgm:t>
        <a:bodyPr/>
        <a:lstStyle/>
        <a:p>
          <a:r>
            <a:rPr lang="en-US" sz="1600" dirty="0"/>
            <a:t>Release</a:t>
          </a:r>
          <a:endParaRPr lang="en-US" sz="1800" dirty="0"/>
        </a:p>
      </dgm:t>
    </dgm:pt>
    <dgm:pt modelId="{9135F959-7EB9-0941-8666-611397F38179}" type="parTrans" cxnId="{49EEECEC-C423-D141-ABDE-BCF54AE4E200}">
      <dgm:prSet/>
      <dgm:spPr/>
      <dgm:t>
        <a:bodyPr/>
        <a:lstStyle/>
        <a:p>
          <a:endParaRPr lang="en-US"/>
        </a:p>
      </dgm:t>
    </dgm:pt>
    <dgm:pt modelId="{2887850B-4148-D743-9423-965322B4FC2D}" type="sibTrans" cxnId="{49EEECEC-C423-D141-ABDE-BCF54AE4E200}">
      <dgm:prSet/>
      <dgm:spPr/>
      <dgm:t>
        <a:bodyPr/>
        <a:lstStyle/>
        <a:p>
          <a:endParaRPr lang="en-US"/>
        </a:p>
      </dgm:t>
    </dgm:pt>
    <dgm:pt modelId="{DC1A1D8A-79D8-3949-8C25-1C90B34FD167}">
      <dgm:prSet phldrT="[Text]" custT="1"/>
      <dgm:spPr>
        <a:solidFill>
          <a:srgbClr val="D7E2EF">
            <a:alpha val="90000"/>
          </a:srgbClr>
        </a:solidFill>
        <a:ln>
          <a:solidFill>
            <a:srgbClr val="215EBD">
              <a:alpha val="90000"/>
            </a:srgbClr>
          </a:solidFill>
        </a:ln>
      </dgm:spPr>
      <dgm:t>
        <a:bodyPr/>
        <a:lstStyle/>
        <a:p>
          <a:r>
            <a:rPr lang="en-US" sz="1600" dirty="0"/>
            <a:t>Release</a:t>
          </a:r>
          <a:endParaRPr lang="en-US" sz="2400" dirty="0"/>
        </a:p>
      </dgm:t>
    </dgm:pt>
    <dgm:pt modelId="{C4EC40E4-BC40-0A42-A039-1F9B0A15AF5E}" type="parTrans" cxnId="{07FDC143-BE84-4E4D-993B-BF80680CB879}">
      <dgm:prSet/>
      <dgm:spPr/>
      <dgm:t>
        <a:bodyPr/>
        <a:lstStyle/>
        <a:p>
          <a:endParaRPr lang="en-US"/>
        </a:p>
      </dgm:t>
    </dgm:pt>
    <dgm:pt modelId="{659307DA-7F45-1144-B687-5E43DF7A8639}" type="sibTrans" cxnId="{07FDC143-BE84-4E4D-993B-BF80680CB879}">
      <dgm:prSet/>
      <dgm:spPr/>
      <dgm:t>
        <a:bodyPr/>
        <a:lstStyle/>
        <a:p>
          <a:endParaRPr lang="en-US"/>
        </a:p>
      </dgm:t>
    </dgm:pt>
    <dgm:pt modelId="{7CA43CC4-C836-C749-BE3C-04FDF5B52314}">
      <dgm:prSet phldrT="[Text]" custT="1"/>
      <dgm:spPr>
        <a:solidFill>
          <a:srgbClr val="FAE9DB">
            <a:alpha val="90000"/>
          </a:srgbClr>
        </a:solidFill>
        <a:ln>
          <a:solidFill>
            <a:srgbClr val="F67217">
              <a:alpha val="90000"/>
            </a:srgbClr>
          </a:solidFill>
        </a:ln>
      </dgm:spPr>
      <dgm:t>
        <a:bodyPr/>
        <a:lstStyle/>
        <a:p>
          <a:r>
            <a:rPr lang="en-US" sz="1600" dirty="0"/>
            <a:t>Release</a:t>
          </a:r>
          <a:endParaRPr lang="en-US" sz="2400" dirty="0"/>
        </a:p>
      </dgm:t>
    </dgm:pt>
    <dgm:pt modelId="{2610B567-CCAE-2E4F-B4E4-9EA4BB16681C}" type="parTrans" cxnId="{EA4E6975-03EB-7641-94C9-803B7810A896}">
      <dgm:prSet/>
      <dgm:spPr/>
      <dgm:t>
        <a:bodyPr/>
        <a:lstStyle/>
        <a:p>
          <a:endParaRPr lang="en-US"/>
        </a:p>
      </dgm:t>
    </dgm:pt>
    <dgm:pt modelId="{3FA38E03-712F-B044-A800-066E0AF13949}" type="sibTrans" cxnId="{EA4E6975-03EB-7641-94C9-803B7810A896}">
      <dgm:prSet/>
      <dgm:spPr/>
      <dgm:t>
        <a:bodyPr/>
        <a:lstStyle/>
        <a:p>
          <a:endParaRPr lang="en-US"/>
        </a:p>
      </dgm:t>
    </dgm:pt>
    <dgm:pt modelId="{FD977633-9D2A-CF46-B808-C877EE00B31F}" type="pres">
      <dgm:prSet presAssocID="{9FA08080-36CA-A645-8AA9-D42D53F67D4C}" presName="Name0" presStyleCnt="0">
        <dgm:presLayoutVars>
          <dgm:dir/>
          <dgm:animLvl val="lvl"/>
          <dgm:resizeHandles val="exact"/>
        </dgm:presLayoutVars>
      </dgm:prSet>
      <dgm:spPr/>
    </dgm:pt>
    <dgm:pt modelId="{8108741C-550E-E043-A31A-7FB4CB175F2E}" type="pres">
      <dgm:prSet presAssocID="{E91524BC-FA10-8740-ADEF-2A9521F32C08}" presName="linNode" presStyleCnt="0"/>
      <dgm:spPr/>
    </dgm:pt>
    <dgm:pt modelId="{7D262780-8921-AE4C-B7D1-942EE972B066}" type="pres">
      <dgm:prSet presAssocID="{E91524BC-FA10-8740-ADEF-2A9521F32C08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85280D89-3DA6-6C47-BE2C-BB31B109DEAF}" type="pres">
      <dgm:prSet presAssocID="{E91524BC-FA10-8740-ADEF-2A9521F32C08}" presName="descendantText" presStyleLbl="alignAccFollowNode1" presStyleIdx="0" presStyleCnt="4">
        <dgm:presLayoutVars>
          <dgm:bulletEnabled val="1"/>
        </dgm:presLayoutVars>
      </dgm:prSet>
      <dgm:spPr/>
    </dgm:pt>
    <dgm:pt modelId="{14509F61-955A-D24A-BB40-ED61FBACC02C}" type="pres">
      <dgm:prSet presAssocID="{27F226FC-87CF-CC4C-8750-E789EAB10C3A}" presName="sp" presStyleCnt="0"/>
      <dgm:spPr/>
    </dgm:pt>
    <dgm:pt modelId="{B12A9C23-9964-6240-84DD-63A10CE9D889}" type="pres">
      <dgm:prSet presAssocID="{DBFEF10A-92D0-AA40-B4A0-BD000BFB6FBA}" presName="linNode" presStyleCnt="0"/>
      <dgm:spPr/>
    </dgm:pt>
    <dgm:pt modelId="{5B9BF7B4-2962-464B-8E91-ADC0F76B69CF}" type="pres">
      <dgm:prSet presAssocID="{DBFEF10A-92D0-AA40-B4A0-BD000BFB6FBA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6F35DC6E-BB5F-E449-8902-65DFDFA04217}" type="pres">
      <dgm:prSet presAssocID="{DBFEF10A-92D0-AA40-B4A0-BD000BFB6FBA}" presName="descendantText" presStyleLbl="alignAccFollowNode1" presStyleIdx="1" presStyleCnt="4" custScaleY="106489">
        <dgm:presLayoutVars>
          <dgm:bulletEnabled val="1"/>
        </dgm:presLayoutVars>
      </dgm:prSet>
      <dgm:spPr/>
    </dgm:pt>
    <dgm:pt modelId="{4373D855-B134-1047-AF8A-E84B55673A5D}" type="pres">
      <dgm:prSet presAssocID="{AB2056D1-9AB5-EC49-93C9-F65386245C22}" presName="sp" presStyleCnt="0"/>
      <dgm:spPr/>
    </dgm:pt>
    <dgm:pt modelId="{F7F05D83-4F71-304D-AEEB-63296EF168CC}" type="pres">
      <dgm:prSet presAssocID="{1160559F-5C75-EE4E-A4AD-7EF0A350B17F}" presName="linNode" presStyleCnt="0"/>
      <dgm:spPr/>
    </dgm:pt>
    <dgm:pt modelId="{AADE05E0-3E2C-FD46-AF4C-C462204F87F7}" type="pres">
      <dgm:prSet presAssocID="{1160559F-5C75-EE4E-A4AD-7EF0A350B17F}" presName="parentText" presStyleLbl="node1" presStyleIdx="2" presStyleCnt="4" custLinFactNeighborX="326">
        <dgm:presLayoutVars>
          <dgm:chMax val="1"/>
          <dgm:bulletEnabled val="1"/>
        </dgm:presLayoutVars>
      </dgm:prSet>
      <dgm:spPr/>
    </dgm:pt>
    <dgm:pt modelId="{74BDE4CE-664C-AF47-91FA-2B70E85C4775}" type="pres">
      <dgm:prSet presAssocID="{1160559F-5C75-EE4E-A4AD-7EF0A350B17F}" presName="descendantText" presStyleLbl="alignAccFollowNode1" presStyleIdx="2" presStyleCnt="4">
        <dgm:presLayoutVars>
          <dgm:bulletEnabled val="1"/>
        </dgm:presLayoutVars>
      </dgm:prSet>
      <dgm:spPr/>
    </dgm:pt>
    <dgm:pt modelId="{79A6DDD3-8489-2449-9931-E39FDB8257EE}" type="pres">
      <dgm:prSet presAssocID="{948835CD-680B-2944-B9C0-7A7789DE55BC}" presName="sp" presStyleCnt="0"/>
      <dgm:spPr/>
    </dgm:pt>
    <dgm:pt modelId="{C8670350-C263-B842-BFB0-A4C2D940BF70}" type="pres">
      <dgm:prSet presAssocID="{9C20A062-5FE7-2C43-91DE-38C8B678D438}" presName="linNode" presStyleCnt="0"/>
      <dgm:spPr/>
    </dgm:pt>
    <dgm:pt modelId="{51389C49-803F-BE4C-9C08-57250C92FF72}" type="pres">
      <dgm:prSet presAssocID="{9C20A062-5FE7-2C43-91DE-38C8B678D438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D2C23041-9514-5347-9570-E5D20A76BE19}" type="pres">
      <dgm:prSet presAssocID="{9C20A062-5FE7-2C43-91DE-38C8B678D438}" presName="descendantText" presStyleLbl="alignAccFollowNode1" presStyleIdx="3" presStyleCnt="4" custLinFactNeighborX="-510" custLinFactNeighborY="4154">
        <dgm:presLayoutVars>
          <dgm:bulletEnabled val="1"/>
        </dgm:presLayoutVars>
      </dgm:prSet>
      <dgm:spPr/>
    </dgm:pt>
  </dgm:ptLst>
  <dgm:cxnLst>
    <dgm:cxn modelId="{80504300-276D-D84F-B84F-5F112FD09BB2}" type="presOf" srcId="{05282DBA-E160-E74E-A4DC-AD04D6E2361A}" destId="{D2C23041-9514-5347-9570-E5D20A76BE19}" srcOrd="0" destOrd="2" presId="urn:microsoft.com/office/officeart/2005/8/layout/vList5"/>
    <dgm:cxn modelId="{291F2414-B5D4-4E40-B13D-3AE5F5FF8B9D}" srcId="{9C20A062-5FE7-2C43-91DE-38C8B678D438}" destId="{2DA0B55E-825E-204C-93F5-DDD23CB9385C}" srcOrd="0" destOrd="0" parTransId="{36138C2F-E5D1-2945-AED4-FB0D047D7ED0}" sibTransId="{1C95DE6C-DD47-A745-A69C-645572700B8E}"/>
    <dgm:cxn modelId="{E7751F21-046C-694C-B0E1-197AA4A86478}" type="presOf" srcId="{1160559F-5C75-EE4E-A4AD-7EF0A350B17F}" destId="{AADE05E0-3E2C-FD46-AF4C-C462204F87F7}" srcOrd="0" destOrd="0" presId="urn:microsoft.com/office/officeart/2005/8/layout/vList5"/>
    <dgm:cxn modelId="{255F0F3A-8E49-0242-9164-A9FECC105DF7}" srcId="{9FA08080-36CA-A645-8AA9-D42D53F67D4C}" destId="{1160559F-5C75-EE4E-A4AD-7EF0A350B17F}" srcOrd="2" destOrd="0" parTransId="{D4182F8A-EFE4-2148-A980-6742BEC5F65D}" sibTransId="{948835CD-680B-2944-B9C0-7A7789DE55BC}"/>
    <dgm:cxn modelId="{68FDEB3E-934B-C946-99D4-D7BA738C91C4}" type="presOf" srcId="{9C20A062-5FE7-2C43-91DE-38C8B678D438}" destId="{51389C49-803F-BE4C-9C08-57250C92FF72}" srcOrd="0" destOrd="0" presId="urn:microsoft.com/office/officeart/2005/8/layout/vList5"/>
    <dgm:cxn modelId="{07FDC143-BE84-4E4D-993B-BF80680CB879}" srcId="{DBFEF10A-92D0-AA40-B4A0-BD000BFB6FBA}" destId="{DC1A1D8A-79D8-3949-8C25-1C90B34FD167}" srcOrd="2" destOrd="0" parTransId="{C4EC40E4-BC40-0A42-A039-1F9B0A15AF5E}" sibTransId="{659307DA-7F45-1144-B687-5E43DF7A8639}"/>
    <dgm:cxn modelId="{C767634F-6E0F-3F45-8406-40196FBD92A4}" type="presOf" srcId="{0380AA9B-7EFD-F146-9AA6-C9D52DF13074}" destId="{85280D89-3DA6-6C47-BE2C-BB31B109DEAF}" srcOrd="0" destOrd="1" presId="urn:microsoft.com/office/officeart/2005/8/layout/vList5"/>
    <dgm:cxn modelId="{129F8A51-322C-3C44-8EBA-8730D0A5E0E4}" type="presOf" srcId="{07DAFEEC-AE13-C149-9CB6-BA8378D1000D}" destId="{6F35DC6E-BB5F-E449-8902-65DFDFA04217}" srcOrd="0" destOrd="1" presId="urn:microsoft.com/office/officeart/2005/8/layout/vList5"/>
    <dgm:cxn modelId="{9C9A1C52-40B9-3D4B-95A7-6508DB1250C4}" type="presOf" srcId="{77F30910-5988-D34B-A070-4012F1227518}" destId="{6F35DC6E-BB5F-E449-8902-65DFDFA04217}" srcOrd="0" destOrd="0" presId="urn:microsoft.com/office/officeart/2005/8/layout/vList5"/>
    <dgm:cxn modelId="{62FD6056-8023-ED48-A101-6BF2CB5CED14}" type="presOf" srcId="{9CD99EC1-D072-AA49-A6DF-3F27C99E5C8F}" destId="{74BDE4CE-664C-AF47-91FA-2B70E85C4775}" srcOrd="0" destOrd="0" presId="urn:microsoft.com/office/officeart/2005/8/layout/vList5"/>
    <dgm:cxn modelId="{A0089E5A-226A-CE4F-9402-5DF80E5B83F9}" type="presOf" srcId="{7CA43CC4-C836-C749-BE3C-04FDF5B52314}" destId="{74BDE4CE-664C-AF47-91FA-2B70E85C4775}" srcOrd="0" destOrd="2" presId="urn:microsoft.com/office/officeart/2005/8/layout/vList5"/>
    <dgm:cxn modelId="{C417425D-4B9E-E74A-88CC-E9AF213BA661}" srcId="{1160559F-5C75-EE4E-A4AD-7EF0A350B17F}" destId="{B2DF5B3D-4215-E644-8F3A-2A42C7CFEEB6}" srcOrd="1" destOrd="0" parTransId="{28045265-B8F4-AE44-87D7-5DCC7BB55C0B}" sibTransId="{533D6234-7CE9-5642-9FA6-351F707C3BE0}"/>
    <dgm:cxn modelId="{806C3269-E700-EC4E-A277-0B6CAE4E4211}" type="presOf" srcId="{B2DF5B3D-4215-E644-8F3A-2A42C7CFEEB6}" destId="{74BDE4CE-664C-AF47-91FA-2B70E85C4775}" srcOrd="0" destOrd="1" presId="urn:microsoft.com/office/officeart/2005/8/layout/vList5"/>
    <dgm:cxn modelId="{EA4E6975-03EB-7641-94C9-803B7810A896}" srcId="{1160559F-5C75-EE4E-A4AD-7EF0A350B17F}" destId="{7CA43CC4-C836-C749-BE3C-04FDF5B52314}" srcOrd="2" destOrd="0" parTransId="{2610B567-CCAE-2E4F-B4E4-9EA4BB16681C}" sibTransId="{3FA38E03-712F-B044-A800-066E0AF13949}"/>
    <dgm:cxn modelId="{56E90A79-7DD1-7745-8EC5-1D97CAF2CC23}" srcId="{DBFEF10A-92D0-AA40-B4A0-BD000BFB6FBA}" destId="{07DAFEEC-AE13-C149-9CB6-BA8378D1000D}" srcOrd="1" destOrd="0" parTransId="{48B91A1B-E912-EF47-8998-F2AADF2880B7}" sibTransId="{1DA53990-A820-5C45-9D64-309F28BE4FF8}"/>
    <dgm:cxn modelId="{BF4CA581-2887-354B-8EB8-D4D2C32F0362}" srcId="{DBFEF10A-92D0-AA40-B4A0-BD000BFB6FBA}" destId="{77F30910-5988-D34B-A070-4012F1227518}" srcOrd="0" destOrd="0" parTransId="{FF61FE25-E20B-4646-9B5A-18800348AC8C}" sibTransId="{57DE1C44-59A5-DE48-850D-A330CE2D8FA4}"/>
    <dgm:cxn modelId="{BA3EEF83-9C75-0945-9981-D9140C9675DD}" srcId="{9FA08080-36CA-A645-8AA9-D42D53F67D4C}" destId="{9C20A062-5FE7-2C43-91DE-38C8B678D438}" srcOrd="3" destOrd="0" parTransId="{D0D34F6D-E2CF-D241-9F62-6593BE0792AD}" sibTransId="{4D5FCAA8-043D-6C4A-AF96-5536DE40D57E}"/>
    <dgm:cxn modelId="{20D2978A-74F8-A045-A5D4-7A67AA6AA000}" srcId="{E91524BC-FA10-8740-ADEF-2A9521F32C08}" destId="{0380AA9B-7EFD-F146-9AA6-C9D52DF13074}" srcOrd="1" destOrd="0" parTransId="{400DFEBA-8CB9-5945-8A4F-8361221D90F9}" sibTransId="{85017745-9C8D-0342-95B7-11DD65012C0A}"/>
    <dgm:cxn modelId="{98EB64A7-DD4D-8B44-A4FA-0272DB0A8334}" type="presOf" srcId="{DBFEF10A-92D0-AA40-B4A0-BD000BFB6FBA}" destId="{5B9BF7B4-2962-464B-8E91-ADC0F76B69CF}" srcOrd="0" destOrd="0" presId="urn:microsoft.com/office/officeart/2005/8/layout/vList5"/>
    <dgm:cxn modelId="{18166DA8-2685-6743-980F-64CA1FD8A407}" type="presOf" srcId="{E91524BC-FA10-8740-ADEF-2A9521F32C08}" destId="{7D262780-8921-AE4C-B7D1-942EE972B066}" srcOrd="0" destOrd="0" presId="urn:microsoft.com/office/officeart/2005/8/layout/vList5"/>
    <dgm:cxn modelId="{D661A2AE-020C-3F4C-B8B4-2189781A98F0}" srcId="{1160559F-5C75-EE4E-A4AD-7EF0A350B17F}" destId="{9CD99EC1-D072-AA49-A6DF-3F27C99E5C8F}" srcOrd="0" destOrd="0" parTransId="{96A4CBC8-9AC0-8A46-A897-31469EDF045C}" sibTransId="{788DB82D-65E4-4645-B055-650EA035A7FB}"/>
    <dgm:cxn modelId="{65B5C4AE-098A-4F43-A68A-50967AE7E859}" srcId="{E91524BC-FA10-8740-ADEF-2A9521F32C08}" destId="{680B3F11-FB51-E24A-BB76-A4D8355013A4}" srcOrd="0" destOrd="0" parTransId="{02DFF622-EABF-A841-9B89-8F72539C77D6}" sibTransId="{1708339F-0AC3-264D-9973-96EE513382D6}"/>
    <dgm:cxn modelId="{3801AEB0-765E-2A4B-931C-88CE1C86FA5A}" srcId="{9FA08080-36CA-A645-8AA9-D42D53F67D4C}" destId="{DBFEF10A-92D0-AA40-B4A0-BD000BFB6FBA}" srcOrd="1" destOrd="0" parTransId="{A27F9326-5632-E646-8383-43B0D835CADA}" sibTransId="{AB2056D1-9AB5-EC49-93C9-F65386245C22}"/>
    <dgm:cxn modelId="{BE8939BA-298D-CD40-BF96-CE26047AD9DC}" type="presOf" srcId="{9BB5510A-37C5-C945-957B-EDDDC74BEEAC}" destId="{85280D89-3DA6-6C47-BE2C-BB31B109DEAF}" srcOrd="0" destOrd="2" presId="urn:microsoft.com/office/officeart/2005/8/layout/vList5"/>
    <dgm:cxn modelId="{CB2523C0-F3D0-154F-A7AB-74B3DDAF2468}" type="presOf" srcId="{DC1A1D8A-79D8-3949-8C25-1C90B34FD167}" destId="{6F35DC6E-BB5F-E449-8902-65DFDFA04217}" srcOrd="0" destOrd="2" presId="urn:microsoft.com/office/officeart/2005/8/layout/vList5"/>
    <dgm:cxn modelId="{45FF95C3-8BA1-5A46-8860-855F11667880}" srcId="{E91524BC-FA10-8740-ADEF-2A9521F32C08}" destId="{9BB5510A-37C5-C945-957B-EDDDC74BEEAC}" srcOrd="2" destOrd="0" parTransId="{448D6F6F-857D-1043-AA74-89C016B66FD0}" sibTransId="{D9A3428F-0F9E-704C-97DC-CF9E454067B1}"/>
    <dgm:cxn modelId="{B78928C4-6084-8841-A2CC-8D70B5A67182}" type="presOf" srcId="{B728FD81-E568-C441-8094-7D18506EEEB1}" destId="{D2C23041-9514-5347-9570-E5D20A76BE19}" srcOrd="0" destOrd="1" presId="urn:microsoft.com/office/officeart/2005/8/layout/vList5"/>
    <dgm:cxn modelId="{A61615C6-F2F9-1C42-B2D9-0CF16958DBA0}" type="presOf" srcId="{2DA0B55E-825E-204C-93F5-DDD23CB9385C}" destId="{D2C23041-9514-5347-9570-E5D20A76BE19}" srcOrd="0" destOrd="0" presId="urn:microsoft.com/office/officeart/2005/8/layout/vList5"/>
    <dgm:cxn modelId="{A65FE9DC-6632-CD4B-BEED-C78AD7AF4B72}" srcId="{9C20A062-5FE7-2C43-91DE-38C8B678D438}" destId="{B728FD81-E568-C441-8094-7D18506EEEB1}" srcOrd="1" destOrd="0" parTransId="{41CF7723-D68F-7F4A-931D-E524407C4467}" sibTransId="{05C34B0C-D248-0D4B-8F7D-9D5618F46DA5}"/>
    <dgm:cxn modelId="{41BE16DD-89F4-7945-8732-83E4287DCE37}" type="presOf" srcId="{9FA08080-36CA-A645-8AA9-D42D53F67D4C}" destId="{FD977633-9D2A-CF46-B808-C877EE00B31F}" srcOrd="0" destOrd="0" presId="urn:microsoft.com/office/officeart/2005/8/layout/vList5"/>
    <dgm:cxn modelId="{0E244CE1-DCF3-474F-A4E3-2D97059E9856}" srcId="{9FA08080-36CA-A645-8AA9-D42D53F67D4C}" destId="{E91524BC-FA10-8740-ADEF-2A9521F32C08}" srcOrd="0" destOrd="0" parTransId="{C3DEAA48-1015-7743-A4CF-B8C713ECAC36}" sibTransId="{27F226FC-87CF-CC4C-8750-E789EAB10C3A}"/>
    <dgm:cxn modelId="{49EEECEC-C423-D141-ABDE-BCF54AE4E200}" srcId="{9C20A062-5FE7-2C43-91DE-38C8B678D438}" destId="{05282DBA-E160-E74E-A4DC-AD04D6E2361A}" srcOrd="2" destOrd="0" parTransId="{9135F959-7EB9-0941-8666-611397F38179}" sibTransId="{2887850B-4148-D743-9423-965322B4FC2D}"/>
    <dgm:cxn modelId="{25A34CF9-CC1F-1E47-BC84-640D408E6952}" type="presOf" srcId="{680B3F11-FB51-E24A-BB76-A4D8355013A4}" destId="{85280D89-3DA6-6C47-BE2C-BB31B109DEAF}" srcOrd="0" destOrd="0" presId="urn:microsoft.com/office/officeart/2005/8/layout/vList5"/>
    <dgm:cxn modelId="{70D5D52D-5FBF-764C-91B1-F55EC0AA1DD0}" type="presParOf" srcId="{FD977633-9D2A-CF46-B808-C877EE00B31F}" destId="{8108741C-550E-E043-A31A-7FB4CB175F2E}" srcOrd="0" destOrd="0" presId="urn:microsoft.com/office/officeart/2005/8/layout/vList5"/>
    <dgm:cxn modelId="{10FC96EB-555E-774E-BAF7-7A923A002572}" type="presParOf" srcId="{8108741C-550E-E043-A31A-7FB4CB175F2E}" destId="{7D262780-8921-AE4C-B7D1-942EE972B066}" srcOrd="0" destOrd="0" presId="urn:microsoft.com/office/officeart/2005/8/layout/vList5"/>
    <dgm:cxn modelId="{4DDE0B0F-4C1B-F24C-ACD9-FC44F0535FA1}" type="presParOf" srcId="{8108741C-550E-E043-A31A-7FB4CB175F2E}" destId="{85280D89-3DA6-6C47-BE2C-BB31B109DEAF}" srcOrd="1" destOrd="0" presId="urn:microsoft.com/office/officeart/2005/8/layout/vList5"/>
    <dgm:cxn modelId="{0EAC7938-6703-E74D-8D05-9637D9F1D4F3}" type="presParOf" srcId="{FD977633-9D2A-CF46-B808-C877EE00B31F}" destId="{14509F61-955A-D24A-BB40-ED61FBACC02C}" srcOrd="1" destOrd="0" presId="urn:microsoft.com/office/officeart/2005/8/layout/vList5"/>
    <dgm:cxn modelId="{E1960B9F-4DF8-A242-ACB5-4A1175543790}" type="presParOf" srcId="{FD977633-9D2A-CF46-B808-C877EE00B31F}" destId="{B12A9C23-9964-6240-84DD-63A10CE9D889}" srcOrd="2" destOrd="0" presId="urn:microsoft.com/office/officeart/2005/8/layout/vList5"/>
    <dgm:cxn modelId="{47DDA8F5-4C4D-9E49-9D14-2B68CDCF2E2F}" type="presParOf" srcId="{B12A9C23-9964-6240-84DD-63A10CE9D889}" destId="{5B9BF7B4-2962-464B-8E91-ADC0F76B69CF}" srcOrd="0" destOrd="0" presId="urn:microsoft.com/office/officeart/2005/8/layout/vList5"/>
    <dgm:cxn modelId="{DF640B40-1DEF-8546-871F-AB202BB4B610}" type="presParOf" srcId="{B12A9C23-9964-6240-84DD-63A10CE9D889}" destId="{6F35DC6E-BB5F-E449-8902-65DFDFA04217}" srcOrd="1" destOrd="0" presId="urn:microsoft.com/office/officeart/2005/8/layout/vList5"/>
    <dgm:cxn modelId="{366A4723-796B-3144-B248-2CB09DE61260}" type="presParOf" srcId="{FD977633-9D2A-CF46-B808-C877EE00B31F}" destId="{4373D855-B134-1047-AF8A-E84B55673A5D}" srcOrd="3" destOrd="0" presId="urn:microsoft.com/office/officeart/2005/8/layout/vList5"/>
    <dgm:cxn modelId="{EDA80CC3-3DB9-1940-828D-F632E3C5B02E}" type="presParOf" srcId="{FD977633-9D2A-CF46-B808-C877EE00B31F}" destId="{F7F05D83-4F71-304D-AEEB-63296EF168CC}" srcOrd="4" destOrd="0" presId="urn:microsoft.com/office/officeart/2005/8/layout/vList5"/>
    <dgm:cxn modelId="{5524B2B6-277A-C946-8FA5-B024D0FA8F34}" type="presParOf" srcId="{F7F05D83-4F71-304D-AEEB-63296EF168CC}" destId="{AADE05E0-3E2C-FD46-AF4C-C462204F87F7}" srcOrd="0" destOrd="0" presId="urn:microsoft.com/office/officeart/2005/8/layout/vList5"/>
    <dgm:cxn modelId="{A1FEF71D-0349-B345-A19A-E755A53AB588}" type="presParOf" srcId="{F7F05D83-4F71-304D-AEEB-63296EF168CC}" destId="{74BDE4CE-664C-AF47-91FA-2B70E85C4775}" srcOrd="1" destOrd="0" presId="urn:microsoft.com/office/officeart/2005/8/layout/vList5"/>
    <dgm:cxn modelId="{7F49A40B-89A3-FD4F-9518-C8741132C3C9}" type="presParOf" srcId="{FD977633-9D2A-CF46-B808-C877EE00B31F}" destId="{79A6DDD3-8489-2449-9931-E39FDB8257EE}" srcOrd="5" destOrd="0" presId="urn:microsoft.com/office/officeart/2005/8/layout/vList5"/>
    <dgm:cxn modelId="{7C9E1F62-2EC2-964E-A8DF-1AC50E5A0D12}" type="presParOf" srcId="{FD977633-9D2A-CF46-B808-C877EE00B31F}" destId="{C8670350-C263-B842-BFB0-A4C2D940BF70}" srcOrd="6" destOrd="0" presId="urn:microsoft.com/office/officeart/2005/8/layout/vList5"/>
    <dgm:cxn modelId="{838A4302-D7A0-844C-BF51-35E4F7D51009}" type="presParOf" srcId="{C8670350-C263-B842-BFB0-A4C2D940BF70}" destId="{51389C49-803F-BE4C-9C08-57250C92FF72}" srcOrd="0" destOrd="0" presId="urn:microsoft.com/office/officeart/2005/8/layout/vList5"/>
    <dgm:cxn modelId="{43843CA3-7F39-9449-A9CA-673B7FC57FD9}" type="presParOf" srcId="{C8670350-C263-B842-BFB0-A4C2D940BF70}" destId="{D2C23041-9514-5347-9570-E5D20A76BE1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80D89-3DA6-6C47-BE2C-BB31B109DEAF}">
      <dsp:nvSpPr>
        <dsp:cNvPr id="0" name=""/>
        <dsp:cNvSpPr/>
      </dsp:nvSpPr>
      <dsp:spPr>
        <a:xfrm rot="5400000">
          <a:off x="3434263" y="-1325025"/>
          <a:ext cx="742021" cy="3581434"/>
        </a:xfrm>
        <a:prstGeom prst="round2SameRect">
          <a:avLst/>
        </a:prstGeom>
        <a:solidFill>
          <a:srgbClr val="E8EFDB">
            <a:alpha val="90000"/>
          </a:srgbClr>
        </a:solidFill>
        <a:ln w="25400" cap="flat" cmpd="sng" algn="ctr">
          <a:solidFill>
            <a:srgbClr val="41840A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Release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Release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Release</a:t>
          </a:r>
          <a:endParaRPr lang="en-US" sz="1800" kern="1200" dirty="0"/>
        </a:p>
      </dsp:txBody>
      <dsp:txXfrm rot="-5400000">
        <a:off x="2014557" y="130903"/>
        <a:ext cx="3545212" cy="669577"/>
      </dsp:txXfrm>
    </dsp:sp>
    <dsp:sp modelId="{7D262780-8921-AE4C-B7D1-942EE972B066}">
      <dsp:nvSpPr>
        <dsp:cNvPr id="0" name=""/>
        <dsp:cNvSpPr/>
      </dsp:nvSpPr>
      <dsp:spPr>
        <a:xfrm>
          <a:off x="0" y="1928"/>
          <a:ext cx="2014556" cy="927527"/>
        </a:xfrm>
        <a:prstGeom prst="roundRect">
          <a:avLst/>
        </a:prstGeom>
        <a:solidFill>
          <a:srgbClr val="4184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Product</a:t>
          </a:r>
          <a:endParaRPr lang="en-US" sz="2400" b="1" kern="1200" dirty="0"/>
        </a:p>
      </dsp:txBody>
      <dsp:txXfrm>
        <a:off x="45278" y="47206"/>
        <a:ext cx="1924000" cy="836971"/>
      </dsp:txXfrm>
    </dsp:sp>
    <dsp:sp modelId="{6F35DC6E-BB5F-E449-8902-65DFDFA04217}">
      <dsp:nvSpPr>
        <dsp:cNvPr id="0" name=""/>
        <dsp:cNvSpPr/>
      </dsp:nvSpPr>
      <dsp:spPr>
        <a:xfrm rot="5400000">
          <a:off x="3410188" y="-351121"/>
          <a:ext cx="790171" cy="3581434"/>
        </a:xfrm>
        <a:prstGeom prst="round2SameRect">
          <a:avLst/>
        </a:prstGeom>
        <a:solidFill>
          <a:srgbClr val="D7E2EF">
            <a:alpha val="90000"/>
          </a:srgbClr>
        </a:solidFill>
        <a:ln w="25400" cap="flat" cmpd="sng" algn="ctr">
          <a:solidFill>
            <a:srgbClr val="215EBD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Release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Release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Release</a:t>
          </a:r>
          <a:endParaRPr lang="en-US" sz="2400" kern="1200" dirty="0"/>
        </a:p>
      </dsp:txBody>
      <dsp:txXfrm rot="-5400000">
        <a:off x="2014557" y="1083083"/>
        <a:ext cx="3542861" cy="713025"/>
      </dsp:txXfrm>
    </dsp:sp>
    <dsp:sp modelId="{5B9BF7B4-2962-464B-8E91-ADC0F76B69CF}">
      <dsp:nvSpPr>
        <dsp:cNvPr id="0" name=""/>
        <dsp:cNvSpPr/>
      </dsp:nvSpPr>
      <dsp:spPr>
        <a:xfrm>
          <a:off x="0" y="975831"/>
          <a:ext cx="2014556" cy="927527"/>
        </a:xfrm>
        <a:prstGeom prst="roundRect">
          <a:avLst/>
        </a:prstGeom>
        <a:solidFill>
          <a:srgbClr val="215EB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Product</a:t>
          </a:r>
          <a:endParaRPr lang="en-US" sz="2400" b="1" kern="1200" dirty="0"/>
        </a:p>
      </dsp:txBody>
      <dsp:txXfrm>
        <a:off x="45278" y="1021109"/>
        <a:ext cx="1924000" cy="836971"/>
      </dsp:txXfrm>
    </dsp:sp>
    <dsp:sp modelId="{74BDE4CE-664C-AF47-91FA-2B70E85C4775}">
      <dsp:nvSpPr>
        <dsp:cNvPr id="0" name=""/>
        <dsp:cNvSpPr/>
      </dsp:nvSpPr>
      <dsp:spPr>
        <a:xfrm rot="5400000">
          <a:off x="3434263" y="622781"/>
          <a:ext cx="742021" cy="3581434"/>
        </a:xfrm>
        <a:prstGeom prst="round2SameRect">
          <a:avLst/>
        </a:prstGeom>
        <a:solidFill>
          <a:srgbClr val="FAE9DB">
            <a:alpha val="90000"/>
          </a:srgbClr>
        </a:solidFill>
        <a:ln w="25400" cap="flat" cmpd="sng" algn="ctr">
          <a:solidFill>
            <a:srgbClr val="F67217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Release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Release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Release</a:t>
          </a:r>
          <a:endParaRPr lang="en-US" sz="2400" kern="1200" dirty="0"/>
        </a:p>
      </dsp:txBody>
      <dsp:txXfrm rot="-5400000">
        <a:off x="2014557" y="2078709"/>
        <a:ext cx="3545212" cy="669577"/>
      </dsp:txXfrm>
    </dsp:sp>
    <dsp:sp modelId="{AADE05E0-3E2C-FD46-AF4C-C462204F87F7}">
      <dsp:nvSpPr>
        <dsp:cNvPr id="0" name=""/>
        <dsp:cNvSpPr/>
      </dsp:nvSpPr>
      <dsp:spPr>
        <a:xfrm>
          <a:off x="11675" y="1949735"/>
          <a:ext cx="2014556" cy="927527"/>
        </a:xfrm>
        <a:prstGeom prst="roundRect">
          <a:avLst/>
        </a:prstGeom>
        <a:solidFill>
          <a:srgbClr val="F67217">
            <a:alpha val="90000"/>
          </a:srgbClr>
        </a:solidFill>
        <a:ln w="25400" cap="flat" cmpd="sng" algn="ctr">
          <a:solidFill>
            <a:srgbClr val="F67217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Product</a:t>
          </a:r>
          <a:endParaRPr lang="en-US" sz="1600" b="1" kern="1200" dirty="0"/>
        </a:p>
      </dsp:txBody>
      <dsp:txXfrm>
        <a:off x="56953" y="1995013"/>
        <a:ext cx="1924000" cy="836971"/>
      </dsp:txXfrm>
    </dsp:sp>
    <dsp:sp modelId="{D2C23041-9514-5347-9570-E5D20A76BE19}">
      <dsp:nvSpPr>
        <dsp:cNvPr id="0" name=""/>
        <dsp:cNvSpPr/>
      </dsp:nvSpPr>
      <dsp:spPr>
        <a:xfrm rot="5400000">
          <a:off x="3423988" y="1627508"/>
          <a:ext cx="742021" cy="3581434"/>
        </a:xfrm>
        <a:prstGeom prst="round2SameRect">
          <a:avLst/>
        </a:prstGeom>
        <a:solidFill>
          <a:srgbClr val="FAE9DB">
            <a:alpha val="90000"/>
          </a:srgbClr>
        </a:solidFill>
        <a:ln w="25400" cap="flat" cmpd="sng" algn="ctr">
          <a:solidFill>
            <a:srgbClr val="980004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Release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Release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Release</a:t>
          </a:r>
          <a:endParaRPr lang="en-US" sz="1800" kern="1200" dirty="0"/>
        </a:p>
      </dsp:txBody>
      <dsp:txXfrm rot="-5400000">
        <a:off x="2004282" y="3083436"/>
        <a:ext cx="3545212" cy="669577"/>
      </dsp:txXfrm>
    </dsp:sp>
    <dsp:sp modelId="{51389C49-803F-BE4C-9C08-57250C92FF72}">
      <dsp:nvSpPr>
        <dsp:cNvPr id="0" name=""/>
        <dsp:cNvSpPr/>
      </dsp:nvSpPr>
      <dsp:spPr>
        <a:xfrm>
          <a:off x="0" y="2923638"/>
          <a:ext cx="2014556" cy="927527"/>
        </a:xfrm>
        <a:prstGeom prst="roundRect">
          <a:avLst/>
        </a:prstGeom>
        <a:solidFill>
          <a:srgbClr val="9800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Product</a:t>
          </a:r>
          <a:endParaRPr lang="en-US" sz="2400" b="1" kern="1200" dirty="0"/>
        </a:p>
      </dsp:txBody>
      <dsp:txXfrm>
        <a:off x="45278" y="2968916"/>
        <a:ext cx="1924000" cy="836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7/10/18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7/10/18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7/10/18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7/10/18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7/10/18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7/10/18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7/10/18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7/10/18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7/10/18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7/10/18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7/10/18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7/10/18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hyperlink" Target="https://www.aha.io/?utm_campaign=Global_-_Americas_-_Business_Plan_-_Downloads_-_Product_Roadmap_Templates&amp;utm_content=Product_Roadmap_Templates_-_PPT_-_Portfolio_Roadmap_Templates&amp;utm_source=downloads&amp;utm_medium=powerpoint&amp;utm_term=portfolio_roadmap_templates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hyperlink" Target="https://www.aha.io/software/product-roadmaps/?utm_campaign=Global_-_Americas_-_Business_Plan_-_Downloads_-_Product_Roadmap_Templates&amp;utm_content=Product_Roadmap_Templates_-_PPT_-_Portfolio_Roadmap_Templates&amp;utm_source=downloads&amp;utm_medium=powerpoint&amp;utm_term=portfolio_roadmap_templat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4540" y="200640"/>
            <a:ext cx="2538919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0A52BC"/>
                </a:solidFill>
              </a:rPr>
              <a:t>Portfolio Roadmap</a:t>
            </a:r>
          </a:p>
        </p:txBody>
      </p:sp>
      <p:pic>
        <p:nvPicPr>
          <p:cNvPr id="2" name="Picture 1" descr="Aha_Blue_TransparentBG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1789"/>
            <a:ext cx="1100476" cy="550238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5799CD1-FA9F-DD4F-B1E7-043E21F20E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9005296"/>
              </p:ext>
            </p:extLst>
          </p:nvPr>
        </p:nvGraphicFramePr>
        <p:xfrm>
          <a:off x="1524000" y="1397000"/>
          <a:ext cx="5595991" cy="3853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75A95DC-BADA-D645-8831-46AD1B4D8078}"/>
              </a:ext>
            </a:extLst>
          </p:cNvPr>
          <p:cNvSpPr/>
          <p:nvPr/>
        </p:nvSpPr>
        <p:spPr>
          <a:xfrm>
            <a:off x="1369995" y="6191789"/>
            <a:ext cx="7587574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767C7"/>
                </a:solidFill>
                <a:hlinkClick r:id="rId9"/>
              </a:rPr>
              <a:t>Click here to create a cloud-based roadmap template in Aha!</a:t>
            </a:r>
            <a:endParaRPr lang="en-US" b="1" dirty="0">
              <a:solidFill>
                <a:srgbClr val="0767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971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B54B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</TotalTime>
  <Words>29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Tim Davis</cp:lastModifiedBy>
  <cp:revision>74</cp:revision>
  <dcterms:created xsi:type="dcterms:W3CDTF">2018-02-07T21:54:11Z</dcterms:created>
  <dcterms:modified xsi:type="dcterms:W3CDTF">2018-07-10T20:27:55Z</dcterms:modified>
</cp:coreProperties>
</file>