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3CF"/>
    <a:srgbClr val="9F5068"/>
    <a:srgbClr val="F7BDBA"/>
    <a:srgbClr val="D9B5BF"/>
    <a:srgbClr val="E8EFDB"/>
    <a:srgbClr val="859E52"/>
    <a:srgbClr val="FDB54D"/>
    <a:srgbClr val="F0F0F0"/>
    <a:srgbClr val="FFEA89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51"/>
    <p:restoredTop sz="90981" autoAdjust="0"/>
  </p:normalViewPr>
  <p:slideViewPr>
    <p:cSldViewPr snapToGrid="0" snapToObjects="1">
      <p:cViewPr varScale="1">
        <p:scale>
          <a:sx n="131" d="100"/>
          <a:sy n="131" d="100"/>
        </p:scale>
        <p:origin x="11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software/marketing-management/?utm_campaign=Global_-_Americas_-_Marketing_Plan_-_Downloads_-_Marketing_Plan_Templates&amp;utm_content=Markting_Plan_-_PowerPoint_-_Marketing_Programs_Plan&amp;utm_source=downloads&amp;utm_medium=powerpoint&amp;utm_term=marketing_programs_pla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565" y="98848"/>
            <a:ext cx="2979563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273CF"/>
                </a:solidFill>
              </a:rPr>
              <a:t>Marketing programs plan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3C22A4-A0D3-B045-B801-464D07F3647A}"/>
              </a:ext>
            </a:extLst>
          </p:cNvPr>
          <p:cNvGrpSpPr/>
          <p:nvPr/>
        </p:nvGrpSpPr>
        <p:grpSpPr>
          <a:xfrm>
            <a:off x="1011677" y="885217"/>
            <a:ext cx="2198451" cy="4902740"/>
            <a:chOff x="1011677" y="885217"/>
            <a:chExt cx="2198451" cy="4902740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6D58547F-F207-C24F-B9E0-F65906D778ED}"/>
                </a:ext>
              </a:extLst>
            </p:cNvPr>
            <p:cNvSpPr/>
            <p:nvPr/>
          </p:nvSpPr>
          <p:spPr>
            <a:xfrm>
              <a:off x="1011677" y="885217"/>
              <a:ext cx="2198451" cy="4902740"/>
            </a:xfrm>
            <a:prstGeom prst="roundRect">
              <a:avLst/>
            </a:prstGeom>
            <a:solidFill>
              <a:srgbClr val="F7BDBA">
                <a:alpha val="50196"/>
              </a:srgbClr>
            </a:solidFill>
            <a:ln w="19050">
              <a:solidFill>
                <a:srgbClr val="9F5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243A8AE0-B081-8048-9023-C57D522173CE}"/>
                </a:ext>
              </a:extLst>
            </p:cNvPr>
            <p:cNvSpPr/>
            <p:nvPr/>
          </p:nvSpPr>
          <p:spPr>
            <a:xfrm>
              <a:off x="1297411" y="1730319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C37D9B8F-EC35-9E40-9866-4A211E64987E}"/>
                </a:ext>
              </a:extLst>
            </p:cNvPr>
            <p:cNvSpPr/>
            <p:nvPr/>
          </p:nvSpPr>
          <p:spPr>
            <a:xfrm>
              <a:off x="1297411" y="2717587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F18AA10A-27FE-814D-9C97-67869B0C20D8}"/>
                </a:ext>
              </a:extLst>
            </p:cNvPr>
            <p:cNvSpPr/>
            <p:nvPr/>
          </p:nvSpPr>
          <p:spPr>
            <a:xfrm>
              <a:off x="1297411" y="3704855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D50EDF9B-37CE-E14A-8EFE-14A29453E83A}"/>
                </a:ext>
              </a:extLst>
            </p:cNvPr>
            <p:cNvSpPr/>
            <p:nvPr/>
          </p:nvSpPr>
          <p:spPr>
            <a:xfrm>
              <a:off x="1297411" y="4692122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8DDA8CE-9DCE-DF49-85F6-C2C73A4B6724}"/>
                </a:ext>
              </a:extLst>
            </p:cNvPr>
            <p:cNvSpPr txBox="1"/>
            <p:nvPr/>
          </p:nvSpPr>
          <p:spPr>
            <a:xfrm>
              <a:off x="1372199" y="1007074"/>
              <a:ext cx="1397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Program 1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7164427-07F7-0E46-9C92-95E80D080013}"/>
              </a:ext>
            </a:extLst>
          </p:cNvPr>
          <p:cNvGrpSpPr/>
          <p:nvPr/>
        </p:nvGrpSpPr>
        <p:grpSpPr>
          <a:xfrm>
            <a:off x="3495862" y="885217"/>
            <a:ext cx="2198451" cy="4902740"/>
            <a:chOff x="1011677" y="885217"/>
            <a:chExt cx="2198451" cy="4902740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1CFF5755-053A-FB45-8AF3-5D19149AA69E}"/>
                </a:ext>
              </a:extLst>
            </p:cNvPr>
            <p:cNvSpPr/>
            <p:nvPr/>
          </p:nvSpPr>
          <p:spPr>
            <a:xfrm>
              <a:off x="1011677" y="885217"/>
              <a:ext cx="2198451" cy="4902740"/>
            </a:xfrm>
            <a:prstGeom prst="roundRect">
              <a:avLst/>
            </a:prstGeom>
            <a:solidFill>
              <a:srgbClr val="F7BDBA">
                <a:alpha val="50196"/>
              </a:srgbClr>
            </a:solidFill>
            <a:ln w="19050">
              <a:solidFill>
                <a:srgbClr val="9F5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92DFC2AF-E336-5848-90B6-024F952EB7FB}"/>
                </a:ext>
              </a:extLst>
            </p:cNvPr>
            <p:cNvSpPr/>
            <p:nvPr/>
          </p:nvSpPr>
          <p:spPr>
            <a:xfrm>
              <a:off x="1297411" y="1730319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45BE8DCD-F6CA-4B42-B998-EDCFB5C7E056}"/>
                </a:ext>
              </a:extLst>
            </p:cNvPr>
            <p:cNvSpPr/>
            <p:nvPr/>
          </p:nvSpPr>
          <p:spPr>
            <a:xfrm>
              <a:off x="1297411" y="2717587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Activity</a:t>
              </a:r>
              <a:endParaRPr lang="en-US" sz="2000" dirty="0"/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CE323892-E0FE-0847-9484-4CE96ABDF15C}"/>
                </a:ext>
              </a:extLst>
            </p:cNvPr>
            <p:cNvSpPr/>
            <p:nvPr/>
          </p:nvSpPr>
          <p:spPr>
            <a:xfrm>
              <a:off x="1297411" y="3704855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072DE200-23E5-214B-AC15-6D9FDC05FB35}"/>
                </a:ext>
              </a:extLst>
            </p:cNvPr>
            <p:cNvSpPr/>
            <p:nvPr/>
          </p:nvSpPr>
          <p:spPr>
            <a:xfrm>
              <a:off x="1297411" y="4692122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FF8305C-4173-4F47-B649-80C5B139FC25}"/>
                </a:ext>
              </a:extLst>
            </p:cNvPr>
            <p:cNvSpPr txBox="1"/>
            <p:nvPr/>
          </p:nvSpPr>
          <p:spPr>
            <a:xfrm>
              <a:off x="1372199" y="1007074"/>
              <a:ext cx="1397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Program 2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8ED4AB3-C11C-2044-81B0-EEB5A3319BC3}"/>
              </a:ext>
            </a:extLst>
          </p:cNvPr>
          <p:cNvGrpSpPr/>
          <p:nvPr/>
        </p:nvGrpSpPr>
        <p:grpSpPr>
          <a:xfrm>
            <a:off x="6018329" y="885217"/>
            <a:ext cx="2198451" cy="4902740"/>
            <a:chOff x="1011677" y="885217"/>
            <a:chExt cx="2198451" cy="4902740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91974150-229E-3843-946A-FD9C0B9E86FA}"/>
                </a:ext>
              </a:extLst>
            </p:cNvPr>
            <p:cNvSpPr/>
            <p:nvPr/>
          </p:nvSpPr>
          <p:spPr>
            <a:xfrm>
              <a:off x="1011677" y="885217"/>
              <a:ext cx="2198451" cy="4902740"/>
            </a:xfrm>
            <a:prstGeom prst="roundRect">
              <a:avLst/>
            </a:prstGeom>
            <a:solidFill>
              <a:srgbClr val="F7BDBA">
                <a:alpha val="50196"/>
              </a:srgbClr>
            </a:solidFill>
            <a:ln w="19050">
              <a:solidFill>
                <a:srgbClr val="9F5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E67E7069-D598-2943-AACB-5DEE3D04ADFE}"/>
                </a:ext>
              </a:extLst>
            </p:cNvPr>
            <p:cNvSpPr/>
            <p:nvPr/>
          </p:nvSpPr>
          <p:spPr>
            <a:xfrm>
              <a:off x="1297411" y="1730319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865016AD-EB97-9449-A87E-472DF91AE05C}"/>
                </a:ext>
              </a:extLst>
            </p:cNvPr>
            <p:cNvSpPr/>
            <p:nvPr/>
          </p:nvSpPr>
          <p:spPr>
            <a:xfrm>
              <a:off x="1297411" y="2717587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400" dirty="0"/>
                <a:t>xx/xx/xxxx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6B4B4E09-2CCB-AB45-B1AB-7FC70159F6B8}"/>
                </a:ext>
              </a:extLst>
            </p:cNvPr>
            <p:cNvSpPr/>
            <p:nvPr/>
          </p:nvSpPr>
          <p:spPr>
            <a:xfrm>
              <a:off x="1297411" y="3704855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B63F2812-3434-E14B-9231-F718B1C4982F}"/>
                </a:ext>
              </a:extLst>
            </p:cNvPr>
            <p:cNvSpPr/>
            <p:nvPr/>
          </p:nvSpPr>
          <p:spPr>
            <a:xfrm>
              <a:off x="1297411" y="4692122"/>
              <a:ext cx="1602769" cy="770561"/>
            </a:xfrm>
            <a:prstGeom prst="roundRect">
              <a:avLst/>
            </a:prstGeom>
            <a:solidFill>
              <a:srgbClr val="9F5068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FF1CA3-5587-BA49-A922-04A8D352CA1F}"/>
                </a:ext>
              </a:extLst>
            </p:cNvPr>
            <p:cNvSpPr txBox="1"/>
            <p:nvPr/>
          </p:nvSpPr>
          <p:spPr>
            <a:xfrm>
              <a:off x="1372199" y="1007074"/>
              <a:ext cx="1397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Program 3</a:t>
              </a:r>
            </a:p>
          </p:txBody>
        </p:sp>
      </p:grpSp>
      <p:pic>
        <p:nvPicPr>
          <p:cNvPr id="27" name="Picture 26" descr="Aha_Blue_TransparentBG.png">
            <a:hlinkClick r:id="rId2"/>
            <a:extLst>
              <a:ext uri="{FF2B5EF4-FFF2-40B4-BE49-F238E27FC236}">
                <a16:creationId xmlns:a16="http://schemas.microsoft.com/office/drawing/2014/main" id="{626906FE-42A4-9746-BD85-C9D4B6CD6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0" y="6231111"/>
            <a:ext cx="1100476" cy="55023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8780A387-4CA0-6742-806A-3A3E78F02FC6}"/>
              </a:ext>
            </a:extLst>
          </p:cNvPr>
          <p:cNvSpPr/>
          <p:nvPr/>
        </p:nvSpPr>
        <p:spPr>
          <a:xfrm>
            <a:off x="1556426" y="6133456"/>
            <a:ext cx="758757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273C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create a cloud-based marketing plan in Aha!</a:t>
            </a:r>
            <a:endParaRPr lang="en-US" b="1" dirty="0">
              <a:solidFill>
                <a:srgbClr val="0273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23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B54B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18294</TotalTime>
  <Words>92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Claire George</cp:lastModifiedBy>
  <cp:revision>71</cp:revision>
  <dcterms:created xsi:type="dcterms:W3CDTF">2018-02-07T21:54:11Z</dcterms:created>
  <dcterms:modified xsi:type="dcterms:W3CDTF">2019-03-14T13:48:48Z</dcterms:modified>
</cp:coreProperties>
</file>