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AFD0"/>
    <a:srgbClr val="A9D0DB"/>
    <a:srgbClr val="C8DBAF"/>
    <a:srgbClr val="FDC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5" Type="http://schemas.openxmlformats.org/officeDocument/2006/relationships/hyperlink" Target="https://www.aha.io/software/product-roadmap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01113" y="38302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41000" y="2087125"/>
            <a:ext cx="11334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B7B7B7"/>
                </a:solidFill>
              </a:rPr>
              <a:t>CONTENDERS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264975" y="375200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B7B7B7"/>
                </a:solidFill>
              </a:rPr>
              <a:t>High</a:t>
            </a:r>
            <a:endParaRPr sz="700">
              <a:solidFill>
                <a:srgbClr val="B7B7B7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1113" y="246617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641000" y="4170275"/>
            <a:ext cx="11334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B7B7B7"/>
                </a:solidFill>
              </a:rPr>
              <a:t>LAGGARDS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611088" y="38302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4650975" y="2087125"/>
            <a:ext cx="11334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B7B7B7"/>
                </a:solidFill>
              </a:rPr>
              <a:t>LEADERS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611088" y="2466175"/>
            <a:ext cx="3939600" cy="2024700"/>
          </a:xfrm>
          <a:prstGeom prst="rect">
            <a:avLst/>
          </a:prstGeom>
          <a:solidFill>
            <a:srgbClr val="EFF1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4650975" y="4170275"/>
            <a:ext cx="11334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B7B7B7"/>
                </a:solidFill>
              </a:rPr>
              <a:t>CHALLENGERS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264975" y="4246475"/>
            <a:ext cx="3987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B7B7B7"/>
                </a:solidFill>
              </a:rPr>
              <a:t>Low</a:t>
            </a:r>
            <a:endParaRPr sz="700">
              <a:solidFill>
                <a:srgbClr val="B7B7B7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-239225" y="2310838"/>
            <a:ext cx="13413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PRODUCT BREADTH</a:t>
            </a:r>
            <a:endParaRPr sz="800"/>
          </a:p>
        </p:txBody>
      </p:sp>
      <p:sp>
        <p:nvSpPr>
          <p:cNvPr id="65" name="Google Shape;65;p13"/>
          <p:cNvSpPr txBox="1"/>
          <p:nvPr/>
        </p:nvSpPr>
        <p:spPr>
          <a:xfrm>
            <a:off x="3901350" y="4506413"/>
            <a:ext cx="134130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ABILITY TO EXECUTE</a:t>
            </a:r>
            <a:endParaRPr sz="800"/>
          </a:p>
        </p:txBody>
      </p:sp>
      <p:grpSp>
        <p:nvGrpSpPr>
          <p:cNvPr id="66" name="Google Shape;66;p13"/>
          <p:cNvGrpSpPr/>
          <p:nvPr/>
        </p:nvGrpSpPr>
        <p:grpSpPr>
          <a:xfrm>
            <a:off x="6387600" y="803100"/>
            <a:ext cx="716700" cy="543900"/>
            <a:chOff x="6379175" y="811550"/>
            <a:chExt cx="716700" cy="543900"/>
          </a:xfrm>
        </p:grpSpPr>
        <p:sp>
          <p:nvSpPr>
            <p:cNvPr id="67" name="Google Shape;67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C8DB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B7B7B7"/>
                  </a:solidFill>
                </a:rPr>
                <a:t>Competitor 1</a:t>
              </a:r>
              <a:endParaRPr sz="700">
                <a:solidFill>
                  <a:srgbClr val="B7B7B7"/>
                </a:solidFill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188675" y="3303425"/>
            <a:ext cx="716700" cy="543900"/>
            <a:chOff x="6379175" y="811550"/>
            <a:chExt cx="716700" cy="543900"/>
          </a:xfrm>
        </p:grpSpPr>
        <p:sp>
          <p:nvSpPr>
            <p:cNvPr id="70" name="Google Shape;70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BFAF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B7B7B7"/>
                  </a:solidFill>
                </a:rPr>
                <a:t>Competitor 4</a:t>
              </a:r>
              <a:endParaRPr sz="700">
                <a:solidFill>
                  <a:srgbClr val="B7B7B7"/>
                </a:solidFill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1557350" y="905200"/>
            <a:ext cx="716700" cy="543900"/>
            <a:chOff x="6379175" y="811550"/>
            <a:chExt cx="716700" cy="543900"/>
          </a:xfrm>
        </p:grpSpPr>
        <p:sp>
          <p:nvSpPr>
            <p:cNvPr id="73" name="Google Shape;73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FDC9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B7B7B7"/>
                  </a:solidFill>
                </a:rPr>
                <a:t>Competitor 2</a:t>
              </a:r>
              <a:endParaRPr sz="700">
                <a:solidFill>
                  <a:srgbClr val="B7B7B7"/>
                </a:solidFill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782375" y="2932575"/>
            <a:ext cx="716700" cy="543900"/>
            <a:chOff x="6379175" y="811550"/>
            <a:chExt cx="716700" cy="543900"/>
          </a:xfrm>
        </p:grpSpPr>
        <p:sp>
          <p:nvSpPr>
            <p:cNvPr id="76" name="Google Shape;76;p13"/>
            <p:cNvSpPr/>
            <p:nvPr/>
          </p:nvSpPr>
          <p:spPr>
            <a:xfrm>
              <a:off x="6602375" y="811550"/>
              <a:ext cx="270300" cy="270300"/>
            </a:xfrm>
            <a:prstGeom prst="ellipse">
              <a:avLst/>
            </a:prstGeom>
            <a:solidFill>
              <a:srgbClr val="A9D0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6379175" y="1081850"/>
              <a:ext cx="716700" cy="2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B7B7B7"/>
                  </a:solidFill>
                </a:rPr>
                <a:t>Competitor 3</a:t>
              </a:r>
              <a:endParaRPr sz="700">
                <a:solidFill>
                  <a:srgbClr val="B7B7B7"/>
                </a:solidFill>
              </a:endParaRPr>
            </a:p>
          </p:txBody>
        </p:sp>
      </p:grpSp>
      <p:pic>
        <p:nvPicPr>
          <p:cNvPr id="78" name="Google Shape;78;p13" descr="Aha_Blue_TransparentBG.p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17604" y="4708946"/>
            <a:ext cx="825359" cy="41267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/>
          <p:nvPr/>
        </p:nvSpPr>
        <p:spPr>
          <a:xfrm>
            <a:off x="50800" y="4745449"/>
            <a:ext cx="7488000" cy="39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Explore a wide variety of strategy templates in Aha! FREE for 30-days.</a:t>
            </a:r>
            <a:endParaRPr sz="1600" b="1" u="sng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2</cp:revision>
  <dcterms:modified xsi:type="dcterms:W3CDTF">2021-03-29T22:30:19Z</dcterms:modified>
</cp:coreProperties>
</file>