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6C91"/>
    <a:srgbClr val="FA9778"/>
    <a:srgbClr val="FCDEB8"/>
    <a:srgbClr val="FCA841"/>
    <a:srgbClr val="AFD186"/>
    <a:srgbClr val="E6F4D7"/>
    <a:srgbClr val="0273CF"/>
    <a:srgbClr val="E1EEFA"/>
    <a:srgbClr val="F77E17"/>
    <a:srgbClr val="418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5"/>
    <p:restoredTop sz="96405" autoAdjust="0"/>
  </p:normalViewPr>
  <p:slideViewPr>
    <p:cSldViewPr snapToGrid="0" snapToObjects="1">
      <p:cViewPr varScale="1">
        <p:scale>
          <a:sx n="128" d="100"/>
          <a:sy n="128" d="100"/>
        </p:scale>
        <p:origin x="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?utm_campaign=Global_-_Americas_-_Gantt_Charts_-_Downloads_-_Gantt_Chart_Templates&amp;utm_content=Gantt_Charts_-_PowerPoint_-_Strategic_Planning&amp;utm_source=downloads&amp;utm_medium=powerpoint&amp;utm_term=strategic_planning_gantt_chart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4" Type="http://schemas.openxmlformats.org/officeDocument/2006/relationships/hyperlink" Target="https://www.aha.io/software/product-gantt-chart/?utm_campaign=Global_-_Americas_-_Gantt_Charts_-_Downloads_-_Gantt_Chart_Templates&amp;utm_content=Gantt_Charts_-_PowerPoint_-_Strategic_Planning&amp;utm_source=downloads&amp;utm_medium=powerpoint&amp;utm_term=strategic_planning_gantt_char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799" y="6250458"/>
            <a:ext cx="7799421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73CF"/>
                </a:solidFill>
                <a:latin typeface="Arial"/>
                <a:cs typeface="Arial"/>
                <a:hlinkClick r:id="rId4"/>
              </a:rPr>
              <a:t>Explore a wide variety of strategy and planning templates in Aha! FREE for 30-days.</a:t>
            </a:r>
            <a:endParaRPr lang="en-US" sz="1400" b="1" dirty="0">
              <a:solidFill>
                <a:srgbClr val="0073CF"/>
              </a:solidFill>
              <a:latin typeface="Arial"/>
              <a:cs typeface="Arial"/>
              <a:hlinkClick r:id="rId5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0AB918E-3218-5542-AF98-C1736AA311C8}"/>
              </a:ext>
            </a:extLst>
          </p:cNvPr>
          <p:cNvCxnSpPr>
            <a:cxnSpLocks/>
          </p:cNvCxnSpPr>
          <p:nvPr/>
        </p:nvCxnSpPr>
        <p:spPr>
          <a:xfrm>
            <a:off x="861321" y="2843850"/>
            <a:ext cx="777240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2E4F78-4DCC-3740-BB2D-DB2E226917A8}"/>
              </a:ext>
            </a:extLst>
          </p:cNvPr>
          <p:cNvCxnSpPr>
            <a:cxnSpLocks/>
          </p:cNvCxnSpPr>
          <p:nvPr/>
        </p:nvCxnSpPr>
        <p:spPr>
          <a:xfrm>
            <a:off x="4744278" y="409017"/>
            <a:ext cx="0" cy="48918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363EF52-BE89-394F-8735-8C6942C09615}"/>
              </a:ext>
            </a:extLst>
          </p:cNvPr>
          <p:cNvSpPr txBox="1"/>
          <p:nvPr/>
        </p:nvSpPr>
        <p:spPr>
          <a:xfrm>
            <a:off x="306196" y="5566325"/>
            <a:ext cx="11375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Milestone 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20AB66B-6751-C841-A47C-AE2843DE753A}"/>
              </a:ext>
            </a:extLst>
          </p:cNvPr>
          <p:cNvSpPr txBox="1"/>
          <p:nvPr/>
        </p:nvSpPr>
        <p:spPr>
          <a:xfrm>
            <a:off x="4661057" y="5555946"/>
            <a:ext cx="12148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Milestone 2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2AB60D03-DDA3-0E49-A4FD-420BFC94A81A}"/>
              </a:ext>
            </a:extLst>
          </p:cNvPr>
          <p:cNvSpPr/>
          <p:nvPr/>
        </p:nvSpPr>
        <p:spPr>
          <a:xfrm>
            <a:off x="500096" y="904948"/>
            <a:ext cx="1336319" cy="161091"/>
          </a:xfrm>
          <a:prstGeom prst="roundRect">
            <a:avLst/>
          </a:prstGeom>
          <a:solidFill>
            <a:srgbClr val="E1EEFA"/>
          </a:solidFill>
          <a:ln>
            <a:solidFill>
              <a:srgbClr val="0273C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research</a:t>
            </a:r>
            <a:endParaRPr lang="en-US" sz="1000" dirty="0"/>
          </a:p>
        </p:txBody>
      </p: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250D39FF-F6B6-5B40-99D9-C33D4B06001A}"/>
              </a:ext>
            </a:extLst>
          </p:cNvPr>
          <p:cNvSpPr/>
          <p:nvPr/>
        </p:nvSpPr>
        <p:spPr>
          <a:xfrm>
            <a:off x="326332" y="658220"/>
            <a:ext cx="948571" cy="162445"/>
          </a:xfrm>
          <a:prstGeom prst="roundRect">
            <a:avLst/>
          </a:prstGeom>
          <a:solidFill>
            <a:srgbClr val="E1EEFA"/>
          </a:solidFill>
          <a:ln>
            <a:solidFill>
              <a:srgbClr val="0273C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vision</a:t>
            </a:r>
          </a:p>
        </p:txBody>
      </p:sp>
      <p:sp>
        <p:nvSpPr>
          <p:cNvPr id="111" name="Rounded Rectangle 110">
            <a:extLst>
              <a:ext uri="{FF2B5EF4-FFF2-40B4-BE49-F238E27FC236}">
                <a16:creationId xmlns:a16="http://schemas.microsoft.com/office/drawing/2014/main" id="{B6D51651-0E93-8444-8175-EB4AB270F200}"/>
              </a:ext>
            </a:extLst>
          </p:cNvPr>
          <p:cNvSpPr/>
          <p:nvPr/>
        </p:nvSpPr>
        <p:spPr>
          <a:xfrm>
            <a:off x="1052919" y="1455345"/>
            <a:ext cx="1420167" cy="154954"/>
          </a:xfrm>
          <a:prstGeom prst="roundRect">
            <a:avLst/>
          </a:prstGeom>
          <a:solidFill>
            <a:srgbClr val="E1EEFA"/>
          </a:solidFill>
          <a:ln>
            <a:solidFill>
              <a:srgbClr val="0273C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Competitor analysis</a:t>
            </a:r>
          </a:p>
        </p:txBody>
      </p: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D5F2CE88-A261-E746-82BD-4944DC7A453F}"/>
              </a:ext>
            </a:extLst>
          </p:cNvPr>
          <p:cNvSpPr/>
          <p:nvPr/>
        </p:nvSpPr>
        <p:spPr>
          <a:xfrm>
            <a:off x="1782159" y="1709654"/>
            <a:ext cx="1076861" cy="161857"/>
          </a:xfrm>
          <a:prstGeom prst="roundRect">
            <a:avLst/>
          </a:prstGeom>
          <a:solidFill>
            <a:srgbClr val="E1EEFA"/>
          </a:solidFill>
          <a:ln>
            <a:solidFill>
              <a:srgbClr val="0273C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analysis</a:t>
            </a:r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07741030-DAB7-4A4E-B58A-3E6016C4A319}"/>
              </a:ext>
            </a:extLst>
          </p:cNvPr>
          <p:cNvSpPr/>
          <p:nvPr/>
        </p:nvSpPr>
        <p:spPr>
          <a:xfrm>
            <a:off x="3339657" y="2557754"/>
            <a:ext cx="1371195" cy="176299"/>
          </a:xfrm>
          <a:prstGeom prst="roundRect">
            <a:avLst/>
          </a:prstGeom>
          <a:solidFill>
            <a:srgbClr val="E6F4D7"/>
          </a:solidFill>
          <a:ln>
            <a:solidFill>
              <a:srgbClr val="AFD18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Positioning</a:t>
            </a: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D318DE60-1105-304F-B126-19088F7CCD76}"/>
              </a:ext>
            </a:extLst>
          </p:cNvPr>
          <p:cNvSpPr/>
          <p:nvPr/>
        </p:nvSpPr>
        <p:spPr>
          <a:xfrm>
            <a:off x="3374023" y="2813649"/>
            <a:ext cx="953384" cy="182991"/>
          </a:xfrm>
          <a:prstGeom prst="roundRect">
            <a:avLst/>
          </a:prstGeom>
          <a:solidFill>
            <a:srgbClr val="E6F4D7"/>
          </a:solidFill>
          <a:ln>
            <a:solidFill>
              <a:srgbClr val="AFD18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</a:p>
        </p:txBody>
      </p: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456379E6-75E0-6A43-8AF4-37033B59400B}"/>
              </a:ext>
            </a:extLst>
          </p:cNvPr>
          <p:cNvSpPr/>
          <p:nvPr/>
        </p:nvSpPr>
        <p:spPr>
          <a:xfrm>
            <a:off x="3741052" y="3064144"/>
            <a:ext cx="1404444" cy="179792"/>
          </a:xfrm>
          <a:prstGeom prst="roundRect">
            <a:avLst/>
          </a:prstGeom>
          <a:solidFill>
            <a:srgbClr val="E6F4D7"/>
          </a:solidFill>
          <a:ln>
            <a:solidFill>
              <a:srgbClr val="AFD18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Pricing</a:t>
            </a:r>
          </a:p>
        </p:txBody>
      </p:sp>
      <p:sp>
        <p:nvSpPr>
          <p:cNvPr id="117" name="Rounded Rectangle 116">
            <a:extLst>
              <a:ext uri="{FF2B5EF4-FFF2-40B4-BE49-F238E27FC236}">
                <a16:creationId xmlns:a16="http://schemas.microsoft.com/office/drawing/2014/main" id="{7C5CE50E-58E8-D446-A932-DD6293B2D4B8}"/>
              </a:ext>
            </a:extLst>
          </p:cNvPr>
          <p:cNvSpPr/>
          <p:nvPr/>
        </p:nvSpPr>
        <p:spPr>
          <a:xfrm>
            <a:off x="4401876" y="3311440"/>
            <a:ext cx="991235" cy="167893"/>
          </a:xfrm>
          <a:prstGeom prst="roundRect">
            <a:avLst/>
          </a:prstGeom>
          <a:solidFill>
            <a:srgbClr val="E6F4D7"/>
          </a:solidFill>
          <a:ln>
            <a:solidFill>
              <a:srgbClr val="AFD18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Go-to-market</a:t>
            </a:r>
          </a:p>
        </p:txBody>
      </p:sp>
      <p:sp>
        <p:nvSpPr>
          <p:cNvPr id="119" name="Rounded Rectangle 118">
            <a:extLst>
              <a:ext uri="{FF2B5EF4-FFF2-40B4-BE49-F238E27FC236}">
                <a16:creationId xmlns:a16="http://schemas.microsoft.com/office/drawing/2014/main" id="{04736A75-BA16-6E48-AF3B-FCE9B553F6DA}"/>
              </a:ext>
            </a:extLst>
          </p:cNvPr>
          <p:cNvSpPr/>
          <p:nvPr/>
        </p:nvSpPr>
        <p:spPr>
          <a:xfrm>
            <a:off x="5621829" y="4030202"/>
            <a:ext cx="727318" cy="179611"/>
          </a:xfrm>
          <a:prstGeom prst="roundRect">
            <a:avLst/>
          </a:prstGeom>
          <a:solidFill>
            <a:srgbClr val="FCDEB8"/>
          </a:solidFill>
          <a:ln>
            <a:solidFill>
              <a:srgbClr val="FCA84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goals</a:t>
            </a:r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F3D67693-6A98-8245-A4F3-1F8A94613FFC}"/>
              </a:ext>
            </a:extLst>
          </p:cNvPr>
          <p:cNvSpPr/>
          <p:nvPr/>
        </p:nvSpPr>
        <p:spPr>
          <a:xfrm>
            <a:off x="5903706" y="4285115"/>
            <a:ext cx="954823" cy="179626"/>
          </a:xfrm>
          <a:prstGeom prst="roundRect">
            <a:avLst/>
          </a:prstGeom>
          <a:solidFill>
            <a:srgbClr val="FCDEB8"/>
          </a:solidFill>
          <a:ln>
            <a:solidFill>
              <a:srgbClr val="FCA84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initiatives</a:t>
            </a:r>
          </a:p>
        </p:txBody>
      </p:sp>
      <p:sp>
        <p:nvSpPr>
          <p:cNvPr id="121" name="Rounded Rectangle 120">
            <a:extLst>
              <a:ext uri="{FF2B5EF4-FFF2-40B4-BE49-F238E27FC236}">
                <a16:creationId xmlns:a16="http://schemas.microsoft.com/office/drawing/2014/main" id="{23ADC941-1278-CF40-918F-19ACD9E28A17}"/>
              </a:ext>
            </a:extLst>
          </p:cNvPr>
          <p:cNvSpPr/>
          <p:nvPr/>
        </p:nvSpPr>
        <p:spPr>
          <a:xfrm>
            <a:off x="6544509" y="4540043"/>
            <a:ext cx="1501185" cy="188290"/>
          </a:xfrm>
          <a:prstGeom prst="roundRect">
            <a:avLst/>
          </a:prstGeom>
          <a:solidFill>
            <a:srgbClr val="FCDEB8"/>
          </a:solidFill>
          <a:ln>
            <a:solidFill>
              <a:srgbClr val="FCA84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strategy roadmap</a:t>
            </a:r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45C88916-88D1-0943-9801-493AC5CC336D}"/>
              </a:ext>
            </a:extLst>
          </p:cNvPr>
          <p:cNvSpPr/>
          <p:nvPr/>
        </p:nvSpPr>
        <p:spPr>
          <a:xfrm>
            <a:off x="3187278" y="2326043"/>
            <a:ext cx="1371195" cy="176299"/>
          </a:xfrm>
          <a:prstGeom prst="roundRect">
            <a:avLst/>
          </a:prstGeom>
          <a:solidFill>
            <a:srgbClr val="E6F4D7"/>
          </a:solidFill>
          <a:ln>
            <a:solidFill>
              <a:srgbClr val="AFD18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definition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4279C98-DC52-B942-904D-FC426EC1BAC2}"/>
              </a:ext>
            </a:extLst>
          </p:cNvPr>
          <p:cNvSpPr txBox="1"/>
          <p:nvPr/>
        </p:nvSpPr>
        <p:spPr>
          <a:xfrm>
            <a:off x="7709646" y="5549932"/>
            <a:ext cx="12148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Milestone 3</a:t>
            </a:r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39CF9199-527C-694D-8A54-E67BFB3E087E}"/>
              </a:ext>
            </a:extLst>
          </p:cNvPr>
          <p:cNvSpPr/>
          <p:nvPr/>
        </p:nvSpPr>
        <p:spPr>
          <a:xfrm>
            <a:off x="306196" y="284103"/>
            <a:ext cx="2703394" cy="256961"/>
          </a:xfrm>
          <a:prstGeom prst="homePlate">
            <a:avLst/>
          </a:prstGeom>
          <a:solidFill>
            <a:srgbClr val="0273CF"/>
          </a:solidFill>
          <a:ln>
            <a:solidFill>
              <a:srgbClr val="0273C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1: Opportunity assessment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29" name="Pentagon 128">
            <a:extLst>
              <a:ext uri="{FF2B5EF4-FFF2-40B4-BE49-F238E27FC236}">
                <a16:creationId xmlns:a16="http://schemas.microsoft.com/office/drawing/2014/main" id="{BE2BD37C-5EE5-A74F-97E5-EBFF5EF2013D}"/>
              </a:ext>
            </a:extLst>
          </p:cNvPr>
          <p:cNvSpPr/>
          <p:nvPr/>
        </p:nvSpPr>
        <p:spPr>
          <a:xfrm>
            <a:off x="3060373" y="2002458"/>
            <a:ext cx="2502227" cy="262422"/>
          </a:xfrm>
          <a:prstGeom prst="homePlate">
            <a:avLst/>
          </a:prstGeom>
          <a:solidFill>
            <a:srgbClr val="AFD186"/>
          </a:solidFill>
          <a:ln>
            <a:solidFill>
              <a:srgbClr val="AFD18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2: Business model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30" name="Pentagon 129">
            <a:extLst>
              <a:ext uri="{FF2B5EF4-FFF2-40B4-BE49-F238E27FC236}">
                <a16:creationId xmlns:a16="http://schemas.microsoft.com/office/drawing/2014/main" id="{4BD22047-4140-094C-AC93-FA2A07033164}"/>
              </a:ext>
            </a:extLst>
          </p:cNvPr>
          <p:cNvSpPr/>
          <p:nvPr/>
        </p:nvSpPr>
        <p:spPr>
          <a:xfrm>
            <a:off x="5620212" y="3716184"/>
            <a:ext cx="2476634" cy="240629"/>
          </a:xfrm>
          <a:prstGeom prst="homePlate">
            <a:avLst/>
          </a:prstGeom>
          <a:solidFill>
            <a:srgbClr val="FCA841"/>
          </a:solidFill>
          <a:ln>
            <a:solidFill>
              <a:srgbClr val="FCA84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3: Business plan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31" name="Rounded Rectangle 130">
            <a:extLst>
              <a:ext uri="{FF2B5EF4-FFF2-40B4-BE49-F238E27FC236}">
                <a16:creationId xmlns:a16="http://schemas.microsoft.com/office/drawing/2014/main" id="{B609F68E-030C-9247-BD71-97FA6916CF42}"/>
              </a:ext>
            </a:extLst>
          </p:cNvPr>
          <p:cNvSpPr/>
          <p:nvPr/>
        </p:nvSpPr>
        <p:spPr>
          <a:xfrm>
            <a:off x="748984" y="1162173"/>
            <a:ext cx="1249720" cy="170026"/>
          </a:xfrm>
          <a:prstGeom prst="roundRect">
            <a:avLst/>
          </a:prstGeom>
          <a:solidFill>
            <a:srgbClr val="E1EEFA"/>
          </a:solidFill>
          <a:ln>
            <a:solidFill>
              <a:srgbClr val="0273C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 analysis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3BB77E-02F0-6F41-A375-E274E8C4D5BB}"/>
              </a:ext>
            </a:extLst>
          </p:cNvPr>
          <p:cNvCxnSpPr>
            <a:cxnSpLocks/>
          </p:cNvCxnSpPr>
          <p:nvPr/>
        </p:nvCxnSpPr>
        <p:spPr>
          <a:xfrm>
            <a:off x="3006187" y="409017"/>
            <a:ext cx="0" cy="4765179"/>
          </a:xfrm>
          <a:prstGeom prst="line">
            <a:avLst/>
          </a:prstGeom>
          <a:ln w="3175">
            <a:solidFill>
              <a:srgbClr val="005DC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247A623C-7E16-2F4B-AB38-EAE1CBA76FBE}"/>
              </a:ext>
            </a:extLst>
          </p:cNvPr>
          <p:cNvCxnSpPr>
            <a:cxnSpLocks/>
            <a:stCxn id="130" idx="3"/>
          </p:cNvCxnSpPr>
          <p:nvPr/>
        </p:nvCxnSpPr>
        <p:spPr>
          <a:xfrm>
            <a:off x="8096846" y="3836499"/>
            <a:ext cx="0" cy="1321839"/>
          </a:xfrm>
          <a:prstGeom prst="line">
            <a:avLst/>
          </a:prstGeom>
          <a:ln w="3175">
            <a:solidFill>
              <a:srgbClr val="F77E1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4579C517-53F7-9C4C-A10B-CE6BE2C9FD51}"/>
              </a:ext>
            </a:extLst>
          </p:cNvPr>
          <p:cNvCxnSpPr>
            <a:cxnSpLocks/>
          </p:cNvCxnSpPr>
          <p:nvPr/>
        </p:nvCxnSpPr>
        <p:spPr>
          <a:xfrm>
            <a:off x="5562600" y="2139251"/>
            <a:ext cx="0" cy="3019087"/>
          </a:xfrm>
          <a:prstGeom prst="line">
            <a:avLst/>
          </a:prstGeom>
          <a:ln w="3175">
            <a:solidFill>
              <a:srgbClr val="4184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BC7A91D-5AC9-E04D-8396-C4405BF231EC}"/>
              </a:ext>
            </a:extLst>
          </p:cNvPr>
          <p:cNvSpPr/>
          <p:nvPr/>
        </p:nvSpPr>
        <p:spPr>
          <a:xfrm>
            <a:off x="97720" y="90770"/>
            <a:ext cx="8618263" cy="606033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5590B7-545B-0842-93C3-5A70F46E1D1F}"/>
              </a:ext>
            </a:extLst>
          </p:cNvPr>
          <p:cNvGrpSpPr/>
          <p:nvPr/>
        </p:nvGrpSpPr>
        <p:grpSpPr>
          <a:xfrm>
            <a:off x="127247" y="5158338"/>
            <a:ext cx="8506475" cy="285136"/>
            <a:chOff x="127247" y="5158338"/>
            <a:chExt cx="8506475" cy="28513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300142EA-B1A1-D146-81EE-27C489C6AF3B}"/>
                </a:ext>
              </a:extLst>
            </p:cNvPr>
            <p:cNvSpPr/>
            <p:nvPr/>
          </p:nvSpPr>
          <p:spPr>
            <a:xfrm>
              <a:off x="181433" y="5158338"/>
              <a:ext cx="8452289" cy="28513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867BDF-5122-2144-B72F-A2F19659727E}"/>
                </a:ext>
              </a:extLst>
            </p:cNvPr>
            <p:cNvGrpSpPr/>
            <p:nvPr/>
          </p:nvGrpSpPr>
          <p:grpSpPr>
            <a:xfrm>
              <a:off x="127247" y="5174196"/>
              <a:ext cx="8177276" cy="261610"/>
              <a:chOff x="127247" y="5174196"/>
              <a:chExt cx="8177276" cy="261610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CF3FC1-260A-2643-B9EA-5F996F7AF180}"/>
                  </a:ext>
                </a:extLst>
              </p:cNvPr>
              <p:cNvSpPr txBox="1"/>
              <p:nvPr/>
            </p:nvSpPr>
            <p:spPr>
              <a:xfrm>
                <a:off x="127247" y="5174196"/>
                <a:ext cx="55348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Week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5A0B8A5-3D09-D149-A373-5E91820AE23C}"/>
                  </a:ext>
                </a:extLst>
              </p:cNvPr>
              <p:cNvSpPr txBox="1"/>
              <p:nvPr/>
            </p:nvSpPr>
            <p:spPr>
              <a:xfrm>
                <a:off x="1608611" y="5174196"/>
                <a:ext cx="20767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726EB4B-254F-7448-88C6-2159EE427486}"/>
                  </a:ext>
                </a:extLst>
              </p:cNvPr>
              <p:cNvSpPr txBox="1"/>
              <p:nvPr/>
            </p:nvSpPr>
            <p:spPr>
              <a:xfrm>
                <a:off x="2689983" y="5174196"/>
                <a:ext cx="20767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7AEA78-00A7-5641-A41A-299C3C126871}"/>
                  </a:ext>
                </a:extLst>
              </p:cNvPr>
              <p:cNvSpPr txBox="1"/>
              <p:nvPr/>
            </p:nvSpPr>
            <p:spPr>
              <a:xfrm>
                <a:off x="3771355" y="5174196"/>
                <a:ext cx="20767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D3DE935-1D85-7445-A22D-E9739FC33FAF}"/>
                  </a:ext>
                </a:extLst>
              </p:cNvPr>
              <p:cNvSpPr txBox="1"/>
              <p:nvPr/>
            </p:nvSpPr>
            <p:spPr>
              <a:xfrm>
                <a:off x="4852727" y="5174196"/>
                <a:ext cx="20767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A0E04F3-D0E9-D74F-9FE3-B971D377E5D9}"/>
                  </a:ext>
                </a:extLst>
              </p:cNvPr>
              <p:cNvSpPr txBox="1"/>
              <p:nvPr/>
            </p:nvSpPr>
            <p:spPr>
              <a:xfrm>
                <a:off x="5934099" y="5174196"/>
                <a:ext cx="20767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0262378-6781-E94B-BBB4-CEF22CCC7A86}"/>
                  </a:ext>
                </a:extLst>
              </p:cNvPr>
              <p:cNvSpPr txBox="1"/>
              <p:nvPr/>
            </p:nvSpPr>
            <p:spPr>
              <a:xfrm>
                <a:off x="7015471" y="5174196"/>
                <a:ext cx="20767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59B7AEC-9218-AD4E-B94F-B773D8432F8D}"/>
                  </a:ext>
                </a:extLst>
              </p:cNvPr>
              <p:cNvSpPr txBox="1"/>
              <p:nvPr/>
            </p:nvSpPr>
            <p:spPr>
              <a:xfrm>
                <a:off x="8096846" y="5174196"/>
                <a:ext cx="20767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85F0BA4-E46C-644B-ADD6-78BE7CF7CD53}"/>
                  </a:ext>
                </a:extLst>
              </p:cNvPr>
              <p:cNvSpPr txBox="1"/>
              <p:nvPr/>
            </p:nvSpPr>
            <p:spPr>
              <a:xfrm>
                <a:off x="527239" y="5174196"/>
                <a:ext cx="20767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9" name="Flowchart: Decision 32">
            <a:extLst>
              <a:ext uri="{FF2B5EF4-FFF2-40B4-BE49-F238E27FC236}">
                <a16:creationId xmlns:a16="http://schemas.microsoft.com/office/drawing/2014/main" id="{9BF8425B-DBFE-7346-936F-046D4E61534B}"/>
              </a:ext>
            </a:extLst>
          </p:cNvPr>
          <p:cNvSpPr/>
          <p:nvPr/>
        </p:nvSpPr>
        <p:spPr>
          <a:xfrm>
            <a:off x="785811" y="5320622"/>
            <a:ext cx="223908" cy="245703"/>
          </a:xfrm>
          <a:prstGeom prst="flowChartDecision">
            <a:avLst/>
          </a:prstGeom>
          <a:solidFill>
            <a:srgbClr val="7F6C9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6" name="Flowchart: Decision 32">
            <a:extLst>
              <a:ext uri="{FF2B5EF4-FFF2-40B4-BE49-F238E27FC236}">
                <a16:creationId xmlns:a16="http://schemas.microsoft.com/office/drawing/2014/main" id="{4E1206CE-68D5-7E46-8341-8EBB06CD219D}"/>
              </a:ext>
            </a:extLst>
          </p:cNvPr>
          <p:cNvSpPr/>
          <p:nvPr/>
        </p:nvSpPr>
        <p:spPr>
          <a:xfrm>
            <a:off x="5156509" y="5337277"/>
            <a:ext cx="223908" cy="245703"/>
          </a:xfrm>
          <a:prstGeom prst="flowChartDecision">
            <a:avLst/>
          </a:prstGeom>
          <a:solidFill>
            <a:srgbClr val="7F6C9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4" name="Flowchart: Decision 32">
            <a:extLst>
              <a:ext uri="{FF2B5EF4-FFF2-40B4-BE49-F238E27FC236}">
                <a16:creationId xmlns:a16="http://schemas.microsoft.com/office/drawing/2014/main" id="{241EA38C-DEB6-1A41-A477-1C6140C466D7}"/>
              </a:ext>
            </a:extLst>
          </p:cNvPr>
          <p:cNvSpPr/>
          <p:nvPr/>
        </p:nvSpPr>
        <p:spPr>
          <a:xfrm>
            <a:off x="8216030" y="5320622"/>
            <a:ext cx="223908" cy="245703"/>
          </a:xfrm>
          <a:prstGeom prst="flowChartDecision">
            <a:avLst/>
          </a:prstGeom>
          <a:solidFill>
            <a:srgbClr val="7F6C9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5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10495</TotalTime>
  <Words>72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152</cp:revision>
  <dcterms:created xsi:type="dcterms:W3CDTF">2018-02-07T21:54:11Z</dcterms:created>
  <dcterms:modified xsi:type="dcterms:W3CDTF">2021-02-10T00:47:50Z</dcterms:modified>
</cp:coreProperties>
</file>