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228600" algn="ctr"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228600" algn="ctr"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228600" algn="ctr"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228600" algn="ctr"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228600" algn="ctr"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90"/>
          </a:xfrm>
          <a:prstGeom prst="rect">
            <a:avLst/>
          </a:prstGeom>
        </p:spPr>
        <p:txBody>
          <a:bodyPr anchor="b"/>
          <a:lstStyle>
            <a:lvl1pPr marL="0" indent="2286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2286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2286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2286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2286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 indent="-406400">
              <a:spcBef>
                <a:spcPts val="600"/>
              </a:spcBef>
              <a:buSzPts val="2800"/>
              <a:defRPr sz="2800"/>
            </a:lvl1pPr>
            <a:lvl2pPr indent="-406400">
              <a:spcBef>
                <a:spcPts val="600"/>
              </a:spcBef>
              <a:buSzPts val="2800"/>
              <a:defRPr sz="2800"/>
            </a:lvl2pPr>
            <a:lvl3pPr indent="-406400">
              <a:spcBef>
                <a:spcPts val="600"/>
              </a:spcBef>
              <a:buSzPts val="2800"/>
              <a:defRPr sz="2800"/>
            </a:lvl3pPr>
            <a:lvl4pPr indent="-406400">
              <a:spcBef>
                <a:spcPts val="600"/>
              </a:spcBef>
              <a:buSzPts val="2800"/>
              <a:defRPr sz="2800"/>
            </a:lvl4pPr>
            <a:lvl5pPr indent="-406400">
              <a:spcBef>
                <a:spcPts val="600"/>
              </a:spcBef>
              <a:buSzPts val="2800"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228600">
              <a:spcBef>
                <a:spcPts val="500"/>
              </a:spcBef>
              <a:buClrTx/>
              <a:buSzTx/>
              <a:buFontTx/>
              <a:buNone/>
              <a:defRPr b="1" sz="2400"/>
            </a:lvl1pPr>
            <a:lvl2pPr marL="0" indent="228600">
              <a:spcBef>
                <a:spcPts val="500"/>
              </a:spcBef>
              <a:buClrTx/>
              <a:buSzTx/>
              <a:buFontTx/>
              <a:buNone/>
              <a:defRPr b="1" sz="2400"/>
            </a:lvl2pPr>
            <a:lvl3pPr marL="0" indent="228600">
              <a:spcBef>
                <a:spcPts val="500"/>
              </a:spcBef>
              <a:buClrTx/>
              <a:buSzTx/>
              <a:buFontTx/>
              <a:buNone/>
              <a:defRPr b="1" sz="2400"/>
            </a:lvl3pPr>
            <a:lvl4pPr marL="0" indent="228600">
              <a:spcBef>
                <a:spcPts val="500"/>
              </a:spcBef>
              <a:buClrTx/>
              <a:buSzTx/>
              <a:buFontTx/>
              <a:buNone/>
              <a:defRPr b="1" sz="2400"/>
            </a:lvl4pPr>
            <a:lvl5pPr marL="0" indent="228600">
              <a:spcBef>
                <a:spcPts val="500"/>
              </a:spcBef>
              <a:buClrTx/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Google Shape;28;p7"/>
          <p:cNvSpPr txBox="1"/>
          <p:nvPr>
            <p:ph type="body" sz="quarter" idx="21"/>
          </p:nvPr>
        </p:nvSpPr>
        <p:spPr>
          <a:xfrm>
            <a:off x="4645025" y="1535112"/>
            <a:ext cx="4041775" cy="639765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6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Google Shape;38;p10"/>
          <p:cNvSpPr txBox="1"/>
          <p:nvPr>
            <p:ph type="body" sz="half" idx="21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3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Google Shape;42;p11"/>
          <p:cNvSpPr/>
          <p:nvPr>
            <p:ph type="pic" sz="half" idx="21"/>
          </p:nvPr>
        </p:nvSpPr>
        <p:spPr>
          <a:xfrm>
            <a:off x="1792288" y="612775"/>
            <a:ext cx="5486403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3" cy="804865"/>
          </a:xfrm>
          <a:prstGeom prst="rect">
            <a:avLst/>
          </a:prstGeom>
        </p:spPr>
        <p:txBody>
          <a:bodyPr/>
          <a:lstStyle>
            <a:lvl1pPr marL="0" indent="228600">
              <a:spcBef>
                <a:spcPts val="300"/>
              </a:spcBef>
              <a:buClrTx/>
              <a:buSzTx/>
              <a:buFontTx/>
              <a:buNone/>
              <a:defRPr sz="1400"/>
            </a:lvl1pPr>
            <a:lvl2pPr marL="0" indent="228600">
              <a:spcBef>
                <a:spcPts val="300"/>
              </a:spcBef>
              <a:buClrTx/>
              <a:buSzTx/>
              <a:buFontTx/>
              <a:buNone/>
              <a:defRPr sz="1400"/>
            </a:lvl2pPr>
            <a:lvl3pPr marL="0" indent="228600">
              <a:spcBef>
                <a:spcPts val="300"/>
              </a:spcBef>
              <a:buClrTx/>
              <a:buSzTx/>
              <a:buFontTx/>
              <a:buNone/>
              <a:defRPr sz="1400"/>
            </a:lvl3pPr>
            <a:lvl4pPr marL="0" indent="228600">
              <a:spcBef>
                <a:spcPts val="300"/>
              </a:spcBef>
              <a:buClrTx/>
              <a:buSzTx/>
              <a:buFontTx/>
              <a:buNone/>
              <a:defRPr sz="1400"/>
            </a:lvl4pPr>
            <a:lvl5pPr marL="0" indent="228600">
              <a:spcBef>
                <a:spcPts val="300"/>
              </a:spcBef>
              <a:buClrTx/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2861" y="6404313"/>
            <a:ext cx="263940" cy="269199"/>
          </a:xfrm>
          <a:prstGeom prst="rect">
            <a:avLst/>
          </a:prstGeom>
          <a:ln w="12700">
            <a:miter lim="400000"/>
          </a:ln>
        </p:spPr>
        <p:txBody>
          <a:bodyPr wrap="none" lIns="45699" tIns="45699" rIns="45699" bIns="45699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4572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ts val="32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9144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ts val="32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3716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ts val="32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8288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ts val="32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2860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ts val="32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7432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ts val="32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2004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ts val="32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6576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ts val="32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1148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ts val="32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s://www.aha.io/signup/?utm_source=web&amp;utm_medium=guide&amp;utm_campaign=guide_template&amp;utm_content=product+roadmap+template+quarterly+PPT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101;g1900bb12cf6_0_5"/>
          <p:cNvSpPr txBox="1"/>
          <p:nvPr/>
        </p:nvSpPr>
        <p:spPr>
          <a:xfrm>
            <a:off x="276273" y="227859"/>
            <a:ext cx="3019501" cy="437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 anchor="ctr">
            <a:spAutoFit/>
          </a:bodyPr>
          <a:lstStyle>
            <a:lvl1pPr>
              <a:defRPr b="1" sz="2400">
                <a:solidFill>
                  <a:srgbClr val="15345E"/>
                </a:solidFill>
              </a:defRPr>
            </a:lvl1pPr>
          </a:lstStyle>
          <a:p>
            <a:pPr/>
            <a:r>
              <a:t>Product roadmap</a:t>
            </a:r>
          </a:p>
        </p:txBody>
      </p:sp>
      <p:pic>
        <p:nvPicPr>
          <p:cNvPr id="95" name="Google Shape;102;g1900bb12cf6_0_5" descr="Google Shape;102;g1900bb12cf6_0_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399" y="6405074"/>
            <a:ext cx="677384" cy="338702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Google Shape;103;g1900bb12cf6_0_5"/>
          <p:cNvSpPr txBox="1"/>
          <p:nvPr/>
        </p:nvSpPr>
        <p:spPr>
          <a:xfrm>
            <a:off x="791775" y="6405074"/>
            <a:ext cx="3019502" cy="3183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3" tIns="91423" rIns="91423" bIns="91423">
            <a:spAutoFit/>
          </a:bodyPr>
          <a:lstStyle>
            <a:lvl1pPr>
              <a:defRPr sz="10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defRPr>
            </a:lvl1pPr>
          </a:lstStyle>
          <a:p>
            <a:pPr/>
            <a:r>
              <a:rPr>
                <a:hlinkClick r:id="rId3" invalidUrl="" action="" tgtFrame="" tooltip="" history="1" highlightClick="0" endSnd="0"/>
              </a:rPr>
              <a:t>The World's #1 Product Development Software</a:t>
            </a:r>
          </a:p>
        </p:txBody>
      </p:sp>
      <p:grpSp>
        <p:nvGrpSpPr>
          <p:cNvPr id="99" name="Google Shape;104;g1900bb12cf6_0_5"/>
          <p:cNvGrpSpPr/>
          <p:nvPr/>
        </p:nvGrpSpPr>
        <p:grpSpPr>
          <a:xfrm>
            <a:off x="2945074" y="814175"/>
            <a:ext cx="1009204" cy="388202"/>
            <a:chOff x="-1" y="0"/>
            <a:chExt cx="1009203" cy="388201"/>
          </a:xfrm>
        </p:grpSpPr>
        <p:sp>
          <p:nvSpPr>
            <p:cNvPr id="97" name="Rectangle"/>
            <p:cNvSpPr/>
            <p:nvPr/>
          </p:nvSpPr>
          <p:spPr>
            <a:xfrm>
              <a:off x="-2" y="-1"/>
              <a:ext cx="1009204" cy="388203"/>
            </a:xfrm>
            <a:prstGeom prst="rect">
              <a:avLst/>
            </a:prstGeom>
            <a:solidFill>
              <a:srgbClr val="15345E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>
                <a:defRPr b="1" sz="12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8" name="Web"/>
            <p:cNvSpPr txBox="1"/>
            <p:nvPr/>
          </p:nvSpPr>
          <p:spPr>
            <a:xfrm>
              <a:off x="-2" y="61992"/>
              <a:ext cx="1009204" cy="2642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spAutoFit/>
            </a:bodyPr>
            <a:lstStyle>
              <a:lvl1pPr algn="ctr">
                <a:defRPr b="1" sz="1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Web</a:t>
              </a:r>
            </a:p>
          </p:txBody>
        </p:sp>
      </p:grpSp>
      <p:grpSp>
        <p:nvGrpSpPr>
          <p:cNvPr id="102" name="Google Shape;105;g1900bb12cf6_0_5"/>
          <p:cNvGrpSpPr/>
          <p:nvPr/>
        </p:nvGrpSpPr>
        <p:grpSpPr>
          <a:xfrm>
            <a:off x="4067399" y="814175"/>
            <a:ext cx="1009204" cy="388202"/>
            <a:chOff x="-1" y="0"/>
            <a:chExt cx="1009203" cy="388201"/>
          </a:xfrm>
        </p:grpSpPr>
        <p:sp>
          <p:nvSpPr>
            <p:cNvPr id="100" name="Rectangle"/>
            <p:cNvSpPr/>
            <p:nvPr/>
          </p:nvSpPr>
          <p:spPr>
            <a:xfrm>
              <a:off x="-2" y="-1"/>
              <a:ext cx="1009204" cy="388203"/>
            </a:xfrm>
            <a:prstGeom prst="rect">
              <a:avLst/>
            </a:prstGeom>
            <a:solidFill>
              <a:srgbClr val="91325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>
                <a:defRPr b="1" sz="12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1" name="Mobile"/>
            <p:cNvSpPr txBox="1"/>
            <p:nvPr/>
          </p:nvSpPr>
          <p:spPr>
            <a:xfrm>
              <a:off x="-2" y="61992"/>
              <a:ext cx="1009204" cy="2642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spAutoFit/>
            </a:bodyPr>
            <a:lstStyle>
              <a:lvl1pPr algn="ctr">
                <a:defRPr b="1" sz="1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Mobile</a:t>
              </a:r>
            </a:p>
          </p:txBody>
        </p:sp>
      </p:grpSp>
      <p:grpSp>
        <p:nvGrpSpPr>
          <p:cNvPr id="105" name="Google Shape;106;g1900bb12cf6_0_5"/>
          <p:cNvGrpSpPr/>
          <p:nvPr/>
        </p:nvGrpSpPr>
        <p:grpSpPr>
          <a:xfrm>
            <a:off x="5189724" y="814175"/>
            <a:ext cx="1009204" cy="388202"/>
            <a:chOff x="-1" y="0"/>
            <a:chExt cx="1009203" cy="388201"/>
          </a:xfrm>
        </p:grpSpPr>
        <p:sp>
          <p:nvSpPr>
            <p:cNvPr id="103" name="Rectangle"/>
            <p:cNvSpPr/>
            <p:nvPr/>
          </p:nvSpPr>
          <p:spPr>
            <a:xfrm>
              <a:off x="-2" y="-1"/>
              <a:ext cx="1009204" cy="388203"/>
            </a:xfrm>
            <a:prstGeom prst="rect">
              <a:avLst/>
            </a:prstGeom>
            <a:solidFill>
              <a:srgbClr val="3F651A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>
                <a:defRPr b="1" sz="12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4" name="Marketing"/>
            <p:cNvSpPr txBox="1"/>
            <p:nvPr/>
          </p:nvSpPr>
          <p:spPr>
            <a:xfrm>
              <a:off x="-2" y="61992"/>
              <a:ext cx="1009204" cy="2642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spAutoFit/>
            </a:bodyPr>
            <a:lstStyle>
              <a:lvl1pPr algn="ctr">
                <a:defRPr b="1" sz="1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Marketing</a:t>
              </a:r>
            </a:p>
          </p:txBody>
        </p:sp>
      </p:grpSp>
      <p:grpSp>
        <p:nvGrpSpPr>
          <p:cNvPr id="151" name="Google Shape;107;g1900bb12cf6_0_5"/>
          <p:cNvGrpSpPr/>
          <p:nvPr/>
        </p:nvGrpSpPr>
        <p:grpSpPr>
          <a:xfrm>
            <a:off x="479869" y="1437772"/>
            <a:ext cx="4004441" cy="4671165"/>
            <a:chOff x="0" y="0"/>
            <a:chExt cx="4004440" cy="4671163"/>
          </a:xfrm>
        </p:grpSpPr>
        <p:grpSp>
          <p:nvGrpSpPr>
            <p:cNvPr id="108" name="Google Shape;108;g1900bb12cf6_0_5"/>
            <p:cNvGrpSpPr/>
            <p:nvPr/>
          </p:nvGrpSpPr>
          <p:grpSpPr>
            <a:xfrm>
              <a:off x="0" y="-1"/>
              <a:ext cx="4004391" cy="511373"/>
              <a:chOff x="0" y="0"/>
              <a:chExt cx="4004390" cy="511371"/>
            </a:xfrm>
          </p:grpSpPr>
          <p:sp>
            <p:nvSpPr>
              <p:cNvPr id="106" name="Rectangle"/>
              <p:cNvSpPr/>
              <p:nvPr/>
            </p:nvSpPr>
            <p:spPr>
              <a:xfrm>
                <a:off x="0" y="0"/>
                <a:ext cx="4004391" cy="511373"/>
              </a:xfrm>
              <a:prstGeom prst="rect">
                <a:avLst/>
              </a:prstGeom>
              <a:solidFill>
                <a:srgbClr val="E2EDF8"/>
              </a:solidFill>
              <a:ln w="9525" cap="flat">
                <a:solidFill>
                  <a:srgbClr val="5CA5E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ctr">
                  <a:defRPr sz="2400"/>
                </a:pPr>
              </a:p>
            </p:txBody>
          </p:sp>
          <p:sp>
            <p:nvSpPr>
              <p:cNvPr id="107" name="Q1"/>
              <p:cNvSpPr txBox="1"/>
              <p:nvPr/>
            </p:nvSpPr>
            <p:spPr>
              <a:xfrm>
                <a:off x="4598" y="37172"/>
                <a:ext cx="3995196" cy="43702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699" tIns="45699" rIns="45699" bIns="45699" numCol="1" anchor="ctr">
                <a:spAutoFit/>
              </a:bodyPr>
              <a:lstStyle>
                <a:lvl1pPr algn="ctr">
                  <a:defRPr b="1" sz="2400">
                    <a:solidFill>
                      <a:srgbClr val="333333"/>
                    </a:solidFill>
                  </a:defRPr>
                </a:lvl1pPr>
              </a:lstStyle>
              <a:p>
                <a:pPr/>
                <a:r>
                  <a:t>Q1</a:t>
                </a:r>
              </a:p>
            </p:txBody>
          </p:sp>
        </p:grpSp>
        <p:sp>
          <p:nvSpPr>
            <p:cNvPr id="109" name="Google Shape;109;g1900bb12cf6_0_5"/>
            <p:cNvSpPr/>
            <p:nvPr/>
          </p:nvSpPr>
          <p:spPr>
            <a:xfrm>
              <a:off x="4516" y="611946"/>
              <a:ext cx="3999926" cy="4059218"/>
            </a:xfrm>
            <a:prstGeom prst="rect">
              <a:avLst/>
            </a:prstGeom>
            <a:solidFill>
              <a:srgbClr val="F7F7F7"/>
            </a:solidFill>
            <a:ln w="9525" cap="flat">
              <a:solidFill>
                <a:srgbClr val="B5B5B5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0" name="Google Shape;110;g1900bb12cf6_0_5"/>
            <p:cNvSpPr txBox="1"/>
            <p:nvPr/>
          </p:nvSpPr>
          <p:spPr>
            <a:xfrm>
              <a:off x="27732" y="707032"/>
              <a:ext cx="1370238" cy="3133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t">
              <a:spAutoFit/>
            </a:bodyPr>
            <a:lstStyle>
              <a:lvl1pPr algn="ctr">
                <a:defRPr b="1" sz="1600">
                  <a:solidFill>
                    <a:srgbClr val="333333"/>
                  </a:solidFill>
                </a:defRPr>
              </a:lvl1pPr>
            </a:lstStyle>
            <a:p>
              <a:pPr/>
              <a:r>
                <a:t>January</a:t>
              </a:r>
            </a:p>
          </p:txBody>
        </p:sp>
        <p:sp>
          <p:nvSpPr>
            <p:cNvPr id="111" name="Google Shape;111;g1900bb12cf6_0_5"/>
            <p:cNvSpPr txBox="1"/>
            <p:nvPr/>
          </p:nvSpPr>
          <p:spPr>
            <a:xfrm>
              <a:off x="1319369" y="707021"/>
              <a:ext cx="1370238" cy="3133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t">
              <a:spAutoFit/>
            </a:bodyPr>
            <a:lstStyle>
              <a:lvl1pPr algn="ctr">
                <a:defRPr b="1" sz="1600">
                  <a:solidFill>
                    <a:srgbClr val="333333"/>
                  </a:solidFill>
                </a:defRPr>
              </a:lvl1pPr>
            </a:lstStyle>
            <a:p>
              <a:pPr/>
              <a:r>
                <a:t>February</a:t>
              </a:r>
            </a:p>
          </p:txBody>
        </p:sp>
        <p:sp>
          <p:nvSpPr>
            <p:cNvPr id="112" name="Google Shape;112;g1900bb12cf6_0_5"/>
            <p:cNvSpPr txBox="1"/>
            <p:nvPr/>
          </p:nvSpPr>
          <p:spPr>
            <a:xfrm>
              <a:off x="2611009" y="707021"/>
              <a:ext cx="1370238" cy="3133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t">
              <a:spAutoFit/>
            </a:bodyPr>
            <a:lstStyle>
              <a:lvl1pPr algn="ctr">
                <a:defRPr b="1" sz="1600">
                  <a:solidFill>
                    <a:srgbClr val="333333"/>
                  </a:solidFill>
                </a:defRPr>
              </a:lvl1pPr>
            </a:lstStyle>
            <a:p>
              <a:pPr/>
              <a:r>
                <a:t>March</a:t>
              </a:r>
            </a:p>
          </p:txBody>
        </p:sp>
        <p:grpSp>
          <p:nvGrpSpPr>
            <p:cNvPr id="115" name="Google Shape;113;g1900bb12cf6_0_5"/>
            <p:cNvGrpSpPr/>
            <p:nvPr/>
          </p:nvGrpSpPr>
          <p:grpSpPr>
            <a:xfrm>
              <a:off x="1562752" y="1323220"/>
              <a:ext cx="853534" cy="288782"/>
              <a:chOff x="0" y="0"/>
              <a:chExt cx="853532" cy="288781"/>
            </a:xfrm>
          </p:grpSpPr>
          <p:sp>
            <p:nvSpPr>
              <p:cNvPr id="113" name="Rectangle"/>
              <p:cNvSpPr/>
              <p:nvPr/>
            </p:nvSpPr>
            <p:spPr>
              <a:xfrm>
                <a:off x="0" y="31871"/>
                <a:ext cx="853533" cy="225038"/>
              </a:xfrm>
              <a:prstGeom prst="rect">
                <a:avLst/>
              </a:prstGeom>
              <a:solidFill>
                <a:srgbClr val="B5B5B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114" name="Feature"/>
              <p:cNvSpPr txBox="1"/>
              <p:nvPr/>
            </p:nvSpPr>
            <p:spPr>
              <a:xfrm>
                <a:off x="0" y="0"/>
                <a:ext cx="853533" cy="2887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699" tIns="45699" rIns="45699" bIns="45699" numCol="1" anchor="ctr">
                <a:spAutoFit/>
              </a:bodyPr>
              <a:lstStyle/>
              <a:p>
                <a:pPr/>
                <a:r>
                  <a:t>Feature</a:t>
                </a:r>
              </a:p>
            </p:txBody>
          </p:sp>
        </p:grpSp>
        <p:grpSp>
          <p:nvGrpSpPr>
            <p:cNvPr id="118" name="Google Shape;114;g1900bb12cf6_0_5"/>
            <p:cNvGrpSpPr/>
            <p:nvPr/>
          </p:nvGrpSpPr>
          <p:grpSpPr>
            <a:xfrm>
              <a:off x="163373" y="1184488"/>
              <a:ext cx="1098934" cy="553344"/>
              <a:chOff x="-1" y="0"/>
              <a:chExt cx="1098932" cy="553342"/>
            </a:xfrm>
          </p:grpSpPr>
          <p:sp>
            <p:nvSpPr>
              <p:cNvPr id="116" name="Rectangle"/>
              <p:cNvSpPr/>
              <p:nvPr/>
            </p:nvSpPr>
            <p:spPr>
              <a:xfrm>
                <a:off x="-2" y="-1"/>
                <a:ext cx="1098934" cy="553343"/>
              </a:xfrm>
              <a:prstGeom prst="rect">
                <a:avLst/>
              </a:prstGeom>
              <a:solidFill>
                <a:srgbClr val="15345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ctr">
                  <a:defRPr sz="12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7" name="Insert text"/>
              <p:cNvSpPr txBox="1"/>
              <p:nvPr/>
            </p:nvSpPr>
            <p:spPr>
              <a:xfrm>
                <a:off x="-2" y="98839"/>
                <a:ext cx="1098934" cy="35566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algn="ctr">
                  <a:defRPr sz="12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Insert text</a:t>
                </a:r>
              </a:p>
            </p:txBody>
          </p:sp>
        </p:grpSp>
        <p:grpSp>
          <p:nvGrpSpPr>
            <p:cNvPr id="121" name="Google Shape;115;g1900bb12cf6_0_5"/>
            <p:cNvGrpSpPr/>
            <p:nvPr/>
          </p:nvGrpSpPr>
          <p:grpSpPr>
            <a:xfrm>
              <a:off x="1440122" y="1184500"/>
              <a:ext cx="1098933" cy="553344"/>
              <a:chOff x="-1" y="0"/>
              <a:chExt cx="1098932" cy="553342"/>
            </a:xfrm>
          </p:grpSpPr>
          <p:sp>
            <p:nvSpPr>
              <p:cNvPr id="119" name="Rectangle"/>
              <p:cNvSpPr/>
              <p:nvPr/>
            </p:nvSpPr>
            <p:spPr>
              <a:xfrm>
                <a:off x="-2" y="-1"/>
                <a:ext cx="1098934" cy="553343"/>
              </a:xfrm>
              <a:prstGeom prst="rect">
                <a:avLst/>
              </a:prstGeom>
              <a:solidFill>
                <a:srgbClr val="15345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ctr">
                  <a:defRPr sz="12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0" name="Insert text"/>
              <p:cNvSpPr txBox="1"/>
              <p:nvPr/>
            </p:nvSpPr>
            <p:spPr>
              <a:xfrm>
                <a:off x="-2" y="98839"/>
                <a:ext cx="1098934" cy="35566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algn="ctr">
                  <a:defRPr sz="12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Insert text</a:t>
                </a:r>
              </a:p>
            </p:txBody>
          </p:sp>
        </p:grpSp>
        <p:sp>
          <p:nvSpPr>
            <p:cNvPr id="122" name="Google Shape;116;g1900bb12cf6_0_5"/>
            <p:cNvSpPr/>
            <p:nvPr/>
          </p:nvSpPr>
          <p:spPr>
            <a:xfrm>
              <a:off x="2746652" y="1184501"/>
              <a:ext cx="1098931" cy="553342"/>
            </a:xfrm>
            <a:prstGeom prst="rect">
              <a:avLst/>
            </a:prstGeom>
            <a:solidFill>
              <a:srgbClr val="B5B5B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/>
            </a:p>
          </p:txBody>
        </p:sp>
        <p:grpSp>
          <p:nvGrpSpPr>
            <p:cNvPr id="125" name="Google Shape;117;g1900bb12cf6_0_5"/>
            <p:cNvGrpSpPr/>
            <p:nvPr/>
          </p:nvGrpSpPr>
          <p:grpSpPr>
            <a:xfrm>
              <a:off x="163386" y="1868571"/>
              <a:ext cx="1098934" cy="553344"/>
              <a:chOff x="-1" y="0"/>
              <a:chExt cx="1098932" cy="553342"/>
            </a:xfrm>
          </p:grpSpPr>
          <p:sp>
            <p:nvSpPr>
              <p:cNvPr id="123" name="Rectangle"/>
              <p:cNvSpPr/>
              <p:nvPr/>
            </p:nvSpPr>
            <p:spPr>
              <a:xfrm>
                <a:off x="-2" y="-1"/>
                <a:ext cx="1098934" cy="553343"/>
              </a:xfrm>
              <a:prstGeom prst="rect">
                <a:avLst/>
              </a:prstGeom>
              <a:solidFill>
                <a:srgbClr val="15345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ctr">
                  <a:defRPr sz="12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4" name="Insert text"/>
              <p:cNvSpPr txBox="1"/>
              <p:nvPr/>
            </p:nvSpPr>
            <p:spPr>
              <a:xfrm>
                <a:off x="-2" y="98839"/>
                <a:ext cx="1098934" cy="35566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algn="ctr">
                  <a:defRPr sz="12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Insert text</a:t>
                </a:r>
              </a:p>
            </p:txBody>
          </p:sp>
        </p:grpSp>
        <p:grpSp>
          <p:nvGrpSpPr>
            <p:cNvPr id="128" name="Google Shape;118;g1900bb12cf6_0_5"/>
            <p:cNvGrpSpPr/>
            <p:nvPr/>
          </p:nvGrpSpPr>
          <p:grpSpPr>
            <a:xfrm>
              <a:off x="1440135" y="1868583"/>
              <a:ext cx="1098933" cy="553344"/>
              <a:chOff x="-1" y="0"/>
              <a:chExt cx="1098932" cy="553342"/>
            </a:xfrm>
          </p:grpSpPr>
          <p:sp>
            <p:nvSpPr>
              <p:cNvPr id="126" name="Rectangle"/>
              <p:cNvSpPr/>
              <p:nvPr/>
            </p:nvSpPr>
            <p:spPr>
              <a:xfrm>
                <a:off x="-2" y="-1"/>
                <a:ext cx="1098934" cy="553343"/>
              </a:xfrm>
              <a:prstGeom prst="rect">
                <a:avLst/>
              </a:prstGeom>
              <a:solidFill>
                <a:srgbClr val="15345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ctr">
                  <a:defRPr sz="12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7" name="Insert text"/>
              <p:cNvSpPr txBox="1"/>
              <p:nvPr/>
            </p:nvSpPr>
            <p:spPr>
              <a:xfrm>
                <a:off x="-2" y="98839"/>
                <a:ext cx="1098934" cy="35566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algn="ctr">
                  <a:defRPr sz="12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Insert text</a:t>
                </a:r>
              </a:p>
            </p:txBody>
          </p:sp>
        </p:grpSp>
        <p:grpSp>
          <p:nvGrpSpPr>
            <p:cNvPr id="131" name="Google Shape;119;g1900bb12cf6_0_5"/>
            <p:cNvGrpSpPr/>
            <p:nvPr/>
          </p:nvGrpSpPr>
          <p:grpSpPr>
            <a:xfrm>
              <a:off x="2746664" y="1868583"/>
              <a:ext cx="1098933" cy="553344"/>
              <a:chOff x="-1" y="0"/>
              <a:chExt cx="1098932" cy="553342"/>
            </a:xfrm>
          </p:grpSpPr>
          <p:sp>
            <p:nvSpPr>
              <p:cNvPr id="129" name="Rectangle"/>
              <p:cNvSpPr/>
              <p:nvPr/>
            </p:nvSpPr>
            <p:spPr>
              <a:xfrm>
                <a:off x="-2" y="-1"/>
                <a:ext cx="1098934" cy="553343"/>
              </a:xfrm>
              <a:prstGeom prst="rect">
                <a:avLst/>
              </a:prstGeom>
              <a:solidFill>
                <a:srgbClr val="15345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ctr">
                  <a:defRPr sz="12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0" name="Insert text"/>
              <p:cNvSpPr txBox="1"/>
              <p:nvPr/>
            </p:nvSpPr>
            <p:spPr>
              <a:xfrm>
                <a:off x="-2" y="98839"/>
                <a:ext cx="1098934" cy="35566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algn="ctr">
                  <a:defRPr sz="12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Insert text</a:t>
                </a:r>
              </a:p>
            </p:txBody>
          </p:sp>
        </p:grpSp>
        <p:grpSp>
          <p:nvGrpSpPr>
            <p:cNvPr id="134" name="Google Shape;120;g1900bb12cf6_0_5"/>
            <p:cNvGrpSpPr/>
            <p:nvPr/>
          </p:nvGrpSpPr>
          <p:grpSpPr>
            <a:xfrm>
              <a:off x="163386" y="2552666"/>
              <a:ext cx="1098934" cy="553345"/>
              <a:chOff x="-1" y="0"/>
              <a:chExt cx="1098932" cy="553343"/>
            </a:xfrm>
          </p:grpSpPr>
          <p:sp>
            <p:nvSpPr>
              <p:cNvPr id="132" name="Rectangle"/>
              <p:cNvSpPr/>
              <p:nvPr/>
            </p:nvSpPr>
            <p:spPr>
              <a:xfrm>
                <a:off x="-2" y="-1"/>
                <a:ext cx="1098934" cy="553344"/>
              </a:xfrm>
              <a:prstGeom prst="rect">
                <a:avLst/>
              </a:prstGeom>
              <a:solidFill>
                <a:srgbClr val="91325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ctr">
                  <a:defRPr sz="12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3" name="Insert text"/>
              <p:cNvSpPr txBox="1"/>
              <p:nvPr/>
            </p:nvSpPr>
            <p:spPr>
              <a:xfrm>
                <a:off x="-2" y="98839"/>
                <a:ext cx="1098934" cy="3556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algn="ctr">
                  <a:defRPr sz="12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Insert text</a:t>
                </a:r>
              </a:p>
            </p:txBody>
          </p:sp>
        </p:grpSp>
        <p:sp>
          <p:nvSpPr>
            <p:cNvPr id="135" name="Google Shape;121;g1900bb12cf6_0_5"/>
            <p:cNvSpPr/>
            <p:nvPr/>
          </p:nvSpPr>
          <p:spPr>
            <a:xfrm>
              <a:off x="1440136" y="2552678"/>
              <a:ext cx="1098931" cy="553343"/>
            </a:xfrm>
            <a:prstGeom prst="rect">
              <a:avLst/>
            </a:prstGeom>
            <a:solidFill>
              <a:srgbClr val="B5B5B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/>
            </a:p>
          </p:txBody>
        </p:sp>
        <p:grpSp>
          <p:nvGrpSpPr>
            <p:cNvPr id="138" name="Google Shape;122;g1900bb12cf6_0_5"/>
            <p:cNvGrpSpPr/>
            <p:nvPr/>
          </p:nvGrpSpPr>
          <p:grpSpPr>
            <a:xfrm>
              <a:off x="2746664" y="2552677"/>
              <a:ext cx="1098933" cy="553345"/>
              <a:chOff x="-1" y="0"/>
              <a:chExt cx="1098932" cy="553343"/>
            </a:xfrm>
          </p:grpSpPr>
          <p:sp>
            <p:nvSpPr>
              <p:cNvPr id="136" name="Rectangle"/>
              <p:cNvSpPr/>
              <p:nvPr/>
            </p:nvSpPr>
            <p:spPr>
              <a:xfrm>
                <a:off x="-2" y="-1"/>
                <a:ext cx="1098934" cy="553344"/>
              </a:xfrm>
              <a:prstGeom prst="rect">
                <a:avLst/>
              </a:prstGeom>
              <a:solidFill>
                <a:srgbClr val="91325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ctr">
                  <a:defRPr sz="12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7" name="Insert text"/>
              <p:cNvSpPr txBox="1"/>
              <p:nvPr/>
            </p:nvSpPr>
            <p:spPr>
              <a:xfrm>
                <a:off x="-2" y="98839"/>
                <a:ext cx="1098934" cy="3556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algn="ctr">
                  <a:defRPr sz="12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Insert text</a:t>
                </a:r>
              </a:p>
            </p:txBody>
          </p:sp>
        </p:grpSp>
        <p:sp>
          <p:nvSpPr>
            <p:cNvPr id="139" name="Google Shape;123;g1900bb12cf6_0_5"/>
            <p:cNvSpPr/>
            <p:nvPr/>
          </p:nvSpPr>
          <p:spPr>
            <a:xfrm>
              <a:off x="148498" y="3236784"/>
              <a:ext cx="1098929" cy="553343"/>
            </a:xfrm>
            <a:prstGeom prst="rect">
              <a:avLst/>
            </a:prstGeom>
            <a:solidFill>
              <a:srgbClr val="B5B5B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/>
            </a:p>
          </p:txBody>
        </p:sp>
        <p:grpSp>
          <p:nvGrpSpPr>
            <p:cNvPr id="142" name="Google Shape;124;g1900bb12cf6_0_5"/>
            <p:cNvGrpSpPr/>
            <p:nvPr/>
          </p:nvGrpSpPr>
          <p:grpSpPr>
            <a:xfrm>
              <a:off x="1425245" y="3236795"/>
              <a:ext cx="1098932" cy="553345"/>
              <a:chOff x="-1" y="0"/>
              <a:chExt cx="1098930" cy="553343"/>
            </a:xfrm>
          </p:grpSpPr>
          <p:sp>
            <p:nvSpPr>
              <p:cNvPr id="140" name="Rectangle"/>
              <p:cNvSpPr/>
              <p:nvPr/>
            </p:nvSpPr>
            <p:spPr>
              <a:xfrm>
                <a:off x="-2" y="-1"/>
                <a:ext cx="1098932" cy="553344"/>
              </a:xfrm>
              <a:prstGeom prst="rect">
                <a:avLst/>
              </a:prstGeom>
              <a:solidFill>
                <a:srgbClr val="91325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ctr">
                  <a:defRPr sz="12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41" name="Insert text"/>
              <p:cNvSpPr txBox="1"/>
              <p:nvPr/>
            </p:nvSpPr>
            <p:spPr>
              <a:xfrm>
                <a:off x="-2" y="98839"/>
                <a:ext cx="1098932" cy="3556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algn="ctr">
                  <a:defRPr sz="12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Insert text</a:t>
                </a:r>
              </a:p>
            </p:txBody>
          </p:sp>
        </p:grpSp>
        <p:sp>
          <p:nvSpPr>
            <p:cNvPr id="143" name="Google Shape;125;g1900bb12cf6_0_5"/>
            <p:cNvSpPr/>
            <p:nvPr/>
          </p:nvSpPr>
          <p:spPr>
            <a:xfrm>
              <a:off x="2731775" y="3236797"/>
              <a:ext cx="1098930" cy="553342"/>
            </a:xfrm>
            <a:prstGeom prst="rect">
              <a:avLst/>
            </a:prstGeom>
            <a:solidFill>
              <a:srgbClr val="B5B5B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/>
            </a:p>
          </p:txBody>
        </p:sp>
        <p:sp>
          <p:nvSpPr>
            <p:cNvPr id="144" name="Google Shape;126;g1900bb12cf6_0_5"/>
            <p:cNvSpPr/>
            <p:nvPr/>
          </p:nvSpPr>
          <p:spPr>
            <a:xfrm>
              <a:off x="148498" y="3920938"/>
              <a:ext cx="1098929" cy="553342"/>
            </a:xfrm>
            <a:prstGeom prst="rect">
              <a:avLst/>
            </a:prstGeom>
            <a:solidFill>
              <a:srgbClr val="B5B5B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/>
            </a:p>
          </p:txBody>
        </p:sp>
        <p:grpSp>
          <p:nvGrpSpPr>
            <p:cNvPr id="147" name="Google Shape;127;g1900bb12cf6_0_5"/>
            <p:cNvGrpSpPr/>
            <p:nvPr/>
          </p:nvGrpSpPr>
          <p:grpSpPr>
            <a:xfrm>
              <a:off x="1425245" y="3920949"/>
              <a:ext cx="1098932" cy="553344"/>
              <a:chOff x="-1" y="0"/>
              <a:chExt cx="1098930" cy="553342"/>
            </a:xfrm>
          </p:grpSpPr>
          <p:sp>
            <p:nvSpPr>
              <p:cNvPr id="145" name="Rectangle"/>
              <p:cNvSpPr/>
              <p:nvPr/>
            </p:nvSpPr>
            <p:spPr>
              <a:xfrm>
                <a:off x="-2" y="-1"/>
                <a:ext cx="1098932" cy="553343"/>
              </a:xfrm>
              <a:prstGeom prst="rect">
                <a:avLst/>
              </a:prstGeom>
              <a:solidFill>
                <a:srgbClr val="3F651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ctr">
                  <a:defRPr sz="12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46" name="Insert text"/>
              <p:cNvSpPr txBox="1"/>
              <p:nvPr/>
            </p:nvSpPr>
            <p:spPr>
              <a:xfrm>
                <a:off x="-2" y="98839"/>
                <a:ext cx="1098932" cy="35566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algn="ctr">
                  <a:defRPr sz="12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Insert text</a:t>
                </a:r>
              </a:p>
            </p:txBody>
          </p:sp>
        </p:grpSp>
        <p:grpSp>
          <p:nvGrpSpPr>
            <p:cNvPr id="150" name="Google Shape;128;g1900bb12cf6_0_5"/>
            <p:cNvGrpSpPr/>
            <p:nvPr/>
          </p:nvGrpSpPr>
          <p:grpSpPr>
            <a:xfrm>
              <a:off x="2731774" y="3920949"/>
              <a:ext cx="1098932" cy="553344"/>
              <a:chOff x="-1" y="0"/>
              <a:chExt cx="1098930" cy="553342"/>
            </a:xfrm>
          </p:grpSpPr>
          <p:sp>
            <p:nvSpPr>
              <p:cNvPr id="148" name="Rectangle"/>
              <p:cNvSpPr/>
              <p:nvPr/>
            </p:nvSpPr>
            <p:spPr>
              <a:xfrm>
                <a:off x="-2" y="-1"/>
                <a:ext cx="1098932" cy="553343"/>
              </a:xfrm>
              <a:prstGeom prst="rect">
                <a:avLst/>
              </a:prstGeom>
              <a:solidFill>
                <a:srgbClr val="3F651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ctr">
                  <a:defRPr sz="12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49" name="Insert text"/>
              <p:cNvSpPr txBox="1"/>
              <p:nvPr/>
            </p:nvSpPr>
            <p:spPr>
              <a:xfrm>
                <a:off x="-2" y="98839"/>
                <a:ext cx="1098932" cy="35566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algn="ctr">
                  <a:defRPr sz="12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Insert text</a:t>
                </a:r>
              </a:p>
            </p:txBody>
          </p:sp>
        </p:grpSp>
      </p:grpSp>
      <p:sp>
        <p:nvSpPr>
          <p:cNvPr id="152" name="Line"/>
          <p:cNvSpPr/>
          <p:nvPr/>
        </p:nvSpPr>
        <p:spPr>
          <a:xfrm>
            <a:off x="1712044" y="2930605"/>
            <a:ext cx="235414" cy="2"/>
          </a:xfrm>
          <a:prstGeom prst="line">
            <a:avLst/>
          </a:prstGeom>
          <a:ln w="25400">
            <a:solidFill>
              <a:srgbClr val="666666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196" name="Google Shape;129;g1900bb12cf6_0_5"/>
          <p:cNvGrpSpPr/>
          <p:nvPr/>
        </p:nvGrpSpPr>
        <p:grpSpPr>
          <a:xfrm>
            <a:off x="4619877" y="1437772"/>
            <a:ext cx="4004443" cy="4671165"/>
            <a:chOff x="0" y="0"/>
            <a:chExt cx="4004441" cy="4671163"/>
          </a:xfrm>
        </p:grpSpPr>
        <p:grpSp>
          <p:nvGrpSpPr>
            <p:cNvPr id="155" name="Google Shape;130;g1900bb12cf6_0_5"/>
            <p:cNvGrpSpPr/>
            <p:nvPr/>
          </p:nvGrpSpPr>
          <p:grpSpPr>
            <a:xfrm>
              <a:off x="-1" y="-1"/>
              <a:ext cx="4004393" cy="511373"/>
              <a:chOff x="0" y="0"/>
              <a:chExt cx="4004392" cy="511371"/>
            </a:xfrm>
          </p:grpSpPr>
          <p:sp>
            <p:nvSpPr>
              <p:cNvPr id="153" name="Rectangle"/>
              <p:cNvSpPr/>
              <p:nvPr/>
            </p:nvSpPr>
            <p:spPr>
              <a:xfrm>
                <a:off x="-1" y="0"/>
                <a:ext cx="4004393" cy="511373"/>
              </a:xfrm>
              <a:prstGeom prst="rect">
                <a:avLst/>
              </a:prstGeom>
              <a:solidFill>
                <a:srgbClr val="E2EDF8"/>
              </a:solidFill>
              <a:ln w="9525" cap="flat">
                <a:solidFill>
                  <a:srgbClr val="5CA5E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ctr">
                  <a:defRPr sz="2400"/>
                </a:pPr>
              </a:p>
            </p:txBody>
          </p:sp>
          <p:sp>
            <p:nvSpPr>
              <p:cNvPr id="154" name="Q2"/>
              <p:cNvSpPr txBox="1"/>
              <p:nvPr/>
            </p:nvSpPr>
            <p:spPr>
              <a:xfrm>
                <a:off x="4597" y="37172"/>
                <a:ext cx="3995197" cy="43702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699" tIns="45699" rIns="45699" bIns="45699" numCol="1" anchor="ctr">
                <a:spAutoFit/>
              </a:bodyPr>
              <a:lstStyle>
                <a:lvl1pPr algn="ctr">
                  <a:defRPr b="1" sz="2400">
                    <a:solidFill>
                      <a:srgbClr val="333333"/>
                    </a:solidFill>
                  </a:defRPr>
                </a:lvl1pPr>
              </a:lstStyle>
              <a:p>
                <a:pPr/>
                <a:r>
                  <a:t>Q2</a:t>
                </a:r>
              </a:p>
            </p:txBody>
          </p:sp>
        </p:grpSp>
        <p:sp>
          <p:nvSpPr>
            <p:cNvPr id="156" name="Google Shape;131;g1900bb12cf6_0_5"/>
            <p:cNvSpPr/>
            <p:nvPr/>
          </p:nvSpPr>
          <p:spPr>
            <a:xfrm>
              <a:off x="4516" y="611946"/>
              <a:ext cx="3999926" cy="4059218"/>
            </a:xfrm>
            <a:prstGeom prst="rect">
              <a:avLst/>
            </a:prstGeom>
            <a:solidFill>
              <a:srgbClr val="F7F7F7"/>
            </a:solidFill>
            <a:ln w="9525" cap="flat">
              <a:solidFill>
                <a:srgbClr val="B5B5B5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57" name="Google Shape;132;g1900bb12cf6_0_5"/>
            <p:cNvSpPr txBox="1"/>
            <p:nvPr/>
          </p:nvSpPr>
          <p:spPr>
            <a:xfrm>
              <a:off x="27732" y="707032"/>
              <a:ext cx="1370238" cy="3133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t">
              <a:spAutoFit/>
            </a:bodyPr>
            <a:lstStyle>
              <a:lvl1pPr algn="ctr">
                <a:defRPr b="1" sz="1600">
                  <a:solidFill>
                    <a:srgbClr val="333333"/>
                  </a:solidFill>
                </a:defRPr>
              </a:lvl1pPr>
            </a:lstStyle>
            <a:p>
              <a:pPr/>
              <a:r>
                <a:t>April</a:t>
              </a:r>
            </a:p>
          </p:txBody>
        </p:sp>
        <p:sp>
          <p:nvSpPr>
            <p:cNvPr id="158" name="Google Shape;133;g1900bb12cf6_0_5"/>
            <p:cNvSpPr txBox="1"/>
            <p:nvPr/>
          </p:nvSpPr>
          <p:spPr>
            <a:xfrm>
              <a:off x="1319369" y="707021"/>
              <a:ext cx="1370238" cy="3133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t">
              <a:spAutoFit/>
            </a:bodyPr>
            <a:lstStyle>
              <a:lvl1pPr algn="ctr">
                <a:defRPr b="1" sz="1600">
                  <a:solidFill>
                    <a:srgbClr val="333333"/>
                  </a:solidFill>
                </a:defRPr>
              </a:lvl1pPr>
            </a:lstStyle>
            <a:p>
              <a:pPr/>
              <a:r>
                <a:t>May</a:t>
              </a:r>
            </a:p>
          </p:txBody>
        </p:sp>
        <p:sp>
          <p:nvSpPr>
            <p:cNvPr id="159" name="Google Shape;134;g1900bb12cf6_0_5"/>
            <p:cNvSpPr txBox="1"/>
            <p:nvPr/>
          </p:nvSpPr>
          <p:spPr>
            <a:xfrm>
              <a:off x="2611010" y="707021"/>
              <a:ext cx="1370238" cy="3133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t">
              <a:spAutoFit/>
            </a:bodyPr>
            <a:lstStyle>
              <a:lvl1pPr algn="ctr">
                <a:defRPr b="1" sz="1600">
                  <a:solidFill>
                    <a:srgbClr val="333333"/>
                  </a:solidFill>
                </a:defRPr>
              </a:lvl1pPr>
            </a:lstStyle>
            <a:p>
              <a:pPr/>
              <a:r>
                <a:t>June</a:t>
              </a:r>
            </a:p>
          </p:txBody>
        </p:sp>
        <p:grpSp>
          <p:nvGrpSpPr>
            <p:cNvPr id="162" name="Google Shape;135;g1900bb12cf6_0_5"/>
            <p:cNvGrpSpPr/>
            <p:nvPr/>
          </p:nvGrpSpPr>
          <p:grpSpPr>
            <a:xfrm>
              <a:off x="1562752" y="1323220"/>
              <a:ext cx="853534" cy="288782"/>
              <a:chOff x="0" y="0"/>
              <a:chExt cx="853532" cy="288781"/>
            </a:xfrm>
          </p:grpSpPr>
          <p:sp>
            <p:nvSpPr>
              <p:cNvPr id="160" name="Rectangle"/>
              <p:cNvSpPr/>
              <p:nvPr/>
            </p:nvSpPr>
            <p:spPr>
              <a:xfrm>
                <a:off x="0" y="31871"/>
                <a:ext cx="853533" cy="225038"/>
              </a:xfrm>
              <a:prstGeom prst="rect">
                <a:avLst/>
              </a:prstGeom>
              <a:solidFill>
                <a:srgbClr val="B5B5B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161" name="Feature"/>
              <p:cNvSpPr txBox="1"/>
              <p:nvPr/>
            </p:nvSpPr>
            <p:spPr>
              <a:xfrm>
                <a:off x="0" y="0"/>
                <a:ext cx="853533" cy="2887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699" tIns="45699" rIns="45699" bIns="45699" numCol="1" anchor="ctr">
                <a:spAutoFit/>
              </a:bodyPr>
              <a:lstStyle/>
              <a:p>
                <a:pPr/>
                <a:r>
                  <a:t>Feature</a:t>
                </a:r>
              </a:p>
            </p:txBody>
          </p:sp>
        </p:grpSp>
        <p:grpSp>
          <p:nvGrpSpPr>
            <p:cNvPr id="165" name="Google Shape;136;g1900bb12cf6_0_5"/>
            <p:cNvGrpSpPr/>
            <p:nvPr/>
          </p:nvGrpSpPr>
          <p:grpSpPr>
            <a:xfrm>
              <a:off x="163374" y="1184488"/>
              <a:ext cx="1098933" cy="553344"/>
              <a:chOff x="0" y="0"/>
              <a:chExt cx="1098931" cy="553342"/>
            </a:xfrm>
          </p:grpSpPr>
          <p:sp>
            <p:nvSpPr>
              <p:cNvPr id="163" name="Rectangle"/>
              <p:cNvSpPr/>
              <p:nvPr/>
            </p:nvSpPr>
            <p:spPr>
              <a:xfrm>
                <a:off x="-1" y="-1"/>
                <a:ext cx="1098933" cy="553343"/>
              </a:xfrm>
              <a:prstGeom prst="rect">
                <a:avLst/>
              </a:prstGeom>
              <a:solidFill>
                <a:srgbClr val="15345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ctr">
                  <a:defRPr sz="12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64" name="Insert text"/>
              <p:cNvSpPr txBox="1"/>
              <p:nvPr/>
            </p:nvSpPr>
            <p:spPr>
              <a:xfrm>
                <a:off x="-1" y="98839"/>
                <a:ext cx="1098933" cy="35566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algn="ctr">
                  <a:defRPr sz="12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Insert text</a:t>
                </a:r>
              </a:p>
            </p:txBody>
          </p:sp>
        </p:grpSp>
        <p:sp>
          <p:nvSpPr>
            <p:cNvPr id="166" name="Google Shape;137;g1900bb12cf6_0_5"/>
            <p:cNvSpPr/>
            <p:nvPr/>
          </p:nvSpPr>
          <p:spPr>
            <a:xfrm>
              <a:off x="1440123" y="1184501"/>
              <a:ext cx="1098931" cy="553342"/>
            </a:xfrm>
            <a:prstGeom prst="rect">
              <a:avLst/>
            </a:prstGeom>
            <a:solidFill>
              <a:srgbClr val="B5B5B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/>
            </a:p>
          </p:txBody>
        </p:sp>
        <p:grpSp>
          <p:nvGrpSpPr>
            <p:cNvPr id="169" name="Google Shape;138;g1900bb12cf6_0_5"/>
            <p:cNvGrpSpPr/>
            <p:nvPr/>
          </p:nvGrpSpPr>
          <p:grpSpPr>
            <a:xfrm>
              <a:off x="2746652" y="1184500"/>
              <a:ext cx="1098933" cy="553344"/>
              <a:chOff x="0" y="0"/>
              <a:chExt cx="1098931" cy="553342"/>
            </a:xfrm>
          </p:grpSpPr>
          <p:sp>
            <p:nvSpPr>
              <p:cNvPr id="167" name="Rectangle"/>
              <p:cNvSpPr/>
              <p:nvPr/>
            </p:nvSpPr>
            <p:spPr>
              <a:xfrm>
                <a:off x="-1" y="-1"/>
                <a:ext cx="1098933" cy="553343"/>
              </a:xfrm>
              <a:prstGeom prst="rect">
                <a:avLst/>
              </a:prstGeom>
              <a:solidFill>
                <a:srgbClr val="15345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ctr">
                  <a:defRPr sz="12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68" name="Insert text"/>
              <p:cNvSpPr txBox="1"/>
              <p:nvPr/>
            </p:nvSpPr>
            <p:spPr>
              <a:xfrm>
                <a:off x="-1" y="98839"/>
                <a:ext cx="1098933" cy="35566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algn="ctr">
                  <a:defRPr sz="12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Insert text</a:t>
                </a:r>
              </a:p>
            </p:txBody>
          </p:sp>
        </p:grpSp>
        <p:sp>
          <p:nvSpPr>
            <p:cNvPr id="170" name="Google Shape;139;g1900bb12cf6_0_5"/>
            <p:cNvSpPr/>
            <p:nvPr/>
          </p:nvSpPr>
          <p:spPr>
            <a:xfrm>
              <a:off x="163388" y="1868572"/>
              <a:ext cx="1098931" cy="553342"/>
            </a:xfrm>
            <a:prstGeom prst="rect">
              <a:avLst/>
            </a:prstGeom>
            <a:solidFill>
              <a:srgbClr val="B5B5B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/>
            </a:p>
          </p:txBody>
        </p:sp>
        <p:grpSp>
          <p:nvGrpSpPr>
            <p:cNvPr id="173" name="Google Shape;140;g1900bb12cf6_0_5"/>
            <p:cNvGrpSpPr/>
            <p:nvPr/>
          </p:nvGrpSpPr>
          <p:grpSpPr>
            <a:xfrm>
              <a:off x="1440135" y="1868583"/>
              <a:ext cx="1098933" cy="553344"/>
              <a:chOff x="0" y="0"/>
              <a:chExt cx="1098931" cy="553342"/>
            </a:xfrm>
          </p:grpSpPr>
          <p:sp>
            <p:nvSpPr>
              <p:cNvPr id="171" name="Rectangle"/>
              <p:cNvSpPr/>
              <p:nvPr/>
            </p:nvSpPr>
            <p:spPr>
              <a:xfrm>
                <a:off x="-1" y="-1"/>
                <a:ext cx="1098933" cy="553343"/>
              </a:xfrm>
              <a:prstGeom prst="rect">
                <a:avLst/>
              </a:prstGeom>
              <a:solidFill>
                <a:srgbClr val="15345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ctr">
                  <a:defRPr sz="12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2" name="Insert text"/>
              <p:cNvSpPr txBox="1"/>
              <p:nvPr/>
            </p:nvSpPr>
            <p:spPr>
              <a:xfrm>
                <a:off x="-1" y="98839"/>
                <a:ext cx="1098933" cy="35566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algn="ctr">
                  <a:defRPr sz="12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Insert text</a:t>
                </a:r>
              </a:p>
            </p:txBody>
          </p:sp>
        </p:grpSp>
        <p:grpSp>
          <p:nvGrpSpPr>
            <p:cNvPr id="176" name="Google Shape;141;g1900bb12cf6_0_5"/>
            <p:cNvGrpSpPr/>
            <p:nvPr/>
          </p:nvGrpSpPr>
          <p:grpSpPr>
            <a:xfrm>
              <a:off x="2746665" y="1868583"/>
              <a:ext cx="1098933" cy="553344"/>
              <a:chOff x="0" y="0"/>
              <a:chExt cx="1098931" cy="553342"/>
            </a:xfrm>
          </p:grpSpPr>
          <p:sp>
            <p:nvSpPr>
              <p:cNvPr id="174" name="Rectangle"/>
              <p:cNvSpPr/>
              <p:nvPr/>
            </p:nvSpPr>
            <p:spPr>
              <a:xfrm>
                <a:off x="-1" y="-1"/>
                <a:ext cx="1098933" cy="553343"/>
              </a:xfrm>
              <a:prstGeom prst="rect">
                <a:avLst/>
              </a:prstGeom>
              <a:solidFill>
                <a:srgbClr val="15345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ctr">
                  <a:defRPr sz="12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5" name="Insert text"/>
              <p:cNvSpPr txBox="1"/>
              <p:nvPr/>
            </p:nvSpPr>
            <p:spPr>
              <a:xfrm>
                <a:off x="-1" y="98839"/>
                <a:ext cx="1098933" cy="35566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algn="ctr">
                  <a:defRPr sz="12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Insert text</a:t>
                </a:r>
              </a:p>
            </p:txBody>
          </p:sp>
        </p:grpSp>
        <p:grpSp>
          <p:nvGrpSpPr>
            <p:cNvPr id="179" name="Google Shape;142;g1900bb12cf6_0_5"/>
            <p:cNvGrpSpPr/>
            <p:nvPr/>
          </p:nvGrpSpPr>
          <p:grpSpPr>
            <a:xfrm>
              <a:off x="163387" y="2552666"/>
              <a:ext cx="1098933" cy="553345"/>
              <a:chOff x="0" y="0"/>
              <a:chExt cx="1098931" cy="553343"/>
            </a:xfrm>
          </p:grpSpPr>
          <p:sp>
            <p:nvSpPr>
              <p:cNvPr id="177" name="Rectangle"/>
              <p:cNvSpPr/>
              <p:nvPr/>
            </p:nvSpPr>
            <p:spPr>
              <a:xfrm>
                <a:off x="-1" y="-1"/>
                <a:ext cx="1098933" cy="553344"/>
              </a:xfrm>
              <a:prstGeom prst="rect">
                <a:avLst/>
              </a:prstGeom>
              <a:solidFill>
                <a:srgbClr val="91325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ctr">
                  <a:defRPr sz="12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8" name="Insert text"/>
              <p:cNvSpPr txBox="1"/>
              <p:nvPr/>
            </p:nvSpPr>
            <p:spPr>
              <a:xfrm>
                <a:off x="-1" y="98839"/>
                <a:ext cx="1098933" cy="3556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algn="ctr">
                  <a:defRPr sz="12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Insert text</a:t>
                </a:r>
              </a:p>
            </p:txBody>
          </p:sp>
        </p:grpSp>
        <p:grpSp>
          <p:nvGrpSpPr>
            <p:cNvPr id="182" name="Google Shape;143;g1900bb12cf6_0_5"/>
            <p:cNvGrpSpPr/>
            <p:nvPr/>
          </p:nvGrpSpPr>
          <p:grpSpPr>
            <a:xfrm>
              <a:off x="1440135" y="2552677"/>
              <a:ext cx="1098933" cy="553345"/>
              <a:chOff x="0" y="0"/>
              <a:chExt cx="1098931" cy="553343"/>
            </a:xfrm>
          </p:grpSpPr>
          <p:sp>
            <p:nvSpPr>
              <p:cNvPr id="180" name="Rectangle"/>
              <p:cNvSpPr/>
              <p:nvPr/>
            </p:nvSpPr>
            <p:spPr>
              <a:xfrm>
                <a:off x="-1" y="-1"/>
                <a:ext cx="1098933" cy="553344"/>
              </a:xfrm>
              <a:prstGeom prst="rect">
                <a:avLst/>
              </a:prstGeom>
              <a:solidFill>
                <a:srgbClr val="91325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ctr">
                  <a:defRPr sz="12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1" name="Insert text"/>
              <p:cNvSpPr txBox="1"/>
              <p:nvPr/>
            </p:nvSpPr>
            <p:spPr>
              <a:xfrm>
                <a:off x="-1" y="98839"/>
                <a:ext cx="1098933" cy="3556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algn="ctr">
                  <a:defRPr sz="12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Insert text</a:t>
                </a:r>
              </a:p>
            </p:txBody>
          </p:sp>
        </p:grpSp>
        <p:grpSp>
          <p:nvGrpSpPr>
            <p:cNvPr id="185" name="Google Shape;144;g1900bb12cf6_0_5"/>
            <p:cNvGrpSpPr/>
            <p:nvPr/>
          </p:nvGrpSpPr>
          <p:grpSpPr>
            <a:xfrm>
              <a:off x="2746665" y="2552677"/>
              <a:ext cx="1098933" cy="553345"/>
              <a:chOff x="0" y="0"/>
              <a:chExt cx="1098931" cy="553343"/>
            </a:xfrm>
          </p:grpSpPr>
          <p:sp>
            <p:nvSpPr>
              <p:cNvPr id="183" name="Rectangle"/>
              <p:cNvSpPr/>
              <p:nvPr/>
            </p:nvSpPr>
            <p:spPr>
              <a:xfrm>
                <a:off x="-1" y="-1"/>
                <a:ext cx="1098933" cy="553344"/>
              </a:xfrm>
              <a:prstGeom prst="rect">
                <a:avLst/>
              </a:prstGeom>
              <a:solidFill>
                <a:srgbClr val="91325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ctr">
                  <a:defRPr sz="12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4" name="Insert text"/>
              <p:cNvSpPr txBox="1"/>
              <p:nvPr/>
            </p:nvSpPr>
            <p:spPr>
              <a:xfrm>
                <a:off x="-1" y="98839"/>
                <a:ext cx="1098933" cy="3556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algn="ctr">
                  <a:defRPr sz="12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Insert text</a:t>
                </a:r>
              </a:p>
            </p:txBody>
          </p:sp>
        </p:grpSp>
        <p:sp>
          <p:nvSpPr>
            <p:cNvPr id="186" name="Google Shape;145;g1900bb12cf6_0_5"/>
            <p:cNvSpPr/>
            <p:nvPr/>
          </p:nvSpPr>
          <p:spPr>
            <a:xfrm>
              <a:off x="148498" y="3236784"/>
              <a:ext cx="1098930" cy="553343"/>
            </a:xfrm>
            <a:prstGeom prst="rect">
              <a:avLst/>
            </a:prstGeom>
            <a:solidFill>
              <a:srgbClr val="B5B5B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/>
            </a:p>
          </p:txBody>
        </p:sp>
        <p:sp>
          <p:nvSpPr>
            <p:cNvPr id="187" name="Google Shape;146;g1900bb12cf6_0_5"/>
            <p:cNvSpPr/>
            <p:nvPr/>
          </p:nvSpPr>
          <p:spPr>
            <a:xfrm>
              <a:off x="1425246" y="3236797"/>
              <a:ext cx="1098930" cy="553342"/>
            </a:xfrm>
            <a:prstGeom prst="rect">
              <a:avLst/>
            </a:prstGeom>
            <a:solidFill>
              <a:srgbClr val="B5B5B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/>
            </a:p>
          </p:txBody>
        </p:sp>
        <p:sp>
          <p:nvSpPr>
            <p:cNvPr id="188" name="Google Shape;147;g1900bb12cf6_0_5"/>
            <p:cNvSpPr/>
            <p:nvPr/>
          </p:nvSpPr>
          <p:spPr>
            <a:xfrm>
              <a:off x="2731776" y="3236797"/>
              <a:ext cx="1098930" cy="553342"/>
            </a:xfrm>
            <a:prstGeom prst="rect">
              <a:avLst/>
            </a:prstGeom>
            <a:solidFill>
              <a:srgbClr val="B5B5B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/>
            </a:p>
          </p:txBody>
        </p:sp>
        <p:grpSp>
          <p:nvGrpSpPr>
            <p:cNvPr id="191" name="Google Shape;148;g1900bb12cf6_0_5"/>
            <p:cNvGrpSpPr/>
            <p:nvPr/>
          </p:nvGrpSpPr>
          <p:grpSpPr>
            <a:xfrm>
              <a:off x="148497" y="3920937"/>
              <a:ext cx="1098931" cy="553344"/>
              <a:chOff x="0" y="0"/>
              <a:chExt cx="1098930" cy="553342"/>
            </a:xfrm>
          </p:grpSpPr>
          <p:sp>
            <p:nvSpPr>
              <p:cNvPr id="189" name="Rectangle"/>
              <p:cNvSpPr/>
              <p:nvPr/>
            </p:nvSpPr>
            <p:spPr>
              <a:xfrm>
                <a:off x="-1" y="-1"/>
                <a:ext cx="1098931" cy="553343"/>
              </a:xfrm>
              <a:prstGeom prst="rect">
                <a:avLst/>
              </a:prstGeom>
              <a:solidFill>
                <a:srgbClr val="3F651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ctr">
                  <a:defRPr sz="12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90" name="Insert text"/>
              <p:cNvSpPr txBox="1"/>
              <p:nvPr/>
            </p:nvSpPr>
            <p:spPr>
              <a:xfrm>
                <a:off x="-1" y="98839"/>
                <a:ext cx="1098931" cy="35566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algn="ctr">
                  <a:defRPr sz="12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Insert text</a:t>
                </a:r>
              </a:p>
            </p:txBody>
          </p:sp>
        </p:grpSp>
        <p:sp>
          <p:nvSpPr>
            <p:cNvPr id="192" name="Google Shape;149;g1900bb12cf6_0_5"/>
            <p:cNvSpPr/>
            <p:nvPr/>
          </p:nvSpPr>
          <p:spPr>
            <a:xfrm>
              <a:off x="1425246" y="3920950"/>
              <a:ext cx="1098930" cy="553342"/>
            </a:xfrm>
            <a:prstGeom prst="rect">
              <a:avLst/>
            </a:prstGeom>
            <a:solidFill>
              <a:srgbClr val="B5B5B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/>
            </a:p>
          </p:txBody>
        </p:sp>
        <p:grpSp>
          <p:nvGrpSpPr>
            <p:cNvPr id="195" name="Google Shape;150;g1900bb12cf6_0_5"/>
            <p:cNvGrpSpPr/>
            <p:nvPr/>
          </p:nvGrpSpPr>
          <p:grpSpPr>
            <a:xfrm>
              <a:off x="2731775" y="3920949"/>
              <a:ext cx="1098932" cy="553344"/>
              <a:chOff x="0" y="0"/>
              <a:chExt cx="1098930" cy="553342"/>
            </a:xfrm>
          </p:grpSpPr>
          <p:sp>
            <p:nvSpPr>
              <p:cNvPr id="193" name="Rectangle"/>
              <p:cNvSpPr/>
              <p:nvPr/>
            </p:nvSpPr>
            <p:spPr>
              <a:xfrm>
                <a:off x="-1" y="-1"/>
                <a:ext cx="1098931" cy="553343"/>
              </a:xfrm>
              <a:prstGeom prst="rect">
                <a:avLst/>
              </a:prstGeom>
              <a:solidFill>
                <a:srgbClr val="3F651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ctr">
                  <a:defRPr sz="12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94" name="Insert text"/>
              <p:cNvSpPr txBox="1"/>
              <p:nvPr/>
            </p:nvSpPr>
            <p:spPr>
              <a:xfrm>
                <a:off x="-1" y="98839"/>
                <a:ext cx="1098931" cy="35566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1423" tIns="91423" rIns="91423" bIns="91423" numCol="1" anchor="ctr">
                <a:spAutoFit/>
              </a:bodyPr>
              <a:lstStyle>
                <a:lvl1pPr algn="ctr">
                  <a:defRPr sz="12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Insert text</a:t>
                </a:r>
              </a:p>
            </p:txBody>
          </p:sp>
        </p:grpSp>
      </p:grpSp>
      <p:sp>
        <p:nvSpPr>
          <p:cNvPr id="197" name="Line"/>
          <p:cNvSpPr/>
          <p:nvPr/>
        </p:nvSpPr>
        <p:spPr>
          <a:xfrm>
            <a:off x="2989085" y="5659034"/>
            <a:ext cx="235414" cy="2"/>
          </a:xfrm>
          <a:prstGeom prst="line">
            <a:avLst/>
          </a:prstGeom>
          <a:ln w="25400">
            <a:solidFill>
              <a:srgbClr val="666666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8" name="Line"/>
          <p:cNvSpPr/>
          <p:nvPr/>
        </p:nvSpPr>
        <p:spPr>
          <a:xfrm>
            <a:off x="5842663" y="4293744"/>
            <a:ext cx="235414" cy="2"/>
          </a:xfrm>
          <a:prstGeom prst="line">
            <a:avLst/>
          </a:prstGeom>
          <a:ln w="25400">
            <a:solidFill>
              <a:srgbClr val="666666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9" name="Line"/>
          <p:cNvSpPr/>
          <p:nvPr/>
        </p:nvSpPr>
        <p:spPr>
          <a:xfrm>
            <a:off x="7146453" y="3617250"/>
            <a:ext cx="235414" cy="2"/>
          </a:xfrm>
          <a:prstGeom prst="line">
            <a:avLst/>
          </a:prstGeom>
          <a:ln w="25400">
            <a:solidFill>
              <a:srgbClr val="666666"/>
            </a:solidFill>
          </a:ln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