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478" r:id="rId2"/>
    <p:sldId id="479" r:id="rId3"/>
    <p:sldId id="48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3"/>
    <p:restoredTop sz="94637"/>
  </p:normalViewPr>
  <p:slideViewPr>
    <p:cSldViewPr snapToGrid="0" snapToObjects="1">
      <p:cViewPr varScale="1">
        <p:scale>
          <a:sx n="99" d="100"/>
          <a:sy n="99" d="100"/>
        </p:scale>
        <p:origin x="7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tlassi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65529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10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ounded Rectangle"/>
          <p:cNvSpPr>
            <a:spLocks noGrp="1"/>
          </p:cNvSpPr>
          <p:nvPr>
            <p:ph type="body" sz="quarter" idx="13" hasCustomPrompt="1"/>
          </p:nvPr>
        </p:nvSpPr>
        <p:spPr>
          <a:xfrm>
            <a:off x="2730687" y="4001882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58" name="Rounded Rectangle"/>
          <p:cNvSpPr>
            <a:spLocks noGrp="1"/>
          </p:cNvSpPr>
          <p:nvPr>
            <p:ph type="body" sz="quarter" idx="14" hasCustomPrompt="1"/>
          </p:nvPr>
        </p:nvSpPr>
        <p:spPr>
          <a:xfrm>
            <a:off x="5049887" y="4001882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59" name="Rounded Rectangle"/>
          <p:cNvSpPr>
            <a:spLocks noGrp="1"/>
          </p:cNvSpPr>
          <p:nvPr>
            <p:ph type="body" sz="quarter" idx="15" hasCustomPrompt="1"/>
          </p:nvPr>
        </p:nvSpPr>
        <p:spPr>
          <a:xfrm>
            <a:off x="7368354" y="4001882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0" name="Rounded Rectangle"/>
          <p:cNvSpPr>
            <a:spLocks noGrp="1"/>
          </p:cNvSpPr>
          <p:nvPr>
            <p:ph type="body" sz="quarter" idx="16" hasCustomPrompt="1"/>
          </p:nvPr>
        </p:nvSpPr>
        <p:spPr>
          <a:xfrm>
            <a:off x="9680587" y="4001882"/>
            <a:ext cx="2098577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1" name="Rounded Rectangle"/>
          <p:cNvSpPr>
            <a:spLocks noGrp="1"/>
          </p:cNvSpPr>
          <p:nvPr>
            <p:ph type="body" sz="quarter" idx="17" hasCustomPrompt="1"/>
          </p:nvPr>
        </p:nvSpPr>
        <p:spPr>
          <a:xfrm>
            <a:off x="412750" y="4001882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2" name="Rounded Rectangle"/>
          <p:cNvSpPr>
            <a:spLocks noGrp="1"/>
          </p:cNvSpPr>
          <p:nvPr>
            <p:ph type="body" sz="quarter" idx="18" hasCustomPrompt="1"/>
          </p:nvPr>
        </p:nvSpPr>
        <p:spPr>
          <a:xfrm>
            <a:off x="2730571" y="1270000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3" name="Rounded Rectangle"/>
          <p:cNvSpPr>
            <a:spLocks noGrp="1"/>
          </p:cNvSpPr>
          <p:nvPr>
            <p:ph type="body" sz="quarter" idx="19" hasCustomPrompt="1"/>
          </p:nvPr>
        </p:nvSpPr>
        <p:spPr>
          <a:xfrm>
            <a:off x="5047272" y="1270000"/>
            <a:ext cx="2098577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4" name="Rounded Rectangle"/>
          <p:cNvSpPr>
            <a:spLocks noGrp="1"/>
          </p:cNvSpPr>
          <p:nvPr>
            <p:ph type="body" sz="quarter" idx="20" hasCustomPrompt="1"/>
          </p:nvPr>
        </p:nvSpPr>
        <p:spPr>
          <a:xfrm>
            <a:off x="7363973" y="1270000"/>
            <a:ext cx="2098577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5" name="Rounded Rectangle"/>
          <p:cNvSpPr>
            <a:spLocks noGrp="1"/>
          </p:cNvSpPr>
          <p:nvPr>
            <p:ph type="body" sz="quarter" idx="21" hasCustomPrompt="1"/>
          </p:nvPr>
        </p:nvSpPr>
        <p:spPr>
          <a:xfrm>
            <a:off x="9680674" y="1270000"/>
            <a:ext cx="2098576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6" name="Rounded Rectangle"/>
          <p:cNvSpPr>
            <a:spLocks noGrp="1"/>
          </p:cNvSpPr>
          <p:nvPr>
            <p:ph type="body" sz="quarter" idx="22" hasCustomPrompt="1"/>
          </p:nvPr>
        </p:nvSpPr>
        <p:spPr>
          <a:xfrm>
            <a:off x="413869" y="1270000"/>
            <a:ext cx="2098577" cy="2507407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67" name="Asset name"/>
          <p:cNvSpPr txBox="1">
            <a:spLocks noGrp="1"/>
          </p:cNvSpPr>
          <p:nvPr>
            <p:ph type="body" sz="quarter" idx="23"/>
          </p:nvPr>
        </p:nvSpPr>
        <p:spPr>
          <a:xfrm>
            <a:off x="63505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68" name="Asset name"/>
          <p:cNvSpPr txBox="1">
            <a:spLocks noGrp="1"/>
          </p:cNvSpPr>
          <p:nvPr>
            <p:ph type="body" sz="quarter" idx="24"/>
          </p:nvPr>
        </p:nvSpPr>
        <p:spPr>
          <a:xfrm>
            <a:off x="2961393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69" name="Asset name"/>
          <p:cNvSpPr txBox="1">
            <a:spLocks noGrp="1"/>
          </p:cNvSpPr>
          <p:nvPr>
            <p:ph type="body" sz="quarter" idx="25"/>
          </p:nvPr>
        </p:nvSpPr>
        <p:spPr>
          <a:xfrm>
            <a:off x="5266484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0" name="Asset name"/>
          <p:cNvSpPr txBox="1">
            <a:spLocks noGrp="1"/>
          </p:cNvSpPr>
          <p:nvPr>
            <p:ph type="body" sz="quarter" idx="26"/>
          </p:nvPr>
        </p:nvSpPr>
        <p:spPr>
          <a:xfrm>
            <a:off x="7592826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1" name="Asset name"/>
          <p:cNvSpPr txBox="1">
            <a:spLocks noGrp="1"/>
          </p:cNvSpPr>
          <p:nvPr>
            <p:ph type="body" sz="quarter" idx="27"/>
          </p:nvPr>
        </p:nvSpPr>
        <p:spPr>
          <a:xfrm>
            <a:off x="990944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2" name="Asset name"/>
          <p:cNvSpPr txBox="1">
            <a:spLocks noGrp="1"/>
          </p:cNvSpPr>
          <p:nvPr>
            <p:ph type="body" sz="quarter" idx="28"/>
          </p:nvPr>
        </p:nvSpPr>
        <p:spPr>
          <a:xfrm>
            <a:off x="635051" y="415668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3" name="Asset name"/>
          <p:cNvSpPr txBox="1">
            <a:spLocks noGrp="1"/>
          </p:cNvSpPr>
          <p:nvPr>
            <p:ph type="body" sz="quarter" idx="29"/>
          </p:nvPr>
        </p:nvSpPr>
        <p:spPr>
          <a:xfrm>
            <a:off x="2961393" y="416303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4" name="Asset name"/>
          <p:cNvSpPr txBox="1">
            <a:spLocks noGrp="1"/>
          </p:cNvSpPr>
          <p:nvPr>
            <p:ph type="body" sz="quarter" idx="30"/>
          </p:nvPr>
        </p:nvSpPr>
        <p:spPr>
          <a:xfrm>
            <a:off x="5266484" y="415668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5" name="Asset name"/>
          <p:cNvSpPr txBox="1">
            <a:spLocks noGrp="1"/>
          </p:cNvSpPr>
          <p:nvPr>
            <p:ph type="body" sz="quarter" idx="31"/>
          </p:nvPr>
        </p:nvSpPr>
        <p:spPr>
          <a:xfrm>
            <a:off x="7592826" y="416303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6" name="Asset name"/>
          <p:cNvSpPr txBox="1">
            <a:spLocks noGrp="1"/>
          </p:cNvSpPr>
          <p:nvPr>
            <p:ph type="body" sz="quarter" idx="32"/>
          </p:nvPr>
        </p:nvSpPr>
        <p:spPr>
          <a:xfrm>
            <a:off x="9909441" y="4163039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77" name="Section / Content"/>
          <p:cNvSpPr>
            <a:spLocks noGrp="1"/>
          </p:cNvSpPr>
          <p:nvPr>
            <p:ph type="body" sz="quarter" idx="33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spc="18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spc="18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b="1" spc="18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78" name="Page 1 of 2"/>
          <p:cNvSpPr>
            <a:spLocks noGrp="1"/>
          </p:cNvSpPr>
          <p:nvPr>
            <p:ph type="body" sz="quarter" idx="34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413838847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Light / Dark">
    <p:bg>
      <p:bgPr>
        <a:solidFill>
          <a:srgbClr val="091E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"/>
          <p:cNvSpPr/>
          <p:nvPr/>
        </p:nvSpPr>
        <p:spPr>
          <a:xfrm>
            <a:off x="0" y="0"/>
            <a:ext cx="6096001" cy="6858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lnSpc>
                <a:spcPct val="100000"/>
              </a:lnSpc>
              <a:defRPr sz="3600" spc="-36">
                <a:latin typeface="Circular Pro"/>
                <a:ea typeface="Circular Pro"/>
                <a:cs typeface="Circular Pro"/>
                <a:sym typeface="Circular Pro"/>
              </a:defRPr>
            </a:pPr>
            <a:endParaRPr sz="1800" b="0" i="0" dirty="0">
              <a:latin typeface="Charlie Display Regular" pitchFamily="82" charset="77"/>
            </a:endParaRPr>
          </a:p>
        </p:txBody>
      </p:sp>
      <p:sp>
        <p:nvSpPr>
          <p:cNvPr id="82" name="Section / Content"/>
          <p:cNvSpPr>
            <a:spLocks noGrp="1"/>
          </p:cNvSpPr>
          <p:nvPr>
            <p:ph type="body" sz="quarter" idx="13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spc="18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spc="18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b="1" spc="18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83" name="Page 1 of 2"/>
          <p:cNvSpPr>
            <a:spLocks noGrp="1"/>
          </p:cNvSpPr>
          <p:nvPr>
            <p:ph type="body" sz="quarter" idx="14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C1C7D0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410796635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on'ts / Do's">
    <p:bg>
      <p:bgPr>
        <a:solidFill>
          <a:srgbClr val="FFEB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"/>
          <p:cNvSpPr/>
          <p:nvPr/>
        </p:nvSpPr>
        <p:spPr>
          <a:xfrm>
            <a:off x="6096000" y="0"/>
            <a:ext cx="6096001" cy="6858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lnSpc>
                <a:spcPct val="100000"/>
              </a:lnSpc>
              <a:defRPr sz="3600" spc="-36">
                <a:latin typeface="Circular Pro"/>
                <a:ea typeface="Circular Pro"/>
                <a:cs typeface="Circular Pro"/>
                <a:sym typeface="Circular Pro"/>
              </a:defRPr>
            </a:pPr>
            <a:endParaRPr sz="1800" b="0" i="0" dirty="0">
              <a:latin typeface="Charlie Display Regular" pitchFamily="8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185131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_Whit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516278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_N900">
    <p:bg>
      <p:bgPr>
        <a:solidFill>
          <a:srgbClr val="091E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238446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_B50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131246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ction / Content"/>
          <p:cNvSpPr>
            <a:spLocks noGrp="1"/>
          </p:cNvSpPr>
          <p:nvPr>
            <p:ph type="body" sz="quarter" idx="13" hasCustomPrompt="1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lang="en-US" sz="3600" b="0" i="0" spc="18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lang="en-US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b="1" spc="18" dirty="0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16" name="Page 1 of 2"/>
          <p:cNvSpPr>
            <a:spLocks noGrp="1"/>
          </p:cNvSpPr>
          <p:nvPr>
            <p:ph type="body" sz="quarter" idx="14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193442848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Slate">
    <p:bg>
      <p:bgPr>
        <a:solidFill>
          <a:srgbClr val="091E4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ction / Content"/>
          <p:cNvSpPr>
            <a:spLocks noGrp="1"/>
          </p:cNvSpPr>
          <p:nvPr>
            <p:ph type="body" sz="quarter" idx="13" hasCustomPrompt="1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lang="en-US" sz="3600" b="0" i="0" spc="18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pc="18" dirty="0">
                <a:solidFill>
                  <a:srgbClr val="C0B6F2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lang="en-US" spc="18" dirty="0">
                <a:solidFill>
                  <a:srgbClr val="FFFFFF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b="1" spc="18" dirty="0">
                <a:solidFill>
                  <a:srgbClr val="FFFFFF"/>
                </a:solidFill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20" name="Page 1 of 2"/>
          <p:cNvSpPr>
            <a:spLocks noGrp="1"/>
          </p:cNvSpPr>
          <p:nvPr>
            <p:ph type="body" sz="quarter" idx="14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C1C7D0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227011737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1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"/>
          <p:cNvSpPr>
            <a:spLocks noGrp="1"/>
          </p:cNvSpPr>
          <p:nvPr>
            <p:ph type="body" idx="13" hasCustomPrompt="1"/>
          </p:nvPr>
        </p:nvSpPr>
        <p:spPr>
          <a:xfrm>
            <a:off x="412750" y="1270000"/>
            <a:ext cx="11366500" cy="5081014"/>
          </a:xfrm>
          <a:prstGeom prst="roundRect">
            <a:avLst>
              <a:gd name="adj" fmla="val 873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24" name="Asset name"/>
          <p:cNvSpPr txBox="1">
            <a:spLocks noGrp="1"/>
          </p:cNvSpPr>
          <p:nvPr>
            <p:ph type="body" sz="quarter" idx="14"/>
          </p:nvPr>
        </p:nvSpPr>
        <p:spPr>
          <a:xfrm>
            <a:off x="63505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25" name="Section / Content"/>
          <p:cNvSpPr>
            <a:spLocks noGrp="1"/>
          </p:cNvSpPr>
          <p:nvPr>
            <p:ph type="body" sz="quarter" idx="15" hasCustomPrompt="1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lang="en-US" sz="3600" b="0" i="0" spc="18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lang="en-US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b="1" spc="18" dirty="0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26" name="Page 1 of 2"/>
          <p:cNvSpPr>
            <a:spLocks noGrp="1"/>
          </p:cNvSpPr>
          <p:nvPr>
            <p:ph type="body" sz="quarter" idx="16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</p:spTree>
    <p:extLst>
      <p:ext uri="{BB962C8B-B14F-4D97-AF65-F5344CB8AC3E}">
        <p14:creationId xmlns:p14="http://schemas.microsoft.com/office/powerpoint/2010/main" val="338273627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/ Content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"/>
          <p:cNvSpPr>
            <a:spLocks noGrp="1"/>
          </p:cNvSpPr>
          <p:nvPr>
            <p:ph type="body" sz="half" idx="13" hasCustomPrompt="1"/>
          </p:nvPr>
        </p:nvSpPr>
        <p:spPr>
          <a:xfrm>
            <a:off x="6319689" y="1270000"/>
            <a:ext cx="5459562" cy="5081014"/>
          </a:xfrm>
          <a:prstGeom prst="roundRect">
            <a:avLst>
              <a:gd name="adj" fmla="val 873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31" name="Page 1 of 2"/>
          <p:cNvSpPr>
            <a:spLocks noGrp="1"/>
          </p:cNvSpPr>
          <p:nvPr>
            <p:ph type="body" sz="quarter" idx="15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  <p:sp>
        <p:nvSpPr>
          <p:cNvPr id="32" name="Rounded Rectangle"/>
          <p:cNvSpPr>
            <a:spLocks noGrp="1"/>
          </p:cNvSpPr>
          <p:nvPr>
            <p:ph type="body" sz="half" idx="16" hasCustomPrompt="1"/>
          </p:nvPr>
        </p:nvSpPr>
        <p:spPr>
          <a:xfrm>
            <a:off x="412750" y="1270000"/>
            <a:ext cx="5459562" cy="5081014"/>
          </a:xfrm>
          <a:prstGeom prst="roundRect">
            <a:avLst>
              <a:gd name="adj" fmla="val 873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33" name="Asset name"/>
          <p:cNvSpPr txBox="1">
            <a:spLocks noGrp="1"/>
          </p:cNvSpPr>
          <p:nvPr>
            <p:ph type="body" sz="quarter" idx="17"/>
          </p:nvPr>
        </p:nvSpPr>
        <p:spPr>
          <a:xfrm>
            <a:off x="63505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34" name="Asset name"/>
          <p:cNvSpPr txBox="1">
            <a:spLocks noGrp="1"/>
          </p:cNvSpPr>
          <p:nvPr>
            <p:ph type="body" sz="quarter" idx="18"/>
          </p:nvPr>
        </p:nvSpPr>
        <p:spPr>
          <a:xfrm>
            <a:off x="6541989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8" name="Section / Content">
            <a:extLst>
              <a:ext uri="{FF2B5EF4-FFF2-40B4-BE49-F238E27FC236}">
                <a16:creationId xmlns:a16="http://schemas.microsoft.com/office/drawing/2014/main" id="{60DC3A4A-2166-3B44-A328-193E287BA2C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lang="en-US" sz="3600" b="0" i="0" spc="18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lang="en-US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b="1" spc="18" dirty="0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2132399083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/ Content 8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ounded Rectangle"/>
          <p:cNvSpPr>
            <a:spLocks noGrp="1"/>
          </p:cNvSpPr>
          <p:nvPr>
            <p:ph type="body" sz="quarter" idx="13" hasCustomPrompt="1"/>
          </p:nvPr>
        </p:nvSpPr>
        <p:spPr>
          <a:xfrm>
            <a:off x="412750" y="12700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38" name="Rounded Rectangle"/>
          <p:cNvSpPr>
            <a:spLocks noGrp="1"/>
          </p:cNvSpPr>
          <p:nvPr>
            <p:ph type="body" sz="quarter" idx="14" hasCustomPrompt="1"/>
          </p:nvPr>
        </p:nvSpPr>
        <p:spPr>
          <a:xfrm>
            <a:off x="9076082" y="12700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39" name="Rounded Rectangle"/>
          <p:cNvSpPr>
            <a:spLocks noGrp="1"/>
          </p:cNvSpPr>
          <p:nvPr>
            <p:ph type="body" sz="quarter" idx="15" hasCustomPrompt="1"/>
          </p:nvPr>
        </p:nvSpPr>
        <p:spPr>
          <a:xfrm>
            <a:off x="3300527" y="12700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0" name="Rounded Rectangle"/>
          <p:cNvSpPr>
            <a:spLocks noGrp="1"/>
          </p:cNvSpPr>
          <p:nvPr>
            <p:ph type="body" sz="quarter" idx="16" hasCustomPrompt="1"/>
          </p:nvPr>
        </p:nvSpPr>
        <p:spPr>
          <a:xfrm>
            <a:off x="6188304" y="1270000"/>
            <a:ext cx="2696820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1" name="Rounded Rectangle"/>
          <p:cNvSpPr>
            <a:spLocks noGrp="1"/>
          </p:cNvSpPr>
          <p:nvPr>
            <p:ph type="body" sz="quarter" idx="17" hasCustomPrompt="1"/>
          </p:nvPr>
        </p:nvSpPr>
        <p:spPr>
          <a:xfrm>
            <a:off x="412750" y="40005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2" name="Rounded Rectangle"/>
          <p:cNvSpPr>
            <a:spLocks noGrp="1"/>
          </p:cNvSpPr>
          <p:nvPr>
            <p:ph type="body" sz="quarter" idx="18" hasCustomPrompt="1"/>
          </p:nvPr>
        </p:nvSpPr>
        <p:spPr>
          <a:xfrm>
            <a:off x="9076082" y="40005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3" name="Rounded Rectangle"/>
          <p:cNvSpPr>
            <a:spLocks noGrp="1"/>
          </p:cNvSpPr>
          <p:nvPr>
            <p:ph type="body" sz="quarter" idx="19" hasCustomPrompt="1"/>
          </p:nvPr>
        </p:nvSpPr>
        <p:spPr>
          <a:xfrm>
            <a:off x="3300527" y="4000500"/>
            <a:ext cx="2696819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4" name="Rounded Rectangle"/>
          <p:cNvSpPr>
            <a:spLocks noGrp="1"/>
          </p:cNvSpPr>
          <p:nvPr>
            <p:ph type="body" sz="quarter" idx="20" hasCustomPrompt="1"/>
          </p:nvPr>
        </p:nvSpPr>
        <p:spPr>
          <a:xfrm>
            <a:off x="6188304" y="4000500"/>
            <a:ext cx="2696820" cy="2507407"/>
          </a:xfrm>
          <a:prstGeom prst="roundRect">
            <a:avLst>
              <a:gd name="adj" fmla="val 868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3200" b="0" i="0">
                <a:solidFill>
                  <a:srgbClr val="000000"/>
                </a:solidFill>
                <a:latin typeface="Helvetica Light"/>
                <a:sym typeface="Helvetica Light"/>
              </a:defRPr>
            </a:lvl1pPr>
          </a:lstStyle>
          <a:p>
            <a:pPr marL="0" indent="0" defTabSz="825500">
              <a:spcBef>
                <a:spcPts val="0"/>
              </a:spcBef>
              <a:buSzTx/>
              <a:buNone/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dirty="0"/>
              <a:t> </a:t>
            </a:r>
            <a:endParaRPr dirty="0"/>
          </a:p>
        </p:txBody>
      </p:sp>
      <p:sp>
        <p:nvSpPr>
          <p:cNvPr id="45" name="Asset name"/>
          <p:cNvSpPr txBox="1">
            <a:spLocks noGrp="1"/>
          </p:cNvSpPr>
          <p:nvPr>
            <p:ph type="body" sz="quarter" idx="21"/>
          </p:nvPr>
        </p:nvSpPr>
        <p:spPr>
          <a:xfrm>
            <a:off x="635051" y="4161656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46" name="Asset name"/>
          <p:cNvSpPr txBox="1">
            <a:spLocks noGrp="1"/>
          </p:cNvSpPr>
          <p:nvPr>
            <p:ph type="body" sz="quarter" idx="22"/>
          </p:nvPr>
        </p:nvSpPr>
        <p:spPr>
          <a:xfrm>
            <a:off x="3522828" y="4161656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47" name="Asset name"/>
          <p:cNvSpPr txBox="1">
            <a:spLocks noGrp="1"/>
          </p:cNvSpPr>
          <p:nvPr>
            <p:ph type="body" sz="quarter" idx="23"/>
          </p:nvPr>
        </p:nvSpPr>
        <p:spPr>
          <a:xfrm>
            <a:off x="6410605" y="4161656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48" name="Asset name"/>
          <p:cNvSpPr txBox="1">
            <a:spLocks noGrp="1"/>
          </p:cNvSpPr>
          <p:nvPr>
            <p:ph type="body" sz="quarter" idx="24"/>
          </p:nvPr>
        </p:nvSpPr>
        <p:spPr>
          <a:xfrm>
            <a:off x="9298383" y="4161656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49" name="Section / Content"/>
          <p:cNvSpPr>
            <a:spLocks noGrp="1"/>
          </p:cNvSpPr>
          <p:nvPr>
            <p:ph type="body" sz="quarter" idx="25"/>
          </p:nvPr>
        </p:nvSpPr>
        <p:spPr>
          <a:xfrm>
            <a:off x="413869" y="505219"/>
            <a:ext cx="6201624" cy="64633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sym typeface="Charlie Display Light"/>
              </a:defRPr>
            </a:lvl1pPr>
          </a:lstStyle>
          <a:p>
            <a:pPr marL="0" indent="0" algn="l" defTabSz="825500">
              <a:spcBef>
                <a:spcPts val="0"/>
              </a:spcBef>
              <a:buSzTx/>
              <a:buNone/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spc="18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Section</a:t>
            </a:r>
            <a:r>
              <a:rPr spc="18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b="1" spc="18">
                <a:latin typeface="+mn-lt"/>
                <a:ea typeface="+mn-ea"/>
                <a:cs typeface="+mn-cs"/>
                <a:sym typeface="CharlieDisplay-Semibold"/>
              </a:rPr>
              <a:t>Content</a:t>
            </a:r>
          </a:p>
        </p:txBody>
      </p:sp>
      <p:sp>
        <p:nvSpPr>
          <p:cNvPr id="50" name="Page 1 of 2"/>
          <p:cNvSpPr>
            <a:spLocks noGrp="1"/>
          </p:cNvSpPr>
          <p:nvPr>
            <p:ph type="body" sz="quarter" idx="26"/>
          </p:nvPr>
        </p:nvSpPr>
        <p:spPr>
          <a:xfrm>
            <a:off x="5577540" y="505219"/>
            <a:ext cx="6201624" cy="276999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r" defTabSz="412750">
              <a:spcBef>
                <a:spcPts val="0"/>
              </a:spcBef>
              <a:buSzTx/>
              <a:buNone/>
              <a:defRPr sz="1200" spc="12">
                <a:solidFill>
                  <a:srgbClr val="253858"/>
                </a:solidFill>
              </a:defRPr>
            </a:lvl1pPr>
          </a:lstStyle>
          <a:p>
            <a:r>
              <a:t>Page 1 of 2</a:t>
            </a:r>
          </a:p>
        </p:txBody>
      </p:sp>
      <p:sp>
        <p:nvSpPr>
          <p:cNvPr id="51" name="Asset name"/>
          <p:cNvSpPr txBox="1">
            <a:spLocks noGrp="1"/>
          </p:cNvSpPr>
          <p:nvPr>
            <p:ph type="body" sz="quarter" idx="27"/>
          </p:nvPr>
        </p:nvSpPr>
        <p:spPr>
          <a:xfrm>
            <a:off x="635051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52" name="Asset name"/>
          <p:cNvSpPr txBox="1">
            <a:spLocks noGrp="1"/>
          </p:cNvSpPr>
          <p:nvPr>
            <p:ph type="body" sz="quarter" idx="28"/>
          </p:nvPr>
        </p:nvSpPr>
        <p:spPr>
          <a:xfrm>
            <a:off x="3522828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53" name="Asset name"/>
          <p:cNvSpPr txBox="1">
            <a:spLocks noGrp="1"/>
          </p:cNvSpPr>
          <p:nvPr>
            <p:ph type="body" sz="quarter" idx="29"/>
          </p:nvPr>
        </p:nvSpPr>
        <p:spPr>
          <a:xfrm>
            <a:off x="9298383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  <p:sp>
        <p:nvSpPr>
          <p:cNvPr id="54" name="Asset name"/>
          <p:cNvSpPr txBox="1">
            <a:spLocks noGrp="1"/>
          </p:cNvSpPr>
          <p:nvPr>
            <p:ph type="body" sz="quarter" idx="30"/>
          </p:nvPr>
        </p:nvSpPr>
        <p:spPr>
          <a:xfrm>
            <a:off x="6410605" y="1431157"/>
            <a:ext cx="782907" cy="230832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indent="0" algn="l" defTabSz="412750">
              <a:spcBef>
                <a:spcPts val="0"/>
              </a:spcBef>
              <a:buSzTx/>
              <a:buNone/>
              <a:defRPr sz="900" spc="9">
                <a:solidFill>
                  <a:srgbClr val="7A869A"/>
                </a:solidFill>
              </a:defRPr>
            </a:lvl1pPr>
          </a:lstStyle>
          <a:p>
            <a:r>
              <a:t>Asset name</a:t>
            </a:r>
          </a:p>
        </p:txBody>
      </p:sp>
    </p:spTree>
    <p:extLst>
      <p:ext uri="{BB962C8B-B14F-4D97-AF65-F5344CB8AC3E}">
        <p14:creationId xmlns:p14="http://schemas.microsoft.com/office/powerpoint/2010/main" val="342190037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4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" descr="Image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24655" y="3082267"/>
            <a:ext cx="4742692" cy="58849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54681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/>
  <p:txStyles>
    <p:title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 dirty="0">
          <a:ln>
            <a:noFill/>
          </a:ln>
          <a:solidFill>
            <a:srgbClr val="FFFFFF"/>
          </a:solidFill>
          <a:uFillTx/>
          <a:latin typeface="Charlie Display" pitchFamily="82" charset="77"/>
          <a:ea typeface="Charlie Display" pitchFamily="82" charset="77"/>
          <a:cs typeface="Charlie Display" pitchFamily="82" charset="77"/>
          <a:sym typeface="Charlie Display"/>
        </a:defRPr>
      </a:lvl1pPr>
      <a:lvl2pPr marL="0" marR="0" indent="1143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2pPr>
      <a:lvl3pPr marL="0" marR="0" indent="228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3pPr>
      <a:lvl4pPr marL="0" marR="0" indent="3429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4pPr>
      <a:lvl5pPr marL="0" marR="0" indent="457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5pPr>
      <a:lvl6pPr marL="0" marR="0" indent="5715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6pPr>
      <a:lvl7pPr marL="0" marR="0" indent="685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7pPr>
      <a:lvl8pPr marL="0" marR="0" indent="8001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8pPr>
      <a:lvl9pPr marL="0" marR="0" indent="9144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9pPr>
    </p:titleStyle>
    <p:bodyStyle>
      <a:lvl1pPr marL="0" marR="0" indent="0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None/>
        <a:tabLst/>
        <a:defRPr sz="2400" b="0" i="0" u="none" strike="noStrike" cap="none" spc="0" baseline="0" dirty="0">
          <a:ln>
            <a:noFill/>
          </a:ln>
          <a:solidFill>
            <a:srgbClr val="FFFFFF"/>
          </a:solidFill>
          <a:uFillTx/>
          <a:latin typeface="Charlie Display" pitchFamily="82" charset="77"/>
          <a:ea typeface="Charlie Display" pitchFamily="82" charset="77"/>
          <a:cs typeface="Charlie Display" pitchFamily="82" charset="77"/>
          <a:sym typeface="Charlie Display"/>
        </a:defRPr>
      </a:lvl1pPr>
      <a:lvl2pPr marL="33703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2pPr>
      <a:lvl3pPr marL="36878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3pPr>
      <a:lvl4pPr marL="40053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4pPr>
      <a:lvl5pPr marL="43228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5pPr>
      <a:lvl6pPr marL="46403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6pPr>
      <a:lvl7pPr marL="49578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7pPr>
      <a:lvl8pPr marL="52753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8pPr>
      <a:lvl9pPr marL="5592885" marR="0" indent="-3052885" algn="ctr" defTabSz="292100" latinLnBrk="0">
        <a:lnSpc>
          <a:spcPct val="100000"/>
        </a:lnSpc>
        <a:spcBef>
          <a:spcPts val="2600"/>
        </a:spcBef>
        <a:spcAft>
          <a:spcPts val="0"/>
        </a:spcAft>
        <a:buClrTx/>
        <a:buSzPct val="75000"/>
        <a:buFontTx/>
        <a:buChar char="•"/>
        <a:tabLst/>
        <a:defRPr sz="25000" b="0" i="0" u="none" strike="noStrike" cap="none" spc="0" baseline="0">
          <a:ln>
            <a:noFill/>
          </a:ln>
          <a:solidFill>
            <a:srgbClr val="FFFFFF"/>
          </a:solidFill>
          <a:uFillTx/>
          <a:latin typeface="Charlie Display"/>
          <a:ea typeface="Charlie Display"/>
          <a:cs typeface="Charlie Display"/>
          <a:sym typeface="Charlie Display"/>
        </a:defRPr>
      </a:lvl9pPr>
    </p:bodyStyle>
    <p:otherStyle>
      <a:lvl1pPr marL="0" marR="0" indent="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1143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2286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3429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4572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5715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6858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8001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914400" algn="ctr" defTabSz="41275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ounded Rectangle">
            <a:extLst>
              <a:ext uri="{FF2B5EF4-FFF2-40B4-BE49-F238E27FC236}">
                <a16:creationId xmlns:a16="http://schemas.microsoft.com/office/drawing/2014/main" id="{F872458A-67E9-3D43-AC14-E6EB4FBF6D31}"/>
              </a:ext>
            </a:extLst>
          </p:cNvPr>
          <p:cNvSpPr txBox="1">
            <a:spLocks/>
          </p:cNvSpPr>
          <p:nvPr/>
        </p:nvSpPr>
        <p:spPr>
          <a:xfrm>
            <a:off x="287314" y="964364"/>
            <a:ext cx="11638522" cy="5513711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46" name="Spots / Software">
            <a:extLst>
              <a:ext uri="{FF2B5EF4-FFF2-40B4-BE49-F238E27FC236}">
                <a16:creationId xmlns:a16="http://schemas.microsoft.com/office/drawing/2014/main" id="{17DA5342-5258-A849-AB9D-03065DCB5A51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217705" y="180487"/>
            <a:ext cx="6466894" cy="461665"/>
          </a:xfrm>
          <a:prstGeom prst="rect">
            <a:avLst/>
          </a:prstGeom>
        </p:spPr>
        <p:txBody>
          <a:bodyPr/>
          <a:lstStyle/>
          <a:p>
            <a:pPr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z="2400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APD03</a:t>
            </a:r>
            <a:r>
              <a:rPr sz="2400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sz="2400" spc="18" dirty="0">
                <a:latin typeface="Charlie Display Semibold" pitchFamily="82" charset="77"/>
                <a:ea typeface="+mn-ea"/>
                <a:cs typeface="+mn-cs"/>
                <a:sym typeface="CharlieDisplay-Semibold"/>
              </a:rPr>
              <a:t>Functional Area Mapping</a:t>
            </a:r>
            <a:endParaRPr sz="2400" spc="18" dirty="0">
              <a:latin typeface="Charlie Display Semibold" pitchFamily="82" charset="77"/>
              <a:ea typeface="+mn-ea"/>
              <a:cs typeface="+mn-cs"/>
              <a:sym typeface="CharlieDisplay-Semibold"/>
            </a:endParaRPr>
          </a:p>
        </p:txBody>
      </p:sp>
      <p:sp>
        <p:nvSpPr>
          <p:cNvPr id="55" name="Error">
            <a:extLst>
              <a:ext uri="{FF2B5EF4-FFF2-40B4-BE49-F238E27FC236}">
                <a16:creationId xmlns:a16="http://schemas.microsoft.com/office/drawing/2014/main" id="{8F9BFA4B-3780-F940-9368-F2B08ABEAC9E}"/>
              </a:ext>
            </a:extLst>
          </p:cNvPr>
          <p:cNvSpPr txBox="1">
            <a:spLocks/>
          </p:cNvSpPr>
          <p:nvPr/>
        </p:nvSpPr>
        <p:spPr>
          <a:xfrm>
            <a:off x="475667" y="1131410"/>
            <a:ext cx="1740861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/>
              <a:t>Program Backlog</a:t>
            </a:r>
          </a:p>
        </p:txBody>
      </p:sp>
      <p:sp>
        <p:nvSpPr>
          <p:cNvPr id="60" name="LONGER LABEL">
            <a:extLst>
              <a:ext uri="{FF2B5EF4-FFF2-40B4-BE49-F238E27FC236}">
                <a16:creationId xmlns:a16="http://schemas.microsoft.com/office/drawing/2014/main" id="{292576F7-3BEB-6A4D-8C1C-58609C6B6155}"/>
              </a:ext>
            </a:extLst>
          </p:cNvPr>
          <p:cNvSpPr/>
          <p:nvPr/>
        </p:nvSpPr>
        <p:spPr>
          <a:xfrm>
            <a:off x="612906" y="2052433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69" name="LONGER LABEL">
            <a:extLst>
              <a:ext uri="{FF2B5EF4-FFF2-40B4-BE49-F238E27FC236}">
                <a16:creationId xmlns:a16="http://schemas.microsoft.com/office/drawing/2014/main" id="{6E088FA7-1223-2D45-B3AF-6F11489F7D71}"/>
              </a:ext>
            </a:extLst>
          </p:cNvPr>
          <p:cNvSpPr/>
          <p:nvPr/>
        </p:nvSpPr>
        <p:spPr>
          <a:xfrm>
            <a:off x="3631458" y="1503130"/>
            <a:ext cx="2500820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Functional Area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16CDFF5-FCC1-9D43-BF61-ED281C1DB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362" y="1097560"/>
            <a:ext cx="580561" cy="577146"/>
          </a:xfrm>
          <a:prstGeom prst="rect">
            <a:avLst/>
          </a:prstGeom>
        </p:spPr>
      </p:pic>
      <p:sp>
        <p:nvSpPr>
          <p:cNvPr id="95" name="LONGER LABEL">
            <a:extLst>
              <a:ext uri="{FF2B5EF4-FFF2-40B4-BE49-F238E27FC236}">
                <a16:creationId xmlns:a16="http://schemas.microsoft.com/office/drawing/2014/main" id="{DFFF7BF9-965E-8840-B967-64C45DCE5FFA}"/>
              </a:ext>
            </a:extLst>
          </p:cNvPr>
          <p:cNvSpPr/>
          <p:nvPr/>
        </p:nvSpPr>
        <p:spPr>
          <a:xfrm>
            <a:off x="612905" y="2772141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2" name="LONGER LABEL">
            <a:extLst>
              <a:ext uri="{FF2B5EF4-FFF2-40B4-BE49-F238E27FC236}">
                <a16:creationId xmlns:a16="http://schemas.microsoft.com/office/drawing/2014/main" id="{342F3163-1F47-9B43-9B2D-8653192E3D63}"/>
              </a:ext>
            </a:extLst>
          </p:cNvPr>
          <p:cNvSpPr/>
          <p:nvPr/>
        </p:nvSpPr>
        <p:spPr>
          <a:xfrm>
            <a:off x="612905" y="3491849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3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3" name="LONGER LABEL">
            <a:extLst>
              <a:ext uri="{FF2B5EF4-FFF2-40B4-BE49-F238E27FC236}">
                <a16:creationId xmlns:a16="http://schemas.microsoft.com/office/drawing/2014/main" id="{751AB51C-7B8B-8545-A812-CB85ABF76891}"/>
              </a:ext>
            </a:extLst>
          </p:cNvPr>
          <p:cNvSpPr/>
          <p:nvPr/>
        </p:nvSpPr>
        <p:spPr>
          <a:xfrm>
            <a:off x="635482" y="4211557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4" name="LONGER LABEL">
            <a:extLst>
              <a:ext uri="{FF2B5EF4-FFF2-40B4-BE49-F238E27FC236}">
                <a16:creationId xmlns:a16="http://schemas.microsoft.com/office/drawing/2014/main" id="{F40D60DA-C221-1247-9B87-C05C67E4893E}"/>
              </a:ext>
            </a:extLst>
          </p:cNvPr>
          <p:cNvSpPr/>
          <p:nvPr/>
        </p:nvSpPr>
        <p:spPr>
          <a:xfrm>
            <a:off x="612905" y="4931265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5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5" name="LONGER LABEL">
            <a:extLst>
              <a:ext uri="{FF2B5EF4-FFF2-40B4-BE49-F238E27FC236}">
                <a16:creationId xmlns:a16="http://schemas.microsoft.com/office/drawing/2014/main" id="{78C9BEB4-3142-5545-BE9E-05749139F57A}"/>
              </a:ext>
            </a:extLst>
          </p:cNvPr>
          <p:cNvSpPr/>
          <p:nvPr/>
        </p:nvSpPr>
        <p:spPr>
          <a:xfrm>
            <a:off x="612904" y="5650974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X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6" name="LONGER LABEL">
            <a:extLst>
              <a:ext uri="{FF2B5EF4-FFF2-40B4-BE49-F238E27FC236}">
                <a16:creationId xmlns:a16="http://schemas.microsoft.com/office/drawing/2014/main" id="{1E718CB9-0180-3B41-B561-B747EA08DE79}"/>
              </a:ext>
            </a:extLst>
          </p:cNvPr>
          <p:cNvSpPr/>
          <p:nvPr/>
        </p:nvSpPr>
        <p:spPr>
          <a:xfrm>
            <a:off x="6386569" y="1504652"/>
            <a:ext cx="2500820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Product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7" name="LONGER LABEL">
            <a:extLst>
              <a:ext uri="{FF2B5EF4-FFF2-40B4-BE49-F238E27FC236}">
                <a16:creationId xmlns:a16="http://schemas.microsoft.com/office/drawing/2014/main" id="{75545282-A44E-2C44-A2C7-28144F150229}"/>
              </a:ext>
            </a:extLst>
          </p:cNvPr>
          <p:cNvSpPr/>
          <p:nvPr/>
        </p:nvSpPr>
        <p:spPr>
          <a:xfrm>
            <a:off x="9141680" y="1487295"/>
            <a:ext cx="2500820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Business Capability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9CDBD56-244F-4E40-A041-260371C0619B}"/>
              </a:ext>
            </a:extLst>
          </p:cNvPr>
          <p:cNvSpPr/>
          <p:nvPr/>
        </p:nvSpPr>
        <p:spPr>
          <a:xfrm>
            <a:off x="3532760" y="1416598"/>
            <a:ext cx="2705339" cy="4868292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noAutofit/>
          </a:bodyPr>
          <a:lstStyle/>
          <a:p>
            <a:pPr marL="0" marR="0" indent="0" algn="l" defTabSz="8255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36" normalizeH="0" baseline="0" dirty="0">
              <a:ln>
                <a:noFill/>
              </a:ln>
              <a:solidFill>
                <a:srgbClr val="091E42"/>
              </a:solidFill>
              <a:effectLst/>
              <a:uFillTx/>
              <a:latin typeface="Charlie Display"/>
              <a:ea typeface="Charlie Display"/>
              <a:cs typeface="Charlie Display"/>
              <a:sym typeface="Charlie Display"/>
            </a:endParaRPr>
          </a:p>
        </p:txBody>
      </p:sp>
      <p:sp>
        <p:nvSpPr>
          <p:cNvPr id="109" name="Error">
            <a:extLst>
              <a:ext uri="{FF2B5EF4-FFF2-40B4-BE49-F238E27FC236}">
                <a16:creationId xmlns:a16="http://schemas.microsoft.com/office/drawing/2014/main" id="{DEC24D8A-DD3F-AF4B-A732-075EACAF08B7}"/>
              </a:ext>
            </a:extLst>
          </p:cNvPr>
          <p:cNvSpPr txBox="1">
            <a:spLocks/>
          </p:cNvSpPr>
          <p:nvPr/>
        </p:nvSpPr>
        <p:spPr>
          <a:xfrm>
            <a:off x="4011437" y="2110247"/>
            <a:ext cx="1709507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Functional Area 1</a:t>
            </a:r>
          </a:p>
        </p:txBody>
      </p:sp>
      <p:sp>
        <p:nvSpPr>
          <p:cNvPr id="110" name="Error">
            <a:extLst>
              <a:ext uri="{FF2B5EF4-FFF2-40B4-BE49-F238E27FC236}">
                <a16:creationId xmlns:a16="http://schemas.microsoft.com/office/drawing/2014/main" id="{991107F6-E7FE-ED4B-A5FF-2D052F82A7F1}"/>
              </a:ext>
            </a:extLst>
          </p:cNvPr>
          <p:cNvSpPr txBox="1">
            <a:spLocks/>
          </p:cNvSpPr>
          <p:nvPr/>
        </p:nvSpPr>
        <p:spPr>
          <a:xfrm>
            <a:off x="4027114" y="2829955"/>
            <a:ext cx="1709507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Functional Area 1</a:t>
            </a:r>
          </a:p>
        </p:txBody>
      </p:sp>
      <p:sp>
        <p:nvSpPr>
          <p:cNvPr id="111" name="Error">
            <a:extLst>
              <a:ext uri="{FF2B5EF4-FFF2-40B4-BE49-F238E27FC236}">
                <a16:creationId xmlns:a16="http://schemas.microsoft.com/office/drawing/2014/main" id="{E0C5E27D-7152-9845-87BE-DC8CA591E5DF}"/>
              </a:ext>
            </a:extLst>
          </p:cNvPr>
          <p:cNvSpPr txBox="1">
            <a:spLocks/>
          </p:cNvSpPr>
          <p:nvPr/>
        </p:nvSpPr>
        <p:spPr>
          <a:xfrm>
            <a:off x="4027114" y="3549663"/>
            <a:ext cx="1743170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Functional Area 3</a:t>
            </a:r>
          </a:p>
        </p:txBody>
      </p:sp>
      <p:sp>
        <p:nvSpPr>
          <p:cNvPr id="112" name="Error">
            <a:extLst>
              <a:ext uri="{FF2B5EF4-FFF2-40B4-BE49-F238E27FC236}">
                <a16:creationId xmlns:a16="http://schemas.microsoft.com/office/drawing/2014/main" id="{6455F5A8-FD66-204C-B23A-7F38043FE68D}"/>
              </a:ext>
            </a:extLst>
          </p:cNvPr>
          <p:cNvSpPr txBox="1">
            <a:spLocks/>
          </p:cNvSpPr>
          <p:nvPr/>
        </p:nvSpPr>
        <p:spPr>
          <a:xfrm>
            <a:off x="4027114" y="4269371"/>
            <a:ext cx="1749582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Functional Area 5</a:t>
            </a:r>
          </a:p>
        </p:txBody>
      </p:sp>
      <p:sp>
        <p:nvSpPr>
          <p:cNvPr id="113" name="Error">
            <a:extLst>
              <a:ext uri="{FF2B5EF4-FFF2-40B4-BE49-F238E27FC236}">
                <a16:creationId xmlns:a16="http://schemas.microsoft.com/office/drawing/2014/main" id="{BC862767-B2D9-334A-A348-04E5F7957463}"/>
              </a:ext>
            </a:extLst>
          </p:cNvPr>
          <p:cNvSpPr txBox="1">
            <a:spLocks/>
          </p:cNvSpPr>
          <p:nvPr/>
        </p:nvSpPr>
        <p:spPr>
          <a:xfrm>
            <a:off x="4027114" y="4989079"/>
            <a:ext cx="1743170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Functional Area 2</a:t>
            </a:r>
          </a:p>
        </p:txBody>
      </p:sp>
      <p:sp>
        <p:nvSpPr>
          <p:cNvPr id="114" name="Error">
            <a:extLst>
              <a:ext uri="{FF2B5EF4-FFF2-40B4-BE49-F238E27FC236}">
                <a16:creationId xmlns:a16="http://schemas.microsoft.com/office/drawing/2014/main" id="{4543172B-7D0B-C244-B2E5-F847FBCF32F0}"/>
              </a:ext>
            </a:extLst>
          </p:cNvPr>
          <p:cNvSpPr txBox="1">
            <a:spLocks/>
          </p:cNvSpPr>
          <p:nvPr/>
        </p:nvSpPr>
        <p:spPr>
          <a:xfrm>
            <a:off x="4027114" y="5708788"/>
            <a:ext cx="1754391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Functional Area 8</a:t>
            </a:r>
          </a:p>
        </p:txBody>
      </p:sp>
    </p:spTree>
    <p:extLst>
      <p:ext uri="{BB962C8B-B14F-4D97-AF65-F5344CB8AC3E}">
        <p14:creationId xmlns:p14="http://schemas.microsoft.com/office/powerpoint/2010/main" val="47781259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">
            <a:extLst>
              <a:ext uri="{FF2B5EF4-FFF2-40B4-BE49-F238E27FC236}">
                <a16:creationId xmlns:a16="http://schemas.microsoft.com/office/drawing/2014/main" id="{A31975DA-286C-B845-9407-63F272A061C6}"/>
              </a:ext>
            </a:extLst>
          </p:cNvPr>
          <p:cNvSpPr txBox="1">
            <a:spLocks/>
          </p:cNvSpPr>
          <p:nvPr/>
        </p:nvSpPr>
        <p:spPr>
          <a:xfrm>
            <a:off x="287314" y="964364"/>
            <a:ext cx="11638522" cy="5513711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46" name="Spots / Software">
            <a:extLst>
              <a:ext uri="{FF2B5EF4-FFF2-40B4-BE49-F238E27FC236}">
                <a16:creationId xmlns:a16="http://schemas.microsoft.com/office/drawing/2014/main" id="{17DA5342-5258-A849-AB9D-03065DCB5A51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217705" y="180487"/>
            <a:ext cx="6466894" cy="461665"/>
          </a:xfrm>
          <a:prstGeom prst="rect">
            <a:avLst/>
          </a:prstGeom>
        </p:spPr>
        <p:txBody>
          <a:bodyPr/>
          <a:lstStyle/>
          <a:p>
            <a:pPr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z="2400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APD03</a:t>
            </a:r>
            <a:r>
              <a:rPr sz="2400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sz="2400" spc="18" dirty="0">
                <a:latin typeface="Charlie Display Semibold" pitchFamily="82" charset="77"/>
                <a:ea typeface="+mn-ea"/>
                <a:cs typeface="+mn-cs"/>
                <a:sym typeface="CharlieDisplay-Semibold"/>
              </a:rPr>
              <a:t>Product Mapping</a:t>
            </a:r>
            <a:endParaRPr sz="2400" spc="18" dirty="0">
              <a:latin typeface="Charlie Display Semibold" pitchFamily="82" charset="77"/>
              <a:ea typeface="+mn-ea"/>
              <a:cs typeface="+mn-cs"/>
              <a:sym typeface="CharlieDisplay-Semibold"/>
            </a:endParaRPr>
          </a:p>
        </p:txBody>
      </p:sp>
      <p:sp>
        <p:nvSpPr>
          <p:cNvPr id="55" name="Error">
            <a:extLst>
              <a:ext uri="{FF2B5EF4-FFF2-40B4-BE49-F238E27FC236}">
                <a16:creationId xmlns:a16="http://schemas.microsoft.com/office/drawing/2014/main" id="{8F9BFA4B-3780-F940-9368-F2B08ABEAC9E}"/>
              </a:ext>
            </a:extLst>
          </p:cNvPr>
          <p:cNvSpPr txBox="1">
            <a:spLocks/>
          </p:cNvSpPr>
          <p:nvPr/>
        </p:nvSpPr>
        <p:spPr>
          <a:xfrm>
            <a:off x="475667" y="1131410"/>
            <a:ext cx="1740861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/>
              <a:t>Program Backlog</a:t>
            </a:r>
          </a:p>
        </p:txBody>
      </p:sp>
      <p:sp>
        <p:nvSpPr>
          <p:cNvPr id="60" name="LONGER LABEL">
            <a:extLst>
              <a:ext uri="{FF2B5EF4-FFF2-40B4-BE49-F238E27FC236}">
                <a16:creationId xmlns:a16="http://schemas.microsoft.com/office/drawing/2014/main" id="{292576F7-3BEB-6A4D-8C1C-58609C6B6155}"/>
              </a:ext>
            </a:extLst>
          </p:cNvPr>
          <p:cNvSpPr/>
          <p:nvPr/>
        </p:nvSpPr>
        <p:spPr>
          <a:xfrm>
            <a:off x="612906" y="2052433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69" name="LONGER LABEL">
            <a:extLst>
              <a:ext uri="{FF2B5EF4-FFF2-40B4-BE49-F238E27FC236}">
                <a16:creationId xmlns:a16="http://schemas.microsoft.com/office/drawing/2014/main" id="{6E088FA7-1223-2D45-B3AF-6F11489F7D71}"/>
              </a:ext>
            </a:extLst>
          </p:cNvPr>
          <p:cNvSpPr/>
          <p:nvPr/>
        </p:nvSpPr>
        <p:spPr>
          <a:xfrm>
            <a:off x="3631458" y="1503130"/>
            <a:ext cx="2500820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Functional Area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16CDFF5-FCC1-9D43-BF61-ED281C1DB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362" y="1097560"/>
            <a:ext cx="580561" cy="577146"/>
          </a:xfrm>
          <a:prstGeom prst="rect">
            <a:avLst/>
          </a:prstGeom>
        </p:spPr>
      </p:pic>
      <p:sp>
        <p:nvSpPr>
          <p:cNvPr id="95" name="LONGER LABEL">
            <a:extLst>
              <a:ext uri="{FF2B5EF4-FFF2-40B4-BE49-F238E27FC236}">
                <a16:creationId xmlns:a16="http://schemas.microsoft.com/office/drawing/2014/main" id="{DFFF7BF9-965E-8840-B967-64C45DCE5FFA}"/>
              </a:ext>
            </a:extLst>
          </p:cNvPr>
          <p:cNvSpPr/>
          <p:nvPr/>
        </p:nvSpPr>
        <p:spPr>
          <a:xfrm>
            <a:off x="612905" y="2772141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2" name="LONGER LABEL">
            <a:extLst>
              <a:ext uri="{FF2B5EF4-FFF2-40B4-BE49-F238E27FC236}">
                <a16:creationId xmlns:a16="http://schemas.microsoft.com/office/drawing/2014/main" id="{342F3163-1F47-9B43-9B2D-8653192E3D63}"/>
              </a:ext>
            </a:extLst>
          </p:cNvPr>
          <p:cNvSpPr/>
          <p:nvPr/>
        </p:nvSpPr>
        <p:spPr>
          <a:xfrm>
            <a:off x="612905" y="3491849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3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3" name="LONGER LABEL">
            <a:extLst>
              <a:ext uri="{FF2B5EF4-FFF2-40B4-BE49-F238E27FC236}">
                <a16:creationId xmlns:a16="http://schemas.microsoft.com/office/drawing/2014/main" id="{751AB51C-7B8B-8545-A812-CB85ABF76891}"/>
              </a:ext>
            </a:extLst>
          </p:cNvPr>
          <p:cNvSpPr/>
          <p:nvPr/>
        </p:nvSpPr>
        <p:spPr>
          <a:xfrm>
            <a:off x="635482" y="4211557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4" name="LONGER LABEL">
            <a:extLst>
              <a:ext uri="{FF2B5EF4-FFF2-40B4-BE49-F238E27FC236}">
                <a16:creationId xmlns:a16="http://schemas.microsoft.com/office/drawing/2014/main" id="{F40D60DA-C221-1247-9B87-C05C67E4893E}"/>
              </a:ext>
            </a:extLst>
          </p:cNvPr>
          <p:cNvSpPr/>
          <p:nvPr/>
        </p:nvSpPr>
        <p:spPr>
          <a:xfrm>
            <a:off x="612905" y="4931265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5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5" name="LONGER LABEL">
            <a:extLst>
              <a:ext uri="{FF2B5EF4-FFF2-40B4-BE49-F238E27FC236}">
                <a16:creationId xmlns:a16="http://schemas.microsoft.com/office/drawing/2014/main" id="{78C9BEB4-3142-5545-BE9E-05749139F57A}"/>
              </a:ext>
            </a:extLst>
          </p:cNvPr>
          <p:cNvSpPr/>
          <p:nvPr/>
        </p:nvSpPr>
        <p:spPr>
          <a:xfrm>
            <a:off x="612904" y="5650974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X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6" name="LONGER LABEL">
            <a:extLst>
              <a:ext uri="{FF2B5EF4-FFF2-40B4-BE49-F238E27FC236}">
                <a16:creationId xmlns:a16="http://schemas.microsoft.com/office/drawing/2014/main" id="{1E718CB9-0180-3B41-B561-B747EA08DE79}"/>
              </a:ext>
            </a:extLst>
          </p:cNvPr>
          <p:cNvSpPr/>
          <p:nvPr/>
        </p:nvSpPr>
        <p:spPr>
          <a:xfrm>
            <a:off x="6386569" y="1504652"/>
            <a:ext cx="2500820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Product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7" name="LONGER LABEL">
            <a:extLst>
              <a:ext uri="{FF2B5EF4-FFF2-40B4-BE49-F238E27FC236}">
                <a16:creationId xmlns:a16="http://schemas.microsoft.com/office/drawing/2014/main" id="{75545282-A44E-2C44-A2C7-28144F150229}"/>
              </a:ext>
            </a:extLst>
          </p:cNvPr>
          <p:cNvSpPr/>
          <p:nvPr/>
        </p:nvSpPr>
        <p:spPr>
          <a:xfrm>
            <a:off x="9141680" y="1487295"/>
            <a:ext cx="2500820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Business Capability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9CDBD56-244F-4E40-A041-260371C0619B}"/>
              </a:ext>
            </a:extLst>
          </p:cNvPr>
          <p:cNvSpPr/>
          <p:nvPr/>
        </p:nvSpPr>
        <p:spPr>
          <a:xfrm>
            <a:off x="6288842" y="1416598"/>
            <a:ext cx="2705339" cy="4868292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noAutofit/>
          </a:bodyPr>
          <a:lstStyle/>
          <a:p>
            <a:pPr marL="0" marR="0" indent="0" algn="l" defTabSz="8255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36" normalizeH="0" baseline="0" dirty="0">
              <a:ln>
                <a:noFill/>
              </a:ln>
              <a:solidFill>
                <a:srgbClr val="091E42"/>
              </a:solidFill>
              <a:effectLst/>
              <a:uFillTx/>
              <a:latin typeface="Charlie Display"/>
              <a:ea typeface="Charlie Display"/>
              <a:cs typeface="Charlie Display"/>
              <a:sym typeface="Charlie Display"/>
            </a:endParaRPr>
          </a:p>
        </p:txBody>
      </p:sp>
      <p:sp>
        <p:nvSpPr>
          <p:cNvPr id="109" name="Error">
            <a:extLst>
              <a:ext uri="{FF2B5EF4-FFF2-40B4-BE49-F238E27FC236}">
                <a16:creationId xmlns:a16="http://schemas.microsoft.com/office/drawing/2014/main" id="{DEC24D8A-DD3F-AF4B-A732-075EACAF08B7}"/>
              </a:ext>
            </a:extLst>
          </p:cNvPr>
          <p:cNvSpPr txBox="1">
            <a:spLocks/>
          </p:cNvSpPr>
          <p:nvPr/>
        </p:nvSpPr>
        <p:spPr>
          <a:xfrm>
            <a:off x="7102372" y="2110247"/>
            <a:ext cx="1054263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Product A</a:t>
            </a:r>
          </a:p>
        </p:txBody>
      </p:sp>
      <p:sp>
        <p:nvSpPr>
          <p:cNvPr id="110" name="Error">
            <a:extLst>
              <a:ext uri="{FF2B5EF4-FFF2-40B4-BE49-F238E27FC236}">
                <a16:creationId xmlns:a16="http://schemas.microsoft.com/office/drawing/2014/main" id="{991107F6-E7FE-ED4B-A5FF-2D052F82A7F1}"/>
              </a:ext>
            </a:extLst>
          </p:cNvPr>
          <p:cNvSpPr txBox="1">
            <a:spLocks/>
          </p:cNvSpPr>
          <p:nvPr/>
        </p:nvSpPr>
        <p:spPr>
          <a:xfrm>
            <a:off x="7118049" y="2829955"/>
            <a:ext cx="1054263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Product A</a:t>
            </a:r>
          </a:p>
        </p:txBody>
      </p:sp>
      <p:sp>
        <p:nvSpPr>
          <p:cNvPr id="111" name="Error">
            <a:extLst>
              <a:ext uri="{FF2B5EF4-FFF2-40B4-BE49-F238E27FC236}">
                <a16:creationId xmlns:a16="http://schemas.microsoft.com/office/drawing/2014/main" id="{E0C5E27D-7152-9845-87BE-DC8CA591E5DF}"/>
              </a:ext>
            </a:extLst>
          </p:cNvPr>
          <p:cNvSpPr txBox="1">
            <a:spLocks/>
          </p:cNvSpPr>
          <p:nvPr/>
        </p:nvSpPr>
        <p:spPr>
          <a:xfrm>
            <a:off x="7118049" y="3549663"/>
            <a:ext cx="1051057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Product C</a:t>
            </a:r>
          </a:p>
        </p:txBody>
      </p:sp>
      <p:sp>
        <p:nvSpPr>
          <p:cNvPr id="112" name="Error">
            <a:extLst>
              <a:ext uri="{FF2B5EF4-FFF2-40B4-BE49-F238E27FC236}">
                <a16:creationId xmlns:a16="http://schemas.microsoft.com/office/drawing/2014/main" id="{6455F5A8-FD66-204C-B23A-7F38043FE68D}"/>
              </a:ext>
            </a:extLst>
          </p:cNvPr>
          <p:cNvSpPr txBox="1">
            <a:spLocks/>
          </p:cNvSpPr>
          <p:nvPr/>
        </p:nvSpPr>
        <p:spPr>
          <a:xfrm>
            <a:off x="7118049" y="4269371"/>
            <a:ext cx="1044645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Product E</a:t>
            </a:r>
          </a:p>
        </p:txBody>
      </p:sp>
      <p:sp>
        <p:nvSpPr>
          <p:cNvPr id="113" name="Error">
            <a:extLst>
              <a:ext uri="{FF2B5EF4-FFF2-40B4-BE49-F238E27FC236}">
                <a16:creationId xmlns:a16="http://schemas.microsoft.com/office/drawing/2014/main" id="{BC862767-B2D9-334A-A348-04E5F7957463}"/>
              </a:ext>
            </a:extLst>
          </p:cNvPr>
          <p:cNvSpPr txBox="1">
            <a:spLocks/>
          </p:cNvSpPr>
          <p:nvPr/>
        </p:nvSpPr>
        <p:spPr>
          <a:xfrm>
            <a:off x="7118049" y="4989079"/>
            <a:ext cx="1060675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Product B</a:t>
            </a:r>
          </a:p>
        </p:txBody>
      </p:sp>
      <p:sp>
        <p:nvSpPr>
          <p:cNvPr id="114" name="Error">
            <a:extLst>
              <a:ext uri="{FF2B5EF4-FFF2-40B4-BE49-F238E27FC236}">
                <a16:creationId xmlns:a16="http://schemas.microsoft.com/office/drawing/2014/main" id="{4543172B-7D0B-C244-B2E5-F847FBCF32F0}"/>
              </a:ext>
            </a:extLst>
          </p:cNvPr>
          <p:cNvSpPr txBox="1">
            <a:spLocks/>
          </p:cNvSpPr>
          <p:nvPr/>
        </p:nvSpPr>
        <p:spPr>
          <a:xfrm>
            <a:off x="7118049" y="5708788"/>
            <a:ext cx="1060675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Product B</a:t>
            </a:r>
          </a:p>
        </p:txBody>
      </p:sp>
    </p:spTree>
    <p:extLst>
      <p:ext uri="{BB962C8B-B14F-4D97-AF65-F5344CB8AC3E}">
        <p14:creationId xmlns:p14="http://schemas.microsoft.com/office/powerpoint/2010/main" val="368602859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pots / Software">
            <a:extLst>
              <a:ext uri="{FF2B5EF4-FFF2-40B4-BE49-F238E27FC236}">
                <a16:creationId xmlns:a16="http://schemas.microsoft.com/office/drawing/2014/main" id="{17DA5342-5258-A849-AB9D-03065DCB5A51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217705" y="180487"/>
            <a:ext cx="6466894" cy="461665"/>
          </a:xfrm>
          <a:prstGeom prst="rect">
            <a:avLst/>
          </a:prstGeom>
        </p:spPr>
        <p:txBody>
          <a:bodyPr/>
          <a:lstStyle/>
          <a:p>
            <a:pPr>
              <a:defRPr sz="3600">
                <a:solidFill>
                  <a:srgbClr val="253858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pPr>
            <a:r>
              <a:rPr lang="en-US" sz="2400" spc="18" dirty="0">
                <a:solidFill>
                  <a:schemeClr val="accent6"/>
                </a:solidFill>
                <a:latin typeface="Charlie Display"/>
                <a:ea typeface="Charlie Display"/>
                <a:cs typeface="Charlie Display"/>
                <a:sym typeface="Charlie Display"/>
              </a:rPr>
              <a:t>APD03</a:t>
            </a:r>
            <a:r>
              <a:rPr sz="2400" spc="18" dirty="0">
                <a:latin typeface="Charlie Display"/>
                <a:ea typeface="Charlie Display"/>
                <a:cs typeface="Charlie Display"/>
                <a:sym typeface="Charlie Display"/>
              </a:rPr>
              <a:t> / </a:t>
            </a:r>
            <a:r>
              <a:rPr lang="en-US" sz="2400" spc="18" dirty="0">
                <a:latin typeface="Charlie Display Semibold" pitchFamily="82" charset="77"/>
                <a:ea typeface="+mn-ea"/>
                <a:cs typeface="+mn-cs"/>
                <a:sym typeface="CharlieDisplay-Semibold"/>
              </a:rPr>
              <a:t>Business Capability Mapping</a:t>
            </a:r>
            <a:endParaRPr sz="2400" spc="18" dirty="0">
              <a:latin typeface="Charlie Display Semibold" pitchFamily="82" charset="77"/>
              <a:ea typeface="+mn-ea"/>
              <a:cs typeface="+mn-cs"/>
              <a:sym typeface="CharlieDisplay-Semibold"/>
            </a:endParaRPr>
          </a:p>
        </p:txBody>
      </p:sp>
      <p:sp>
        <p:nvSpPr>
          <p:cNvPr id="54" name="Rounded Rectangle">
            <a:extLst>
              <a:ext uri="{FF2B5EF4-FFF2-40B4-BE49-F238E27FC236}">
                <a16:creationId xmlns:a16="http://schemas.microsoft.com/office/drawing/2014/main" id="{4AD332DE-9197-7C41-9C18-9C1248D94A82}"/>
              </a:ext>
            </a:extLst>
          </p:cNvPr>
          <p:cNvSpPr txBox="1">
            <a:spLocks/>
          </p:cNvSpPr>
          <p:nvPr/>
        </p:nvSpPr>
        <p:spPr>
          <a:xfrm>
            <a:off x="287314" y="964364"/>
            <a:ext cx="11638522" cy="5513711"/>
          </a:xfrm>
          <a:prstGeom prst="roundRect">
            <a:avLst>
              <a:gd name="adj" fmla="val 1037"/>
            </a:avLst>
          </a:prstGeom>
          <a:solidFill>
            <a:srgbClr val="FFFFFF"/>
          </a:solidFill>
          <a:effectLst>
            <a:outerShdw blurRad="190500" dist="63848" dir="5400000" rotWithShape="0">
              <a:srgbClr val="091E42">
                <a:alpha val="10165"/>
              </a:srgbClr>
            </a:outerShdw>
          </a:effectLst>
        </p:spPr>
        <p:txBody>
          <a:bodyPr>
            <a:noAutofit/>
          </a:bodyPr>
          <a:lstStyle>
            <a:lvl1pPr marL="0" marR="0" indent="0" algn="ctr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Charlie Display" pitchFamily="82" charset="77"/>
                <a:cs typeface="Charlie Display" pitchFamily="82" charset="77"/>
                <a:sym typeface="Helvetica Light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pPr>
              <a:defRPr sz="32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r>
              <a:rPr lang="en-US" kern="0">
                <a:ea typeface="Helvetica Light"/>
                <a:cs typeface="Helvetica Light"/>
              </a:rPr>
              <a:t> </a:t>
            </a:r>
            <a:endParaRPr lang="en-US" kern="0" dirty="0">
              <a:ea typeface="Helvetica Light"/>
              <a:cs typeface="Helvetica Light"/>
            </a:endParaRPr>
          </a:p>
        </p:txBody>
      </p:sp>
      <p:sp>
        <p:nvSpPr>
          <p:cNvPr id="55" name="Error">
            <a:extLst>
              <a:ext uri="{FF2B5EF4-FFF2-40B4-BE49-F238E27FC236}">
                <a16:creationId xmlns:a16="http://schemas.microsoft.com/office/drawing/2014/main" id="{8F9BFA4B-3780-F940-9368-F2B08ABEAC9E}"/>
              </a:ext>
            </a:extLst>
          </p:cNvPr>
          <p:cNvSpPr txBox="1">
            <a:spLocks/>
          </p:cNvSpPr>
          <p:nvPr/>
        </p:nvSpPr>
        <p:spPr>
          <a:xfrm>
            <a:off x="475667" y="1131410"/>
            <a:ext cx="1740861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/>
              <a:t>Program Backlog</a:t>
            </a:r>
          </a:p>
        </p:txBody>
      </p:sp>
      <p:sp>
        <p:nvSpPr>
          <p:cNvPr id="60" name="LONGER LABEL">
            <a:extLst>
              <a:ext uri="{FF2B5EF4-FFF2-40B4-BE49-F238E27FC236}">
                <a16:creationId xmlns:a16="http://schemas.microsoft.com/office/drawing/2014/main" id="{292576F7-3BEB-6A4D-8C1C-58609C6B6155}"/>
              </a:ext>
            </a:extLst>
          </p:cNvPr>
          <p:cNvSpPr/>
          <p:nvPr/>
        </p:nvSpPr>
        <p:spPr>
          <a:xfrm>
            <a:off x="612906" y="2052433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1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69" name="LONGER LABEL">
            <a:extLst>
              <a:ext uri="{FF2B5EF4-FFF2-40B4-BE49-F238E27FC236}">
                <a16:creationId xmlns:a16="http://schemas.microsoft.com/office/drawing/2014/main" id="{6E088FA7-1223-2D45-B3AF-6F11489F7D71}"/>
              </a:ext>
            </a:extLst>
          </p:cNvPr>
          <p:cNvSpPr/>
          <p:nvPr/>
        </p:nvSpPr>
        <p:spPr>
          <a:xfrm>
            <a:off x="3631458" y="1503130"/>
            <a:ext cx="2500820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Functional Area</a:t>
            </a:r>
            <a:endParaRPr sz="1400" dirty="0">
              <a:latin typeface="Charlie Display" pitchFamily="82" charset="77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216CDFF5-FCC1-9D43-BF61-ED281C1DB9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362" y="1097560"/>
            <a:ext cx="580561" cy="577146"/>
          </a:xfrm>
          <a:prstGeom prst="rect">
            <a:avLst/>
          </a:prstGeom>
        </p:spPr>
      </p:pic>
      <p:sp>
        <p:nvSpPr>
          <p:cNvPr id="95" name="LONGER LABEL">
            <a:extLst>
              <a:ext uri="{FF2B5EF4-FFF2-40B4-BE49-F238E27FC236}">
                <a16:creationId xmlns:a16="http://schemas.microsoft.com/office/drawing/2014/main" id="{DFFF7BF9-965E-8840-B967-64C45DCE5FFA}"/>
              </a:ext>
            </a:extLst>
          </p:cNvPr>
          <p:cNvSpPr/>
          <p:nvPr/>
        </p:nvSpPr>
        <p:spPr>
          <a:xfrm>
            <a:off x="612905" y="2772141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2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2" name="LONGER LABEL">
            <a:extLst>
              <a:ext uri="{FF2B5EF4-FFF2-40B4-BE49-F238E27FC236}">
                <a16:creationId xmlns:a16="http://schemas.microsoft.com/office/drawing/2014/main" id="{342F3163-1F47-9B43-9B2D-8653192E3D63}"/>
              </a:ext>
            </a:extLst>
          </p:cNvPr>
          <p:cNvSpPr/>
          <p:nvPr/>
        </p:nvSpPr>
        <p:spPr>
          <a:xfrm>
            <a:off x="612905" y="3491849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3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3" name="LONGER LABEL">
            <a:extLst>
              <a:ext uri="{FF2B5EF4-FFF2-40B4-BE49-F238E27FC236}">
                <a16:creationId xmlns:a16="http://schemas.microsoft.com/office/drawing/2014/main" id="{751AB51C-7B8B-8545-A812-CB85ABF76891}"/>
              </a:ext>
            </a:extLst>
          </p:cNvPr>
          <p:cNvSpPr/>
          <p:nvPr/>
        </p:nvSpPr>
        <p:spPr>
          <a:xfrm>
            <a:off x="635482" y="4211557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4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4" name="LONGER LABEL">
            <a:extLst>
              <a:ext uri="{FF2B5EF4-FFF2-40B4-BE49-F238E27FC236}">
                <a16:creationId xmlns:a16="http://schemas.microsoft.com/office/drawing/2014/main" id="{F40D60DA-C221-1247-9B87-C05C67E4893E}"/>
              </a:ext>
            </a:extLst>
          </p:cNvPr>
          <p:cNvSpPr/>
          <p:nvPr/>
        </p:nvSpPr>
        <p:spPr>
          <a:xfrm>
            <a:off x="612905" y="4931265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5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5" name="LONGER LABEL">
            <a:extLst>
              <a:ext uri="{FF2B5EF4-FFF2-40B4-BE49-F238E27FC236}">
                <a16:creationId xmlns:a16="http://schemas.microsoft.com/office/drawing/2014/main" id="{78C9BEB4-3142-5545-BE9E-05749139F57A}"/>
              </a:ext>
            </a:extLst>
          </p:cNvPr>
          <p:cNvSpPr/>
          <p:nvPr/>
        </p:nvSpPr>
        <p:spPr>
          <a:xfrm>
            <a:off x="612904" y="5650974"/>
            <a:ext cx="11029596" cy="454182"/>
          </a:xfrm>
          <a:prstGeom prst="roundRect">
            <a:avLst>
              <a:gd name="adj" fmla="val 10970"/>
            </a:avLst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pPr algn="l"/>
            <a:r>
              <a:rPr lang="en-US" sz="1400" dirty="0">
                <a:latin typeface="Charlie Display" pitchFamily="82" charset="77"/>
              </a:rPr>
              <a:t>   Feature X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6" name="LONGER LABEL">
            <a:extLst>
              <a:ext uri="{FF2B5EF4-FFF2-40B4-BE49-F238E27FC236}">
                <a16:creationId xmlns:a16="http://schemas.microsoft.com/office/drawing/2014/main" id="{1E718CB9-0180-3B41-B561-B747EA08DE79}"/>
              </a:ext>
            </a:extLst>
          </p:cNvPr>
          <p:cNvSpPr/>
          <p:nvPr/>
        </p:nvSpPr>
        <p:spPr>
          <a:xfrm>
            <a:off x="6386569" y="1504652"/>
            <a:ext cx="2500820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Product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7" name="LONGER LABEL">
            <a:extLst>
              <a:ext uri="{FF2B5EF4-FFF2-40B4-BE49-F238E27FC236}">
                <a16:creationId xmlns:a16="http://schemas.microsoft.com/office/drawing/2014/main" id="{75545282-A44E-2C44-A2C7-28144F150229}"/>
              </a:ext>
            </a:extLst>
          </p:cNvPr>
          <p:cNvSpPr/>
          <p:nvPr/>
        </p:nvSpPr>
        <p:spPr>
          <a:xfrm>
            <a:off x="9141680" y="1487295"/>
            <a:ext cx="2500820" cy="454182"/>
          </a:xfrm>
          <a:prstGeom prst="roundRect">
            <a:avLst>
              <a:gd name="adj" fmla="val 10970"/>
            </a:avLst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>
              <a:lnSpc>
                <a:spcPct val="100000"/>
              </a:lnSpc>
              <a:defRPr sz="2800" b="1" cap="all" spc="224">
                <a:solidFill>
                  <a:srgbClr val="FFFFFF"/>
                </a:solidFill>
                <a:latin typeface="Charlie Display Light"/>
                <a:ea typeface="Charlie Display Light"/>
                <a:cs typeface="Charlie Display Light"/>
                <a:sym typeface="Charlie Display Light"/>
              </a:defRPr>
            </a:lvl1pPr>
          </a:lstStyle>
          <a:p>
            <a:r>
              <a:rPr lang="en-US" sz="1400" dirty="0">
                <a:latin typeface="Charlie Display" pitchFamily="82" charset="77"/>
              </a:rPr>
              <a:t>Business Capability</a:t>
            </a:r>
            <a:endParaRPr sz="1400" dirty="0">
              <a:latin typeface="Charlie Display" pitchFamily="82" charset="77"/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9CDBD56-244F-4E40-A041-260371C0619B}"/>
              </a:ext>
            </a:extLst>
          </p:cNvPr>
          <p:cNvSpPr/>
          <p:nvPr/>
        </p:nvSpPr>
        <p:spPr>
          <a:xfrm>
            <a:off x="9044922" y="1416598"/>
            <a:ext cx="2705339" cy="4868292"/>
          </a:xfrm>
          <a:prstGeom prst="rect">
            <a:avLst/>
          </a:prstGeom>
          <a:noFill/>
          <a:ln w="25400" cap="flat">
            <a:solidFill>
              <a:schemeClr val="accent1"/>
            </a:solidFill>
            <a:prstDash val="sysDash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noAutofit/>
          </a:bodyPr>
          <a:lstStyle/>
          <a:p>
            <a:pPr marL="0" marR="0" indent="0" algn="l" defTabSz="825500" rtl="0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36" normalizeH="0" baseline="0" dirty="0">
              <a:ln>
                <a:noFill/>
              </a:ln>
              <a:solidFill>
                <a:srgbClr val="091E42"/>
              </a:solidFill>
              <a:effectLst/>
              <a:uFillTx/>
              <a:latin typeface="Charlie Display"/>
              <a:ea typeface="Charlie Display"/>
              <a:cs typeface="Charlie Display"/>
              <a:sym typeface="Charlie Display"/>
            </a:endParaRPr>
          </a:p>
        </p:txBody>
      </p:sp>
      <p:sp>
        <p:nvSpPr>
          <p:cNvPr id="109" name="Error">
            <a:extLst>
              <a:ext uri="{FF2B5EF4-FFF2-40B4-BE49-F238E27FC236}">
                <a16:creationId xmlns:a16="http://schemas.microsoft.com/office/drawing/2014/main" id="{DEC24D8A-DD3F-AF4B-A732-075EACAF08B7}"/>
              </a:ext>
            </a:extLst>
          </p:cNvPr>
          <p:cNvSpPr txBox="1">
            <a:spLocks/>
          </p:cNvSpPr>
          <p:nvPr/>
        </p:nvSpPr>
        <p:spPr>
          <a:xfrm>
            <a:off x="9665267" y="2110247"/>
            <a:ext cx="1359796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Capability 1.3</a:t>
            </a:r>
          </a:p>
        </p:txBody>
      </p:sp>
      <p:sp>
        <p:nvSpPr>
          <p:cNvPr id="110" name="Error">
            <a:extLst>
              <a:ext uri="{FF2B5EF4-FFF2-40B4-BE49-F238E27FC236}">
                <a16:creationId xmlns:a16="http://schemas.microsoft.com/office/drawing/2014/main" id="{991107F6-E7FE-ED4B-A5FF-2D052F82A7F1}"/>
              </a:ext>
            </a:extLst>
          </p:cNvPr>
          <p:cNvSpPr txBox="1">
            <a:spLocks/>
          </p:cNvSpPr>
          <p:nvPr/>
        </p:nvSpPr>
        <p:spPr>
          <a:xfrm>
            <a:off x="9680944" y="2829955"/>
            <a:ext cx="1367810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Capability 1.4</a:t>
            </a:r>
          </a:p>
        </p:txBody>
      </p:sp>
      <p:sp>
        <p:nvSpPr>
          <p:cNvPr id="111" name="Error">
            <a:extLst>
              <a:ext uri="{FF2B5EF4-FFF2-40B4-BE49-F238E27FC236}">
                <a16:creationId xmlns:a16="http://schemas.microsoft.com/office/drawing/2014/main" id="{E0C5E27D-7152-9845-87BE-DC8CA591E5DF}"/>
              </a:ext>
            </a:extLst>
          </p:cNvPr>
          <p:cNvSpPr txBox="1">
            <a:spLocks/>
          </p:cNvSpPr>
          <p:nvPr/>
        </p:nvSpPr>
        <p:spPr>
          <a:xfrm>
            <a:off x="9680944" y="3549663"/>
            <a:ext cx="1326132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Capability 1.1</a:t>
            </a:r>
          </a:p>
        </p:txBody>
      </p:sp>
      <p:sp>
        <p:nvSpPr>
          <p:cNvPr id="112" name="Error">
            <a:extLst>
              <a:ext uri="{FF2B5EF4-FFF2-40B4-BE49-F238E27FC236}">
                <a16:creationId xmlns:a16="http://schemas.microsoft.com/office/drawing/2014/main" id="{6455F5A8-FD66-204C-B23A-7F38043FE68D}"/>
              </a:ext>
            </a:extLst>
          </p:cNvPr>
          <p:cNvSpPr txBox="1">
            <a:spLocks/>
          </p:cNvSpPr>
          <p:nvPr/>
        </p:nvSpPr>
        <p:spPr>
          <a:xfrm>
            <a:off x="9680944" y="4269371"/>
            <a:ext cx="1326132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Capability 1.1</a:t>
            </a:r>
          </a:p>
        </p:txBody>
      </p:sp>
      <p:sp>
        <p:nvSpPr>
          <p:cNvPr id="113" name="Error">
            <a:extLst>
              <a:ext uri="{FF2B5EF4-FFF2-40B4-BE49-F238E27FC236}">
                <a16:creationId xmlns:a16="http://schemas.microsoft.com/office/drawing/2014/main" id="{BC862767-B2D9-334A-A348-04E5F7957463}"/>
              </a:ext>
            </a:extLst>
          </p:cNvPr>
          <p:cNvSpPr txBox="1">
            <a:spLocks/>
          </p:cNvSpPr>
          <p:nvPr/>
        </p:nvSpPr>
        <p:spPr>
          <a:xfrm>
            <a:off x="9680944" y="4989079"/>
            <a:ext cx="1359796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Capability 1.2</a:t>
            </a:r>
          </a:p>
        </p:txBody>
      </p:sp>
      <p:sp>
        <p:nvSpPr>
          <p:cNvPr id="114" name="Error">
            <a:extLst>
              <a:ext uri="{FF2B5EF4-FFF2-40B4-BE49-F238E27FC236}">
                <a16:creationId xmlns:a16="http://schemas.microsoft.com/office/drawing/2014/main" id="{4543172B-7D0B-C244-B2E5-F847FBCF32F0}"/>
              </a:ext>
            </a:extLst>
          </p:cNvPr>
          <p:cNvSpPr txBox="1">
            <a:spLocks/>
          </p:cNvSpPr>
          <p:nvPr/>
        </p:nvSpPr>
        <p:spPr>
          <a:xfrm>
            <a:off x="9680944" y="5708788"/>
            <a:ext cx="1359796" cy="338554"/>
          </a:xfrm>
          <a:prstGeom prst="rect">
            <a:avLst/>
          </a:prstGeom>
        </p:spPr>
        <p:txBody>
          <a:bodyPr wrap="none" anchor="t">
            <a:spAutoFit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b="0" i="0" u="none" strike="noStrike" cap="none" spc="9" baseline="0">
                <a:ln>
                  <a:noFill/>
                </a:ln>
                <a:solidFill>
                  <a:srgbClr val="7A869A"/>
                </a:solidFill>
                <a:uFillTx/>
                <a:latin typeface="Charlie Display" pitchFamily="82" charset="77"/>
                <a:ea typeface="Charlie Display" pitchFamily="82" charset="77"/>
                <a:cs typeface="Charlie Display" pitchFamily="82" charset="77"/>
                <a:sym typeface="Charlie Display"/>
              </a:defRPr>
            </a:lvl1pPr>
            <a:lvl2pPr marL="337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2pPr>
            <a:lvl3pPr marL="368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3pPr>
            <a:lvl4pPr marL="400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4pPr>
            <a:lvl5pPr marL="432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5pPr>
            <a:lvl6pPr marL="4640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6pPr>
            <a:lvl7pPr marL="4957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7pPr>
            <a:lvl8pPr marL="52753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8pPr>
            <a:lvl9pPr marL="5592885" marR="0" indent="-3052885" algn="ctr" defTabSz="292100" latinLnBrk="0">
              <a:lnSpc>
                <a:spcPct val="100000"/>
              </a:lnSpc>
              <a:spcBef>
                <a:spcPts val="26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25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Charlie Display"/>
                <a:ea typeface="Charlie Display"/>
                <a:cs typeface="Charlie Display"/>
                <a:sym typeface="Charlie Display"/>
              </a:defRPr>
            </a:lvl9pPr>
          </a:lstStyle>
          <a:p>
            <a:r>
              <a:rPr lang="en-US" sz="1600" kern="0" dirty="0">
                <a:solidFill>
                  <a:srgbClr val="FEFEFE"/>
                </a:solidFill>
              </a:rPr>
              <a:t>Capability 1.2</a:t>
            </a:r>
          </a:p>
        </p:txBody>
      </p:sp>
    </p:spTree>
    <p:extLst>
      <p:ext uri="{BB962C8B-B14F-4D97-AF65-F5344CB8AC3E}">
        <p14:creationId xmlns:p14="http://schemas.microsoft.com/office/powerpoint/2010/main" val="376502740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ADG 3">
      <a:dk1>
        <a:srgbClr val="091E42"/>
      </a:dk1>
      <a:lt1>
        <a:srgbClr val="798699"/>
      </a:lt1>
      <a:dk2>
        <a:srgbClr val="253858"/>
      </a:dk2>
      <a:lt2>
        <a:srgbClr val="C0C7D0"/>
      </a:lt2>
      <a:accent1>
        <a:srgbClr val="0065FF"/>
      </a:accent1>
      <a:accent2>
        <a:srgbClr val="00B8D9"/>
      </a:accent2>
      <a:accent3>
        <a:srgbClr val="FFAB00"/>
      </a:accent3>
      <a:accent4>
        <a:srgbClr val="36B37E"/>
      </a:accent4>
      <a:accent5>
        <a:srgbClr val="FF5630"/>
      </a:accent5>
      <a:accent6>
        <a:srgbClr val="6554C0"/>
      </a:accent6>
      <a:hlink>
        <a:srgbClr val="988CD8"/>
      </a:hlink>
      <a:folHlink>
        <a:srgbClr val="BFB5F1"/>
      </a:folHlink>
    </a:clrScheme>
    <a:fontScheme name="White">
      <a:majorFont>
        <a:latin typeface="CharlieDisplay-Semibold"/>
        <a:ea typeface="CharlieDisplay-Semibold"/>
        <a:cs typeface="CharlieDisplay-Semibold"/>
      </a:majorFont>
      <a:minorFont>
        <a:latin typeface="CharlieDisplay-Semibold"/>
        <a:ea typeface="CharlieDisplay-Semibold"/>
        <a:cs typeface="CharlieDisplay-Semi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noFill/>
        <a:ln w="25400" cap="flat">
          <a:solidFill>
            <a:srgbClr val="85888D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825500" rtl="0" fontAlgn="auto" latinLnBrk="0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36" normalizeH="0" baseline="0">
            <a:ln>
              <a:noFill/>
            </a:ln>
            <a:solidFill>
              <a:srgbClr val="091E42"/>
            </a:solidFill>
            <a:effectLst/>
            <a:uFillTx/>
            <a:latin typeface="Charlie Display"/>
            <a:ea typeface="Charlie Display"/>
            <a:cs typeface="Charlie Display"/>
            <a:sym typeface="Charlie Display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l" defTabSz="825500" rtl="0" fontAlgn="auto" latinLnBrk="0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91E42"/>
            </a:solidFill>
            <a:effectLst/>
            <a:uFillTx/>
            <a:latin typeface="Charlie Display"/>
            <a:ea typeface="Charlie Display"/>
            <a:cs typeface="Charlie Display"/>
            <a:sym typeface="Charlie Display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45511</TotalTime>
  <Words>134</Words>
  <Application>Microsoft Macintosh PowerPoint</Application>
  <PresentationFormat>Widescreen</PresentationFormat>
  <Paragraphs>54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Charlie Display</vt:lpstr>
      <vt:lpstr>Charlie Display Light</vt:lpstr>
      <vt:lpstr>Charlie Display Regular</vt:lpstr>
      <vt:lpstr>Charlie Display Semibold</vt:lpstr>
      <vt:lpstr>CharlieDisplay-Semibold</vt:lpstr>
      <vt:lpstr>Helvetica Light</vt:lpstr>
      <vt:lpstr>White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May</dc:creator>
  <cp:lastModifiedBy>Mark Cruth</cp:lastModifiedBy>
  <cp:revision>115</cp:revision>
  <dcterms:created xsi:type="dcterms:W3CDTF">2019-06-24T19:32:51Z</dcterms:created>
  <dcterms:modified xsi:type="dcterms:W3CDTF">2021-07-21T16:16:44Z</dcterms:modified>
</cp:coreProperties>
</file>