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75" r:id="rId2"/>
    <p:sldId id="477" r:id="rId3"/>
    <p:sldId id="47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3"/>
    <p:restoredTop sz="94637"/>
  </p:normalViewPr>
  <p:slideViewPr>
    <p:cSldViewPr snapToGrid="0" snapToObjects="1">
      <p:cViewPr varScale="1">
        <p:scale>
          <a:sx n="99" d="100"/>
          <a:sy n="99" d="100"/>
        </p:scale>
        <p:origin x="7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tlassi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65529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"/>
          <p:cNvSpPr>
            <a:spLocks noGrp="1"/>
          </p:cNvSpPr>
          <p:nvPr>
            <p:ph type="body" sz="quarter" idx="13" hasCustomPrompt="1"/>
          </p:nvPr>
        </p:nvSpPr>
        <p:spPr>
          <a:xfrm>
            <a:off x="2730687" y="4001882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58" name="Rounded Rectangle"/>
          <p:cNvSpPr>
            <a:spLocks noGrp="1"/>
          </p:cNvSpPr>
          <p:nvPr>
            <p:ph type="body" sz="quarter" idx="14" hasCustomPrompt="1"/>
          </p:nvPr>
        </p:nvSpPr>
        <p:spPr>
          <a:xfrm>
            <a:off x="5049887" y="4001882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59" name="Rounded Rectangle"/>
          <p:cNvSpPr>
            <a:spLocks noGrp="1"/>
          </p:cNvSpPr>
          <p:nvPr>
            <p:ph type="body" sz="quarter" idx="15" hasCustomPrompt="1"/>
          </p:nvPr>
        </p:nvSpPr>
        <p:spPr>
          <a:xfrm>
            <a:off x="7368354" y="4001882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0" name="Rounded Rectangle"/>
          <p:cNvSpPr>
            <a:spLocks noGrp="1"/>
          </p:cNvSpPr>
          <p:nvPr>
            <p:ph type="body" sz="quarter" idx="16" hasCustomPrompt="1"/>
          </p:nvPr>
        </p:nvSpPr>
        <p:spPr>
          <a:xfrm>
            <a:off x="9680587" y="4001882"/>
            <a:ext cx="2098577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1" name="Rounded Rectangle"/>
          <p:cNvSpPr>
            <a:spLocks noGrp="1"/>
          </p:cNvSpPr>
          <p:nvPr>
            <p:ph type="body" sz="quarter" idx="17" hasCustomPrompt="1"/>
          </p:nvPr>
        </p:nvSpPr>
        <p:spPr>
          <a:xfrm>
            <a:off x="412750" y="4001882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2" name="Rounded Rectangle"/>
          <p:cNvSpPr>
            <a:spLocks noGrp="1"/>
          </p:cNvSpPr>
          <p:nvPr>
            <p:ph type="body" sz="quarter" idx="18" hasCustomPrompt="1"/>
          </p:nvPr>
        </p:nvSpPr>
        <p:spPr>
          <a:xfrm>
            <a:off x="2730571" y="1270000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3" name="Rounded Rectangle"/>
          <p:cNvSpPr>
            <a:spLocks noGrp="1"/>
          </p:cNvSpPr>
          <p:nvPr>
            <p:ph type="body" sz="quarter" idx="19" hasCustomPrompt="1"/>
          </p:nvPr>
        </p:nvSpPr>
        <p:spPr>
          <a:xfrm>
            <a:off x="5047272" y="1270000"/>
            <a:ext cx="2098577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4" name="Rounded Rectangle"/>
          <p:cNvSpPr>
            <a:spLocks noGrp="1"/>
          </p:cNvSpPr>
          <p:nvPr>
            <p:ph type="body" sz="quarter" idx="20" hasCustomPrompt="1"/>
          </p:nvPr>
        </p:nvSpPr>
        <p:spPr>
          <a:xfrm>
            <a:off x="7363973" y="1270000"/>
            <a:ext cx="2098577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5" name="Rounded Rectangle"/>
          <p:cNvSpPr>
            <a:spLocks noGrp="1"/>
          </p:cNvSpPr>
          <p:nvPr>
            <p:ph type="body" sz="quarter" idx="21" hasCustomPrompt="1"/>
          </p:nvPr>
        </p:nvSpPr>
        <p:spPr>
          <a:xfrm>
            <a:off x="9680674" y="1270000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6" name="Rounded Rectangle"/>
          <p:cNvSpPr>
            <a:spLocks noGrp="1"/>
          </p:cNvSpPr>
          <p:nvPr>
            <p:ph type="body" sz="quarter" idx="22" hasCustomPrompt="1"/>
          </p:nvPr>
        </p:nvSpPr>
        <p:spPr>
          <a:xfrm>
            <a:off x="413869" y="1270000"/>
            <a:ext cx="2098577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7" name="Asset name"/>
          <p:cNvSpPr txBox="1">
            <a:spLocks noGrp="1"/>
          </p:cNvSpPr>
          <p:nvPr>
            <p:ph type="body" sz="quarter" idx="23"/>
          </p:nvPr>
        </p:nvSpPr>
        <p:spPr>
          <a:xfrm>
            <a:off x="63505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68" name="Asset name"/>
          <p:cNvSpPr txBox="1">
            <a:spLocks noGrp="1"/>
          </p:cNvSpPr>
          <p:nvPr>
            <p:ph type="body" sz="quarter" idx="24"/>
          </p:nvPr>
        </p:nvSpPr>
        <p:spPr>
          <a:xfrm>
            <a:off x="2961393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69" name="Asset name"/>
          <p:cNvSpPr txBox="1">
            <a:spLocks noGrp="1"/>
          </p:cNvSpPr>
          <p:nvPr>
            <p:ph type="body" sz="quarter" idx="25"/>
          </p:nvPr>
        </p:nvSpPr>
        <p:spPr>
          <a:xfrm>
            <a:off x="5266484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0" name="Asset name"/>
          <p:cNvSpPr txBox="1">
            <a:spLocks noGrp="1"/>
          </p:cNvSpPr>
          <p:nvPr>
            <p:ph type="body" sz="quarter" idx="26"/>
          </p:nvPr>
        </p:nvSpPr>
        <p:spPr>
          <a:xfrm>
            <a:off x="7592826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1" name="Asset name"/>
          <p:cNvSpPr txBox="1">
            <a:spLocks noGrp="1"/>
          </p:cNvSpPr>
          <p:nvPr>
            <p:ph type="body" sz="quarter" idx="27"/>
          </p:nvPr>
        </p:nvSpPr>
        <p:spPr>
          <a:xfrm>
            <a:off x="990944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2" name="Asset name"/>
          <p:cNvSpPr txBox="1">
            <a:spLocks noGrp="1"/>
          </p:cNvSpPr>
          <p:nvPr>
            <p:ph type="body" sz="quarter" idx="28"/>
          </p:nvPr>
        </p:nvSpPr>
        <p:spPr>
          <a:xfrm>
            <a:off x="635051" y="415668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3" name="Asset name"/>
          <p:cNvSpPr txBox="1">
            <a:spLocks noGrp="1"/>
          </p:cNvSpPr>
          <p:nvPr>
            <p:ph type="body" sz="quarter" idx="29"/>
          </p:nvPr>
        </p:nvSpPr>
        <p:spPr>
          <a:xfrm>
            <a:off x="2961393" y="416303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4" name="Asset name"/>
          <p:cNvSpPr txBox="1">
            <a:spLocks noGrp="1"/>
          </p:cNvSpPr>
          <p:nvPr>
            <p:ph type="body" sz="quarter" idx="30"/>
          </p:nvPr>
        </p:nvSpPr>
        <p:spPr>
          <a:xfrm>
            <a:off x="5266484" y="415668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5" name="Asset name"/>
          <p:cNvSpPr txBox="1">
            <a:spLocks noGrp="1"/>
          </p:cNvSpPr>
          <p:nvPr>
            <p:ph type="body" sz="quarter" idx="31"/>
          </p:nvPr>
        </p:nvSpPr>
        <p:spPr>
          <a:xfrm>
            <a:off x="7592826" y="416303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6" name="Asset name"/>
          <p:cNvSpPr txBox="1">
            <a:spLocks noGrp="1"/>
          </p:cNvSpPr>
          <p:nvPr>
            <p:ph type="body" sz="quarter" idx="32"/>
          </p:nvPr>
        </p:nvSpPr>
        <p:spPr>
          <a:xfrm>
            <a:off x="9909441" y="416303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7" name="Section / Content"/>
          <p:cNvSpPr>
            <a:spLocks noGrp="1"/>
          </p:cNvSpPr>
          <p:nvPr>
            <p:ph type="body" sz="quarter" idx="33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spc="18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spc="18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b="1" spc="18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78" name="Page 1 of 2"/>
          <p:cNvSpPr>
            <a:spLocks noGrp="1"/>
          </p:cNvSpPr>
          <p:nvPr>
            <p:ph type="body" sz="quarter" idx="34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413838847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Light / Dark">
    <p:bg>
      <p:bgPr>
        <a:solidFill>
          <a:srgbClr val="091E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"/>
          <p:cNvSpPr/>
          <p:nvPr/>
        </p:nvSpPr>
        <p:spPr>
          <a:xfrm>
            <a:off x="0" y="0"/>
            <a:ext cx="6096001" cy="6858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lnSpc>
                <a:spcPct val="100000"/>
              </a:lnSpc>
              <a:defRPr sz="3600" spc="-36">
                <a:latin typeface="Circular Pro"/>
                <a:ea typeface="Circular Pro"/>
                <a:cs typeface="Circular Pro"/>
                <a:sym typeface="Circular Pro"/>
              </a:defRPr>
            </a:pPr>
            <a:endParaRPr sz="1800" b="0" i="0" dirty="0">
              <a:latin typeface="Charlie Display Regular" pitchFamily="82" charset="77"/>
            </a:endParaRPr>
          </a:p>
        </p:txBody>
      </p:sp>
      <p:sp>
        <p:nvSpPr>
          <p:cNvPr id="82" name="Section / Content"/>
          <p:cNvSpPr>
            <a:spLocks noGrp="1"/>
          </p:cNvSpPr>
          <p:nvPr>
            <p:ph type="body" sz="quarter" idx="13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spc="18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spc="18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b="1" spc="18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83" name="Page 1 of 2"/>
          <p:cNvSpPr>
            <a:spLocks noGrp="1"/>
          </p:cNvSpPr>
          <p:nvPr>
            <p:ph type="body" sz="quarter" idx="14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C1C7D0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410796635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on'ts / Do's">
    <p:bg>
      <p:bgPr>
        <a:solidFill>
          <a:srgbClr val="FFEB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"/>
          <p:cNvSpPr/>
          <p:nvPr/>
        </p:nvSpPr>
        <p:spPr>
          <a:xfrm>
            <a:off x="6096000" y="0"/>
            <a:ext cx="6096001" cy="6858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lnSpc>
                <a:spcPct val="100000"/>
              </a:lnSpc>
              <a:defRPr sz="3600" spc="-36">
                <a:latin typeface="Circular Pro"/>
                <a:ea typeface="Circular Pro"/>
                <a:cs typeface="Circular Pro"/>
                <a:sym typeface="Circular Pro"/>
              </a:defRPr>
            </a:pPr>
            <a:endParaRPr sz="1800" b="0" i="0" dirty="0">
              <a:latin typeface="Charlie Display Regular" pitchFamily="8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185131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_Whit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16278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_N900">
    <p:bg>
      <p:bgPr>
        <a:solidFill>
          <a:srgbClr val="091E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238446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_B5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31246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ction / Content"/>
          <p:cNvSpPr>
            <a:spLocks noGrp="1"/>
          </p:cNvSpPr>
          <p:nvPr>
            <p:ph type="body" sz="quarter" idx="13" hasCustomPrompt="1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lang="en-US" sz="3600" b="0" i="0" spc="18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lang="en-US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b="1" spc="18" dirty="0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16" name="Page 1 of 2"/>
          <p:cNvSpPr>
            <a:spLocks noGrp="1"/>
          </p:cNvSpPr>
          <p:nvPr>
            <p:ph type="body" sz="quarter" idx="14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193442848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Slate">
    <p:bg>
      <p:bgPr>
        <a:solidFill>
          <a:srgbClr val="091E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ction / Content"/>
          <p:cNvSpPr>
            <a:spLocks noGrp="1"/>
          </p:cNvSpPr>
          <p:nvPr>
            <p:ph type="body" sz="quarter" idx="13" hasCustomPrompt="1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lang="en-US" sz="3600" b="0" i="0" spc="18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pc="18" dirty="0">
                <a:solidFill>
                  <a:srgbClr val="C0B6F2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lang="en-US" spc="18" dirty="0">
                <a:solidFill>
                  <a:srgbClr val="FFFFFF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b="1" spc="18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20" name="Page 1 of 2"/>
          <p:cNvSpPr>
            <a:spLocks noGrp="1"/>
          </p:cNvSpPr>
          <p:nvPr>
            <p:ph type="body" sz="quarter" idx="14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C1C7D0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27011737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"/>
          <p:cNvSpPr>
            <a:spLocks noGrp="1"/>
          </p:cNvSpPr>
          <p:nvPr>
            <p:ph type="body" idx="13" hasCustomPrompt="1"/>
          </p:nvPr>
        </p:nvSpPr>
        <p:spPr>
          <a:xfrm>
            <a:off x="412750" y="1270000"/>
            <a:ext cx="11366500" cy="5081014"/>
          </a:xfrm>
          <a:prstGeom prst="roundRect">
            <a:avLst>
              <a:gd name="adj" fmla="val 873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24" name="Asset name"/>
          <p:cNvSpPr txBox="1">
            <a:spLocks noGrp="1"/>
          </p:cNvSpPr>
          <p:nvPr>
            <p:ph type="body" sz="quarter" idx="14"/>
          </p:nvPr>
        </p:nvSpPr>
        <p:spPr>
          <a:xfrm>
            <a:off x="63505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25" name="Section / Content"/>
          <p:cNvSpPr>
            <a:spLocks noGrp="1"/>
          </p:cNvSpPr>
          <p:nvPr>
            <p:ph type="body" sz="quarter" idx="15" hasCustomPrompt="1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lang="en-US" sz="3600" b="0" i="0" spc="18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lang="en-US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b="1" spc="18" dirty="0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26" name="Page 1 of 2"/>
          <p:cNvSpPr>
            <a:spLocks noGrp="1"/>
          </p:cNvSpPr>
          <p:nvPr>
            <p:ph type="body" sz="quarter" idx="16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338273627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/ Content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"/>
          <p:cNvSpPr>
            <a:spLocks noGrp="1"/>
          </p:cNvSpPr>
          <p:nvPr>
            <p:ph type="body" sz="half" idx="13" hasCustomPrompt="1"/>
          </p:nvPr>
        </p:nvSpPr>
        <p:spPr>
          <a:xfrm>
            <a:off x="6319689" y="1270000"/>
            <a:ext cx="5459562" cy="5081014"/>
          </a:xfrm>
          <a:prstGeom prst="roundRect">
            <a:avLst>
              <a:gd name="adj" fmla="val 873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31" name="Page 1 of 2"/>
          <p:cNvSpPr>
            <a:spLocks noGrp="1"/>
          </p:cNvSpPr>
          <p:nvPr>
            <p:ph type="body" sz="quarter" idx="15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  <p:sp>
        <p:nvSpPr>
          <p:cNvPr id="32" name="Rounded Rectangle"/>
          <p:cNvSpPr>
            <a:spLocks noGrp="1"/>
          </p:cNvSpPr>
          <p:nvPr>
            <p:ph type="body" sz="half" idx="16" hasCustomPrompt="1"/>
          </p:nvPr>
        </p:nvSpPr>
        <p:spPr>
          <a:xfrm>
            <a:off x="412750" y="1270000"/>
            <a:ext cx="5459562" cy="5081014"/>
          </a:xfrm>
          <a:prstGeom prst="roundRect">
            <a:avLst>
              <a:gd name="adj" fmla="val 873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33" name="Asset name"/>
          <p:cNvSpPr txBox="1">
            <a:spLocks noGrp="1"/>
          </p:cNvSpPr>
          <p:nvPr>
            <p:ph type="body" sz="quarter" idx="17"/>
          </p:nvPr>
        </p:nvSpPr>
        <p:spPr>
          <a:xfrm>
            <a:off x="63505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34" name="Asset name"/>
          <p:cNvSpPr txBox="1">
            <a:spLocks noGrp="1"/>
          </p:cNvSpPr>
          <p:nvPr>
            <p:ph type="body" sz="quarter" idx="18"/>
          </p:nvPr>
        </p:nvSpPr>
        <p:spPr>
          <a:xfrm>
            <a:off x="6541989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8" name="Section / Content">
            <a:extLst>
              <a:ext uri="{FF2B5EF4-FFF2-40B4-BE49-F238E27FC236}">
                <a16:creationId xmlns:a16="http://schemas.microsoft.com/office/drawing/2014/main" id="{60DC3A4A-2166-3B44-A328-193E287BA2C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lang="en-US" sz="3600" b="0" i="0" spc="18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lang="en-US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b="1" spc="18" dirty="0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1323990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"/>
          <p:cNvSpPr>
            <a:spLocks noGrp="1"/>
          </p:cNvSpPr>
          <p:nvPr>
            <p:ph type="body" sz="quarter" idx="13" hasCustomPrompt="1"/>
          </p:nvPr>
        </p:nvSpPr>
        <p:spPr>
          <a:xfrm>
            <a:off x="412750" y="12700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38" name="Rounded Rectangle"/>
          <p:cNvSpPr>
            <a:spLocks noGrp="1"/>
          </p:cNvSpPr>
          <p:nvPr>
            <p:ph type="body" sz="quarter" idx="14" hasCustomPrompt="1"/>
          </p:nvPr>
        </p:nvSpPr>
        <p:spPr>
          <a:xfrm>
            <a:off x="9076082" y="12700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39" name="Rounded Rectangle"/>
          <p:cNvSpPr>
            <a:spLocks noGrp="1"/>
          </p:cNvSpPr>
          <p:nvPr>
            <p:ph type="body" sz="quarter" idx="15" hasCustomPrompt="1"/>
          </p:nvPr>
        </p:nvSpPr>
        <p:spPr>
          <a:xfrm>
            <a:off x="3300527" y="12700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0" name="Rounded Rectangle"/>
          <p:cNvSpPr>
            <a:spLocks noGrp="1"/>
          </p:cNvSpPr>
          <p:nvPr>
            <p:ph type="body" sz="quarter" idx="16" hasCustomPrompt="1"/>
          </p:nvPr>
        </p:nvSpPr>
        <p:spPr>
          <a:xfrm>
            <a:off x="6188304" y="1270000"/>
            <a:ext cx="2696820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1" name="Rounded Rectangle"/>
          <p:cNvSpPr>
            <a:spLocks noGrp="1"/>
          </p:cNvSpPr>
          <p:nvPr>
            <p:ph type="body" sz="quarter" idx="17" hasCustomPrompt="1"/>
          </p:nvPr>
        </p:nvSpPr>
        <p:spPr>
          <a:xfrm>
            <a:off x="412750" y="40005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2" name="Rounded Rectangle"/>
          <p:cNvSpPr>
            <a:spLocks noGrp="1"/>
          </p:cNvSpPr>
          <p:nvPr>
            <p:ph type="body" sz="quarter" idx="18" hasCustomPrompt="1"/>
          </p:nvPr>
        </p:nvSpPr>
        <p:spPr>
          <a:xfrm>
            <a:off x="9076082" y="40005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3" name="Rounded Rectangle"/>
          <p:cNvSpPr>
            <a:spLocks noGrp="1"/>
          </p:cNvSpPr>
          <p:nvPr>
            <p:ph type="body" sz="quarter" idx="19" hasCustomPrompt="1"/>
          </p:nvPr>
        </p:nvSpPr>
        <p:spPr>
          <a:xfrm>
            <a:off x="3300527" y="40005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4" name="Rounded Rectangle"/>
          <p:cNvSpPr>
            <a:spLocks noGrp="1"/>
          </p:cNvSpPr>
          <p:nvPr>
            <p:ph type="body" sz="quarter" idx="20" hasCustomPrompt="1"/>
          </p:nvPr>
        </p:nvSpPr>
        <p:spPr>
          <a:xfrm>
            <a:off x="6188304" y="4000500"/>
            <a:ext cx="2696820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5" name="Asset name"/>
          <p:cNvSpPr txBox="1">
            <a:spLocks noGrp="1"/>
          </p:cNvSpPr>
          <p:nvPr>
            <p:ph type="body" sz="quarter" idx="21"/>
          </p:nvPr>
        </p:nvSpPr>
        <p:spPr>
          <a:xfrm>
            <a:off x="635051" y="4161656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46" name="Asset name"/>
          <p:cNvSpPr txBox="1">
            <a:spLocks noGrp="1"/>
          </p:cNvSpPr>
          <p:nvPr>
            <p:ph type="body" sz="quarter" idx="22"/>
          </p:nvPr>
        </p:nvSpPr>
        <p:spPr>
          <a:xfrm>
            <a:off x="3522828" y="4161656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47" name="Asset name"/>
          <p:cNvSpPr txBox="1">
            <a:spLocks noGrp="1"/>
          </p:cNvSpPr>
          <p:nvPr>
            <p:ph type="body" sz="quarter" idx="23"/>
          </p:nvPr>
        </p:nvSpPr>
        <p:spPr>
          <a:xfrm>
            <a:off x="6410605" y="4161656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48" name="Asset name"/>
          <p:cNvSpPr txBox="1">
            <a:spLocks noGrp="1"/>
          </p:cNvSpPr>
          <p:nvPr>
            <p:ph type="body" sz="quarter" idx="24"/>
          </p:nvPr>
        </p:nvSpPr>
        <p:spPr>
          <a:xfrm>
            <a:off x="9298383" y="4161656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49" name="Section / Content"/>
          <p:cNvSpPr>
            <a:spLocks noGrp="1"/>
          </p:cNvSpPr>
          <p:nvPr>
            <p:ph type="body" sz="quarter" idx="25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spc="18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spc="18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b="1" spc="18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50" name="Page 1 of 2"/>
          <p:cNvSpPr>
            <a:spLocks noGrp="1"/>
          </p:cNvSpPr>
          <p:nvPr>
            <p:ph type="body" sz="quarter" idx="26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  <p:sp>
        <p:nvSpPr>
          <p:cNvPr id="51" name="Asset name"/>
          <p:cNvSpPr txBox="1">
            <a:spLocks noGrp="1"/>
          </p:cNvSpPr>
          <p:nvPr>
            <p:ph type="body" sz="quarter" idx="27"/>
          </p:nvPr>
        </p:nvSpPr>
        <p:spPr>
          <a:xfrm>
            <a:off x="63505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52" name="Asset name"/>
          <p:cNvSpPr txBox="1">
            <a:spLocks noGrp="1"/>
          </p:cNvSpPr>
          <p:nvPr>
            <p:ph type="body" sz="quarter" idx="28"/>
          </p:nvPr>
        </p:nvSpPr>
        <p:spPr>
          <a:xfrm>
            <a:off x="3522828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53" name="Asset name"/>
          <p:cNvSpPr txBox="1">
            <a:spLocks noGrp="1"/>
          </p:cNvSpPr>
          <p:nvPr>
            <p:ph type="body" sz="quarter" idx="29"/>
          </p:nvPr>
        </p:nvSpPr>
        <p:spPr>
          <a:xfrm>
            <a:off x="9298383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54" name="Asset name"/>
          <p:cNvSpPr txBox="1">
            <a:spLocks noGrp="1"/>
          </p:cNvSpPr>
          <p:nvPr>
            <p:ph type="body" sz="quarter" idx="30"/>
          </p:nvPr>
        </p:nvSpPr>
        <p:spPr>
          <a:xfrm>
            <a:off x="6410605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</p:spTree>
    <p:extLst>
      <p:ext uri="{BB962C8B-B14F-4D97-AF65-F5344CB8AC3E}">
        <p14:creationId xmlns:p14="http://schemas.microsoft.com/office/powerpoint/2010/main" val="34219003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4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 descr="Image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24655" y="3082267"/>
            <a:ext cx="4742692" cy="58849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5468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/>
  <p:txStyles>
    <p:title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 dirty="0">
          <a:ln>
            <a:noFill/>
          </a:ln>
          <a:solidFill>
            <a:srgbClr val="FFFFFF"/>
          </a:solidFill>
          <a:uFillTx/>
          <a:latin typeface="Charlie Display" pitchFamily="82" charset="77"/>
          <a:ea typeface="Charlie Display" pitchFamily="82" charset="77"/>
          <a:cs typeface="Charlie Display" pitchFamily="82" charset="77"/>
          <a:sym typeface="Charlie Display"/>
        </a:defRPr>
      </a:lvl1pPr>
      <a:lvl2pPr marL="0" marR="0" indent="1143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2pPr>
      <a:lvl3pPr marL="0" marR="0" indent="228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3pPr>
      <a:lvl4pPr marL="0" marR="0" indent="3429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4pPr>
      <a:lvl5pPr marL="0" marR="0" indent="457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5pPr>
      <a:lvl6pPr marL="0" marR="0" indent="5715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6pPr>
      <a:lvl7pPr marL="0" marR="0" indent="685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7pPr>
      <a:lvl8pPr marL="0" marR="0" indent="8001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8pPr>
      <a:lvl9pPr marL="0" marR="0" indent="9144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9pPr>
    </p:titleStyle>
    <p:bodyStyle>
      <a:lvl1pPr marL="0" marR="0" indent="0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None/>
        <a:tabLst/>
        <a:defRPr sz="2400" b="0" i="0" u="none" strike="noStrike" cap="none" spc="0" baseline="0" dirty="0">
          <a:ln>
            <a:noFill/>
          </a:ln>
          <a:solidFill>
            <a:srgbClr val="FFFFFF"/>
          </a:solidFill>
          <a:uFillTx/>
          <a:latin typeface="Charlie Display" pitchFamily="82" charset="77"/>
          <a:ea typeface="Charlie Display" pitchFamily="82" charset="77"/>
          <a:cs typeface="Charlie Display" pitchFamily="82" charset="77"/>
          <a:sym typeface="Charlie Display"/>
        </a:defRPr>
      </a:lvl1pPr>
      <a:lvl2pPr marL="33703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2pPr>
      <a:lvl3pPr marL="36878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3pPr>
      <a:lvl4pPr marL="40053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4pPr>
      <a:lvl5pPr marL="43228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5pPr>
      <a:lvl6pPr marL="46403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6pPr>
      <a:lvl7pPr marL="49578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7pPr>
      <a:lvl8pPr marL="52753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8pPr>
      <a:lvl9pPr marL="55928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9pPr>
    </p:bodyStyle>
    <p:otherStyle>
      <a:lvl1pPr marL="0" marR="0" indent="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1143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2286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3429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4572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5715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6858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8001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9144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">
            <a:extLst>
              <a:ext uri="{FF2B5EF4-FFF2-40B4-BE49-F238E27FC236}">
                <a16:creationId xmlns:a16="http://schemas.microsoft.com/office/drawing/2014/main" id="{9559497A-0384-0F40-8C05-E4CF68EE21F5}"/>
              </a:ext>
            </a:extLst>
          </p:cNvPr>
          <p:cNvSpPr txBox="1">
            <a:spLocks/>
          </p:cNvSpPr>
          <p:nvPr/>
        </p:nvSpPr>
        <p:spPr>
          <a:xfrm>
            <a:off x="393970" y="5316190"/>
            <a:ext cx="8573005" cy="1395398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1563" name="Rounded Rectangle"/>
          <p:cNvSpPr>
            <a:spLocks noGrp="1"/>
          </p:cNvSpPr>
          <p:nvPr>
            <p:ph type="body" idx="17"/>
          </p:nvPr>
        </p:nvSpPr>
        <p:spPr>
          <a:xfrm>
            <a:off x="9845614" y="786110"/>
            <a:ext cx="1706667" cy="1745722"/>
          </a:xfrm>
          <a:prstGeom prst="roundRect">
            <a:avLst>
              <a:gd name="adj" fmla="val 1037"/>
            </a:avLst>
          </a:prstGeom>
        </p:spPr>
        <p:txBody>
          <a:bodyPr/>
          <a:lstStyle/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1568" name="Rounded Rectangle"/>
          <p:cNvSpPr>
            <a:spLocks noGrp="1"/>
          </p:cNvSpPr>
          <p:nvPr>
            <p:ph type="body" idx="22"/>
          </p:nvPr>
        </p:nvSpPr>
        <p:spPr>
          <a:xfrm>
            <a:off x="364588" y="2132996"/>
            <a:ext cx="8602388" cy="1475336"/>
          </a:xfrm>
          <a:prstGeom prst="roundRect">
            <a:avLst>
              <a:gd name="adj" fmla="val 1037"/>
            </a:avLst>
          </a:prstGeom>
        </p:spPr>
        <p:txBody>
          <a:bodyPr/>
          <a:lstStyle/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1569" name="Error"/>
          <p:cNvSpPr txBox="1">
            <a:spLocks noGrp="1"/>
          </p:cNvSpPr>
          <p:nvPr>
            <p:ph type="body" idx="23"/>
          </p:nvPr>
        </p:nvSpPr>
        <p:spPr>
          <a:xfrm>
            <a:off x="441608" y="2212636"/>
            <a:ext cx="1561646" cy="23083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Operational Value Streams</a:t>
            </a:r>
            <a:endParaRPr dirty="0"/>
          </a:p>
        </p:txBody>
      </p:sp>
      <p:sp>
        <p:nvSpPr>
          <p:cNvPr id="1574" name="Ticket dispenser"/>
          <p:cNvSpPr txBox="1">
            <a:spLocks noGrp="1"/>
          </p:cNvSpPr>
          <p:nvPr>
            <p:ph type="body" idx="28"/>
          </p:nvPr>
        </p:nvSpPr>
        <p:spPr>
          <a:xfrm>
            <a:off x="9913858" y="914206"/>
            <a:ext cx="1014701" cy="23083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Corporate Goals</a:t>
            </a:r>
            <a:endParaRPr dirty="0"/>
          </a:p>
        </p:txBody>
      </p:sp>
      <p:sp>
        <p:nvSpPr>
          <p:cNvPr id="46" name="Spots / Software">
            <a:extLst>
              <a:ext uri="{FF2B5EF4-FFF2-40B4-BE49-F238E27FC236}">
                <a16:creationId xmlns:a16="http://schemas.microsoft.com/office/drawing/2014/main" id="{17DA5342-5258-A849-AB9D-03065DCB5A51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217705" y="180487"/>
            <a:ext cx="7687804" cy="461665"/>
          </a:xfrm>
          <a:prstGeom prst="rect">
            <a:avLst/>
          </a:prstGeom>
        </p:spPr>
        <p:txBody>
          <a:bodyPr/>
          <a:lstStyle/>
          <a:p>
            <a:pPr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z="2400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APD01</a:t>
            </a:r>
            <a:r>
              <a:rPr sz="2400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sz="2400" spc="18" dirty="0">
                <a:latin typeface="Charlie Display Semibold" pitchFamily="82" charset="77"/>
                <a:ea typeface="+mn-ea"/>
                <a:cs typeface="+mn-cs"/>
                <a:sym typeface="CharlieDisplay-Semibold"/>
              </a:rPr>
              <a:t>Purpose (Business Capability-Centric Example)</a:t>
            </a:r>
            <a:endParaRPr sz="2400" spc="18" dirty="0">
              <a:latin typeface="Charlie Display Semibold" pitchFamily="82" charset="77"/>
              <a:ea typeface="+mn-ea"/>
              <a:cs typeface="+mn-cs"/>
              <a:sym typeface="CharlieDisplay-Semibold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16CDFF5-FCC1-9D43-BF61-ED281C1DB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67" y="2629757"/>
            <a:ext cx="913721" cy="908347"/>
          </a:xfrm>
          <a:prstGeom prst="rect">
            <a:avLst/>
          </a:prstGeom>
        </p:spPr>
      </p:pic>
      <p:sp>
        <p:nvSpPr>
          <p:cNvPr id="63" name="LONGER LABEL">
            <a:extLst>
              <a:ext uri="{FF2B5EF4-FFF2-40B4-BE49-F238E27FC236}">
                <a16:creationId xmlns:a16="http://schemas.microsoft.com/office/drawing/2014/main" id="{99DC8AE4-EC9E-1D40-8423-873FD318BBD8}"/>
              </a:ext>
            </a:extLst>
          </p:cNvPr>
          <p:cNvSpPr/>
          <p:nvPr/>
        </p:nvSpPr>
        <p:spPr>
          <a:xfrm>
            <a:off x="2213995" y="2412068"/>
            <a:ext cx="302125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OVS #1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64" name="LONGER LABEL">
            <a:extLst>
              <a:ext uri="{FF2B5EF4-FFF2-40B4-BE49-F238E27FC236}">
                <a16:creationId xmlns:a16="http://schemas.microsoft.com/office/drawing/2014/main" id="{AAEC60CD-3AE0-9347-A16D-6C4C83C5A496}"/>
              </a:ext>
            </a:extLst>
          </p:cNvPr>
          <p:cNvSpPr/>
          <p:nvPr/>
        </p:nvSpPr>
        <p:spPr>
          <a:xfrm>
            <a:off x="3941380" y="2989422"/>
            <a:ext cx="4694654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OVS #2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90F655D0-EB8F-1940-BD24-D2CF5D799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702" y="5638568"/>
            <a:ext cx="765849" cy="823713"/>
          </a:xfrm>
          <a:prstGeom prst="rect">
            <a:avLst/>
          </a:prstGeom>
        </p:spPr>
      </p:pic>
      <p:sp>
        <p:nvSpPr>
          <p:cNvPr id="73" name="LONGER LABEL">
            <a:extLst>
              <a:ext uri="{FF2B5EF4-FFF2-40B4-BE49-F238E27FC236}">
                <a16:creationId xmlns:a16="http://schemas.microsoft.com/office/drawing/2014/main" id="{877F5B4A-26F6-FF4C-996B-CE51F043505C}"/>
              </a:ext>
            </a:extLst>
          </p:cNvPr>
          <p:cNvSpPr/>
          <p:nvPr/>
        </p:nvSpPr>
        <p:spPr>
          <a:xfrm>
            <a:off x="10421208" y="5830236"/>
            <a:ext cx="1496776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Solution A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3E12AD5C-7C47-6D4E-BFCC-29F82366D9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848" y="1258493"/>
            <a:ext cx="1232537" cy="1046964"/>
          </a:xfrm>
          <a:prstGeom prst="rect">
            <a:avLst/>
          </a:prstGeom>
        </p:spPr>
      </p:pic>
      <p:sp>
        <p:nvSpPr>
          <p:cNvPr id="54" name="Rounded Rectangle">
            <a:extLst>
              <a:ext uri="{FF2B5EF4-FFF2-40B4-BE49-F238E27FC236}">
                <a16:creationId xmlns:a16="http://schemas.microsoft.com/office/drawing/2014/main" id="{4AD332DE-9197-7C41-9C18-9C1248D94A82}"/>
              </a:ext>
            </a:extLst>
          </p:cNvPr>
          <p:cNvSpPr txBox="1">
            <a:spLocks/>
          </p:cNvSpPr>
          <p:nvPr/>
        </p:nvSpPr>
        <p:spPr>
          <a:xfrm>
            <a:off x="364588" y="693907"/>
            <a:ext cx="8602388" cy="1335228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55" name="Error">
            <a:extLst>
              <a:ext uri="{FF2B5EF4-FFF2-40B4-BE49-F238E27FC236}">
                <a16:creationId xmlns:a16="http://schemas.microsoft.com/office/drawing/2014/main" id="{8F9BFA4B-3780-F940-9368-F2B08ABEAC9E}"/>
              </a:ext>
            </a:extLst>
          </p:cNvPr>
          <p:cNvSpPr txBox="1">
            <a:spLocks/>
          </p:cNvSpPr>
          <p:nvPr/>
        </p:nvSpPr>
        <p:spPr>
          <a:xfrm>
            <a:off x="441608" y="777121"/>
            <a:ext cx="1104020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kern="0" dirty="0"/>
              <a:t>Customer Journey</a:t>
            </a:r>
          </a:p>
        </p:txBody>
      </p:sp>
      <p:sp>
        <p:nvSpPr>
          <p:cNvPr id="60" name="LONGER LABEL">
            <a:extLst>
              <a:ext uri="{FF2B5EF4-FFF2-40B4-BE49-F238E27FC236}">
                <a16:creationId xmlns:a16="http://schemas.microsoft.com/office/drawing/2014/main" id="{292576F7-3BEB-6A4D-8C1C-58609C6B6155}"/>
              </a:ext>
            </a:extLst>
          </p:cNvPr>
          <p:cNvSpPr/>
          <p:nvPr/>
        </p:nvSpPr>
        <p:spPr>
          <a:xfrm>
            <a:off x="2213995" y="1132717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69" name="LONGER LABEL">
            <a:extLst>
              <a:ext uri="{FF2B5EF4-FFF2-40B4-BE49-F238E27FC236}">
                <a16:creationId xmlns:a16="http://schemas.microsoft.com/office/drawing/2014/main" id="{6E088FA7-1223-2D45-B3AF-6F11489F7D71}"/>
              </a:ext>
            </a:extLst>
          </p:cNvPr>
          <p:cNvSpPr/>
          <p:nvPr/>
        </p:nvSpPr>
        <p:spPr>
          <a:xfrm>
            <a:off x="3892389" y="1125448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71" name="LONGER LABEL">
            <a:extLst>
              <a:ext uri="{FF2B5EF4-FFF2-40B4-BE49-F238E27FC236}">
                <a16:creationId xmlns:a16="http://schemas.microsoft.com/office/drawing/2014/main" id="{A2CF59DF-6F50-9445-BC5F-E384DF968FDE}"/>
              </a:ext>
            </a:extLst>
          </p:cNvPr>
          <p:cNvSpPr/>
          <p:nvPr/>
        </p:nvSpPr>
        <p:spPr>
          <a:xfrm>
            <a:off x="5587378" y="1132036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#3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74" name="Shape 1468">
            <a:extLst>
              <a:ext uri="{FF2B5EF4-FFF2-40B4-BE49-F238E27FC236}">
                <a16:creationId xmlns:a16="http://schemas.microsoft.com/office/drawing/2014/main" id="{33FEE38A-0729-A241-9CD6-0FBF69D87E92}"/>
              </a:ext>
            </a:extLst>
          </p:cNvPr>
          <p:cNvSpPr/>
          <p:nvPr/>
        </p:nvSpPr>
        <p:spPr>
          <a:xfrm>
            <a:off x="3548560" y="1350887"/>
            <a:ext cx="360424" cy="5065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sp>
        <p:nvSpPr>
          <p:cNvPr id="81" name="Shape 1468">
            <a:extLst>
              <a:ext uri="{FF2B5EF4-FFF2-40B4-BE49-F238E27FC236}">
                <a16:creationId xmlns:a16="http://schemas.microsoft.com/office/drawing/2014/main" id="{2388F5AE-9CAD-9F49-9619-5C5E2177FA2B}"/>
              </a:ext>
            </a:extLst>
          </p:cNvPr>
          <p:cNvSpPr/>
          <p:nvPr/>
        </p:nvSpPr>
        <p:spPr>
          <a:xfrm flipV="1">
            <a:off x="5235251" y="1355952"/>
            <a:ext cx="343829" cy="6350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pic>
        <p:nvPicPr>
          <p:cNvPr id="131" name="Picture 130">
            <a:extLst>
              <a:ext uri="{FF2B5EF4-FFF2-40B4-BE49-F238E27FC236}">
                <a16:creationId xmlns:a16="http://schemas.microsoft.com/office/drawing/2014/main" id="{07C8D68D-85CC-8948-9349-0393418309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6" y="1027766"/>
            <a:ext cx="906988" cy="906988"/>
          </a:xfrm>
          <a:prstGeom prst="rect">
            <a:avLst/>
          </a:prstGeom>
        </p:spPr>
      </p:pic>
      <p:sp>
        <p:nvSpPr>
          <p:cNvPr id="86" name="Rounded Rectangle">
            <a:extLst>
              <a:ext uri="{FF2B5EF4-FFF2-40B4-BE49-F238E27FC236}">
                <a16:creationId xmlns:a16="http://schemas.microsoft.com/office/drawing/2014/main" id="{E968F8CB-BB53-4D4C-AF37-5B8928236211}"/>
              </a:ext>
            </a:extLst>
          </p:cNvPr>
          <p:cNvSpPr txBox="1">
            <a:spLocks/>
          </p:cNvSpPr>
          <p:nvPr/>
        </p:nvSpPr>
        <p:spPr>
          <a:xfrm>
            <a:off x="364588" y="3794622"/>
            <a:ext cx="8602387" cy="1335278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91" name="LONGER LABEL">
            <a:extLst>
              <a:ext uri="{FF2B5EF4-FFF2-40B4-BE49-F238E27FC236}">
                <a16:creationId xmlns:a16="http://schemas.microsoft.com/office/drawing/2014/main" id="{E94E60C2-2DA2-8649-A9A0-48F3B0903E6F}"/>
              </a:ext>
            </a:extLst>
          </p:cNvPr>
          <p:cNvSpPr/>
          <p:nvPr/>
        </p:nvSpPr>
        <p:spPr>
          <a:xfrm>
            <a:off x="2275512" y="4022866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CAP #1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92" name="LONGER LABEL">
            <a:extLst>
              <a:ext uri="{FF2B5EF4-FFF2-40B4-BE49-F238E27FC236}">
                <a16:creationId xmlns:a16="http://schemas.microsoft.com/office/drawing/2014/main" id="{F2B38D28-5C2E-5D41-A1A0-2333044CAEBE}"/>
              </a:ext>
            </a:extLst>
          </p:cNvPr>
          <p:cNvSpPr/>
          <p:nvPr/>
        </p:nvSpPr>
        <p:spPr>
          <a:xfrm>
            <a:off x="2275512" y="4558333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CAP #2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93" name="LONGER LABEL">
            <a:extLst>
              <a:ext uri="{FF2B5EF4-FFF2-40B4-BE49-F238E27FC236}">
                <a16:creationId xmlns:a16="http://schemas.microsoft.com/office/drawing/2014/main" id="{D19B5840-E2FF-D744-AFC5-13155347008C}"/>
              </a:ext>
            </a:extLst>
          </p:cNvPr>
          <p:cNvSpPr/>
          <p:nvPr/>
        </p:nvSpPr>
        <p:spPr>
          <a:xfrm>
            <a:off x="3979849" y="4010409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CAP #3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96" name="Picture 95">
            <a:extLst>
              <a:ext uri="{FF2B5EF4-FFF2-40B4-BE49-F238E27FC236}">
                <a16:creationId xmlns:a16="http://schemas.microsoft.com/office/drawing/2014/main" id="{52952DF9-AECE-8349-9E0C-90DDEC1286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29" y="4272196"/>
            <a:ext cx="913300" cy="577241"/>
          </a:xfrm>
          <a:prstGeom prst="rect">
            <a:avLst/>
          </a:prstGeom>
        </p:spPr>
      </p:pic>
      <p:sp>
        <p:nvSpPr>
          <p:cNvPr id="97" name="LONGER LABEL">
            <a:extLst>
              <a:ext uri="{FF2B5EF4-FFF2-40B4-BE49-F238E27FC236}">
                <a16:creationId xmlns:a16="http://schemas.microsoft.com/office/drawing/2014/main" id="{35943A6C-4CF2-D640-8F0D-99E1AE70EAA1}"/>
              </a:ext>
            </a:extLst>
          </p:cNvPr>
          <p:cNvSpPr/>
          <p:nvPr/>
        </p:nvSpPr>
        <p:spPr>
          <a:xfrm>
            <a:off x="7276035" y="1138863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98" name="Shape 1468">
            <a:extLst>
              <a:ext uri="{FF2B5EF4-FFF2-40B4-BE49-F238E27FC236}">
                <a16:creationId xmlns:a16="http://schemas.microsoft.com/office/drawing/2014/main" id="{231E35CD-5E98-E74A-8982-C2791A080241}"/>
              </a:ext>
            </a:extLst>
          </p:cNvPr>
          <p:cNvSpPr/>
          <p:nvPr/>
        </p:nvSpPr>
        <p:spPr>
          <a:xfrm flipV="1">
            <a:off x="6923908" y="1362779"/>
            <a:ext cx="343829" cy="6350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sp>
        <p:nvSpPr>
          <p:cNvPr id="99" name="LONGER LABEL">
            <a:extLst>
              <a:ext uri="{FF2B5EF4-FFF2-40B4-BE49-F238E27FC236}">
                <a16:creationId xmlns:a16="http://schemas.microsoft.com/office/drawing/2014/main" id="{A3530D0D-189F-7B45-AA07-C8F1ADD434B2}"/>
              </a:ext>
            </a:extLst>
          </p:cNvPr>
          <p:cNvSpPr/>
          <p:nvPr/>
        </p:nvSpPr>
        <p:spPr>
          <a:xfrm>
            <a:off x="5688409" y="4011983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CAP #4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0" name="LONGER LABEL">
            <a:extLst>
              <a:ext uri="{FF2B5EF4-FFF2-40B4-BE49-F238E27FC236}">
                <a16:creationId xmlns:a16="http://schemas.microsoft.com/office/drawing/2014/main" id="{584B52AC-7702-BD41-BF43-60C3275CEA36}"/>
              </a:ext>
            </a:extLst>
          </p:cNvPr>
          <p:cNvSpPr/>
          <p:nvPr/>
        </p:nvSpPr>
        <p:spPr>
          <a:xfrm>
            <a:off x="7388929" y="4010409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CAP #6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1" name="LONGER LABEL">
            <a:extLst>
              <a:ext uri="{FF2B5EF4-FFF2-40B4-BE49-F238E27FC236}">
                <a16:creationId xmlns:a16="http://schemas.microsoft.com/office/drawing/2014/main" id="{776714C4-CADF-5F44-891E-0119F6BC54CA}"/>
              </a:ext>
            </a:extLst>
          </p:cNvPr>
          <p:cNvSpPr/>
          <p:nvPr/>
        </p:nvSpPr>
        <p:spPr>
          <a:xfrm>
            <a:off x="5688409" y="4551386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CAP #5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966752-CF0C-3742-9ACB-BC2F7E2A7377}"/>
              </a:ext>
            </a:extLst>
          </p:cNvPr>
          <p:cNvSpPr/>
          <p:nvPr/>
        </p:nvSpPr>
        <p:spPr>
          <a:xfrm>
            <a:off x="5465265" y="3597306"/>
            <a:ext cx="3375348" cy="3164350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noAutofit/>
          </a:bodyPr>
          <a:lstStyle/>
          <a:p>
            <a:pPr marL="0" marR="0" indent="0" algn="l" defTabSz="8255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36" normalizeH="0" baseline="0" dirty="0">
                <a:ln>
                  <a:noFill/>
                </a:ln>
                <a:solidFill>
                  <a:srgbClr val="091E42"/>
                </a:solidFill>
                <a:effectLst/>
                <a:uFillTx/>
                <a:latin typeface="Charlie Display"/>
                <a:ea typeface="Charlie Display"/>
                <a:cs typeface="Charlie Display"/>
                <a:sym typeface="Charlie Display"/>
              </a:rPr>
              <a:t>Program Boundary</a:t>
            </a:r>
          </a:p>
        </p:txBody>
      </p:sp>
      <p:sp>
        <p:nvSpPr>
          <p:cNvPr id="127" name="Shape 1468">
            <a:extLst>
              <a:ext uri="{FF2B5EF4-FFF2-40B4-BE49-F238E27FC236}">
                <a16:creationId xmlns:a16="http://schemas.microsoft.com/office/drawing/2014/main" id="{EF58B6DA-2FCA-CD43-95DD-C05D6AAC8F2A}"/>
              </a:ext>
            </a:extLst>
          </p:cNvPr>
          <p:cNvSpPr/>
          <p:nvPr/>
        </p:nvSpPr>
        <p:spPr>
          <a:xfrm>
            <a:off x="8932130" y="6087751"/>
            <a:ext cx="433225" cy="11026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442242AE-01CA-EA45-AF69-4F07142F6F9D}"/>
              </a:ext>
            </a:extLst>
          </p:cNvPr>
          <p:cNvSpPr/>
          <p:nvPr/>
        </p:nvSpPr>
        <p:spPr>
          <a:xfrm>
            <a:off x="9039495" y="619070"/>
            <a:ext cx="314451" cy="2978236"/>
          </a:xfrm>
          <a:prstGeom prst="rightBrac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58" name="Complex workflow">
            <a:extLst>
              <a:ext uri="{FF2B5EF4-FFF2-40B4-BE49-F238E27FC236}">
                <a16:creationId xmlns:a16="http://schemas.microsoft.com/office/drawing/2014/main" id="{C1AFAF7A-7892-134F-A172-D0A23C62C8EC}"/>
              </a:ext>
            </a:extLst>
          </p:cNvPr>
          <p:cNvSpPr txBox="1">
            <a:spLocks/>
          </p:cNvSpPr>
          <p:nvPr/>
        </p:nvSpPr>
        <p:spPr>
          <a:xfrm>
            <a:off x="436185" y="5341415"/>
            <a:ext cx="528671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kern="0" dirty="0"/>
              <a:t>Teams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F20B258-C376-0D44-8CF2-75AA82B2E8A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65" y="5501271"/>
            <a:ext cx="934182" cy="105177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4BCCDF7B-0A71-D843-85E6-AA2D331541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855" y="5406679"/>
            <a:ext cx="432322" cy="48674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043D8268-5AF7-0E48-9536-4FB59BF061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92" y="5406679"/>
            <a:ext cx="432322" cy="486740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8384A5E3-1943-7941-84EB-554CEA361F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329" y="5406679"/>
            <a:ext cx="432322" cy="486740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FF737262-002D-294F-ACA7-E5BCCBDCD8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66" y="5406679"/>
            <a:ext cx="432322" cy="486740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63C9C285-6ACA-4C47-A94C-D70D305B74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803" y="5406679"/>
            <a:ext cx="432322" cy="486740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A2C1259C-5007-E24C-9615-C1B6A704CC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40" y="5406679"/>
            <a:ext cx="432322" cy="486740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764F30F-7F69-4949-A4DB-622E88053F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277" y="5406679"/>
            <a:ext cx="432322" cy="48674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69BB091D-464D-2E45-AF5A-7400DB4D806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014" y="5406679"/>
            <a:ext cx="432322" cy="48674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48E0ADA8-1219-9C48-85AC-3AC80EA399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751" y="5406679"/>
            <a:ext cx="432322" cy="48674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0370EBCE-A2EF-5E4A-9E8F-380436EFAD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488" y="5406679"/>
            <a:ext cx="432322" cy="48674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A1F33CAF-8036-4545-B0D6-50768BD4F8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855" y="6006512"/>
            <a:ext cx="432322" cy="48674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6CB3A0E7-C92F-DF42-B801-41D8ACE097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92" y="6006512"/>
            <a:ext cx="432322" cy="486740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27538712-0909-E14C-A7A7-EBE87F1FFE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329" y="6006512"/>
            <a:ext cx="432322" cy="486740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B8509A83-FD9E-AB49-946D-D02B825E78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66" y="6006512"/>
            <a:ext cx="432322" cy="486740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B1BF3864-0AC9-7B46-B475-E2093D16C3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803" y="6006512"/>
            <a:ext cx="432322" cy="486740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CD9C3043-920E-E443-A809-32424EEE36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40" y="6006512"/>
            <a:ext cx="432322" cy="486740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A196D857-7B84-5240-82CF-9B8B6DC830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277" y="6006512"/>
            <a:ext cx="432322" cy="48674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B255A87D-FD26-324F-A64E-E24221B62F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014" y="6006512"/>
            <a:ext cx="432322" cy="48674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F75CCBE8-81E9-624A-8486-C43467AC16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751" y="6006512"/>
            <a:ext cx="432322" cy="48674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17A8FD13-12FF-CF4B-9820-5E01E6B776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488" y="6006512"/>
            <a:ext cx="432322" cy="486740"/>
          </a:xfrm>
          <a:prstGeom prst="rect">
            <a:avLst/>
          </a:prstGeom>
        </p:spPr>
      </p:pic>
      <p:sp>
        <p:nvSpPr>
          <p:cNvPr id="95" name="Big error modal">
            <a:extLst>
              <a:ext uri="{FF2B5EF4-FFF2-40B4-BE49-F238E27FC236}">
                <a16:creationId xmlns:a16="http://schemas.microsoft.com/office/drawing/2014/main" id="{CBDE047A-E2E6-0641-B9C5-3213C4E5F901}"/>
              </a:ext>
            </a:extLst>
          </p:cNvPr>
          <p:cNvSpPr txBox="1">
            <a:spLocks/>
          </p:cNvSpPr>
          <p:nvPr/>
        </p:nvSpPr>
        <p:spPr>
          <a:xfrm>
            <a:off x="487540" y="3917993"/>
            <a:ext cx="1178015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kern="0" dirty="0"/>
              <a:t>Business Capability</a:t>
            </a:r>
          </a:p>
        </p:txBody>
      </p:sp>
    </p:spTree>
    <p:extLst>
      <p:ext uri="{BB962C8B-B14F-4D97-AF65-F5344CB8AC3E}">
        <p14:creationId xmlns:p14="http://schemas.microsoft.com/office/powerpoint/2010/main" val="341895615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">
            <a:extLst>
              <a:ext uri="{FF2B5EF4-FFF2-40B4-BE49-F238E27FC236}">
                <a16:creationId xmlns:a16="http://schemas.microsoft.com/office/drawing/2014/main" id="{9559497A-0384-0F40-8C05-E4CF68EE21F5}"/>
              </a:ext>
            </a:extLst>
          </p:cNvPr>
          <p:cNvSpPr txBox="1">
            <a:spLocks/>
          </p:cNvSpPr>
          <p:nvPr/>
        </p:nvSpPr>
        <p:spPr>
          <a:xfrm>
            <a:off x="393970" y="5316190"/>
            <a:ext cx="8573005" cy="1395398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1563" name="Rounded Rectangle"/>
          <p:cNvSpPr>
            <a:spLocks noGrp="1"/>
          </p:cNvSpPr>
          <p:nvPr>
            <p:ph type="body" idx="17"/>
          </p:nvPr>
        </p:nvSpPr>
        <p:spPr>
          <a:xfrm>
            <a:off x="9845614" y="786110"/>
            <a:ext cx="1706667" cy="1745722"/>
          </a:xfrm>
          <a:prstGeom prst="roundRect">
            <a:avLst>
              <a:gd name="adj" fmla="val 1037"/>
            </a:avLst>
          </a:prstGeom>
        </p:spPr>
        <p:txBody>
          <a:bodyPr/>
          <a:lstStyle/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1568" name="Rounded Rectangle"/>
          <p:cNvSpPr>
            <a:spLocks noGrp="1"/>
          </p:cNvSpPr>
          <p:nvPr>
            <p:ph type="body" idx="22"/>
          </p:nvPr>
        </p:nvSpPr>
        <p:spPr>
          <a:xfrm>
            <a:off x="364588" y="2132996"/>
            <a:ext cx="8602388" cy="1475336"/>
          </a:xfrm>
          <a:prstGeom prst="roundRect">
            <a:avLst>
              <a:gd name="adj" fmla="val 1037"/>
            </a:avLst>
          </a:prstGeom>
        </p:spPr>
        <p:txBody>
          <a:bodyPr/>
          <a:lstStyle/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1569" name="Error"/>
          <p:cNvSpPr txBox="1">
            <a:spLocks noGrp="1"/>
          </p:cNvSpPr>
          <p:nvPr>
            <p:ph type="body" idx="23"/>
          </p:nvPr>
        </p:nvSpPr>
        <p:spPr>
          <a:xfrm>
            <a:off x="441608" y="2212636"/>
            <a:ext cx="1561646" cy="23083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Operational Value Streams</a:t>
            </a:r>
            <a:endParaRPr dirty="0"/>
          </a:p>
        </p:txBody>
      </p:sp>
      <p:sp>
        <p:nvSpPr>
          <p:cNvPr id="1574" name="Ticket dispenser"/>
          <p:cNvSpPr txBox="1">
            <a:spLocks noGrp="1"/>
          </p:cNvSpPr>
          <p:nvPr>
            <p:ph type="body" idx="28"/>
          </p:nvPr>
        </p:nvSpPr>
        <p:spPr>
          <a:xfrm>
            <a:off x="9913858" y="914206"/>
            <a:ext cx="1014701" cy="23083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Corporate Goals</a:t>
            </a:r>
            <a:endParaRPr dirty="0"/>
          </a:p>
        </p:txBody>
      </p:sp>
      <p:sp>
        <p:nvSpPr>
          <p:cNvPr id="46" name="Spots / Software">
            <a:extLst>
              <a:ext uri="{FF2B5EF4-FFF2-40B4-BE49-F238E27FC236}">
                <a16:creationId xmlns:a16="http://schemas.microsoft.com/office/drawing/2014/main" id="{17DA5342-5258-A849-AB9D-03065DCB5A51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217705" y="180487"/>
            <a:ext cx="6466894" cy="461665"/>
          </a:xfrm>
          <a:prstGeom prst="rect">
            <a:avLst/>
          </a:prstGeom>
        </p:spPr>
        <p:txBody>
          <a:bodyPr/>
          <a:lstStyle/>
          <a:p>
            <a:pPr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z="2400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APD01</a:t>
            </a:r>
            <a:r>
              <a:rPr sz="2400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sz="2400" spc="18" dirty="0">
                <a:latin typeface="Charlie Display Semibold" pitchFamily="82" charset="77"/>
                <a:ea typeface="+mn-ea"/>
                <a:cs typeface="+mn-cs"/>
                <a:sym typeface="CharlieDisplay-Semibold"/>
              </a:rPr>
              <a:t>Purpose (Product-Centric Example)</a:t>
            </a:r>
            <a:endParaRPr sz="2400" spc="18" dirty="0">
              <a:latin typeface="Charlie Display Semibold" pitchFamily="82" charset="77"/>
              <a:ea typeface="+mn-ea"/>
              <a:cs typeface="+mn-cs"/>
              <a:sym typeface="CharlieDisplay-Semibold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16CDFF5-FCC1-9D43-BF61-ED281C1DB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67" y="2629757"/>
            <a:ext cx="913721" cy="908347"/>
          </a:xfrm>
          <a:prstGeom prst="rect">
            <a:avLst/>
          </a:prstGeom>
        </p:spPr>
      </p:pic>
      <p:sp>
        <p:nvSpPr>
          <p:cNvPr id="63" name="LONGER LABEL">
            <a:extLst>
              <a:ext uri="{FF2B5EF4-FFF2-40B4-BE49-F238E27FC236}">
                <a16:creationId xmlns:a16="http://schemas.microsoft.com/office/drawing/2014/main" id="{99DC8AE4-EC9E-1D40-8423-873FD318BBD8}"/>
              </a:ext>
            </a:extLst>
          </p:cNvPr>
          <p:cNvSpPr/>
          <p:nvPr/>
        </p:nvSpPr>
        <p:spPr>
          <a:xfrm>
            <a:off x="2213995" y="2412068"/>
            <a:ext cx="302125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OVS #1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64" name="LONGER LABEL">
            <a:extLst>
              <a:ext uri="{FF2B5EF4-FFF2-40B4-BE49-F238E27FC236}">
                <a16:creationId xmlns:a16="http://schemas.microsoft.com/office/drawing/2014/main" id="{AAEC60CD-3AE0-9347-A16D-6C4C83C5A496}"/>
              </a:ext>
            </a:extLst>
          </p:cNvPr>
          <p:cNvSpPr/>
          <p:nvPr/>
        </p:nvSpPr>
        <p:spPr>
          <a:xfrm>
            <a:off x="3941380" y="2989422"/>
            <a:ext cx="4694654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OVS #2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90F655D0-EB8F-1940-BD24-D2CF5D799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702" y="5638568"/>
            <a:ext cx="765849" cy="823713"/>
          </a:xfrm>
          <a:prstGeom prst="rect">
            <a:avLst/>
          </a:prstGeom>
        </p:spPr>
      </p:pic>
      <p:sp>
        <p:nvSpPr>
          <p:cNvPr id="73" name="LONGER LABEL">
            <a:extLst>
              <a:ext uri="{FF2B5EF4-FFF2-40B4-BE49-F238E27FC236}">
                <a16:creationId xmlns:a16="http://schemas.microsoft.com/office/drawing/2014/main" id="{877F5B4A-26F6-FF4C-996B-CE51F043505C}"/>
              </a:ext>
            </a:extLst>
          </p:cNvPr>
          <p:cNvSpPr/>
          <p:nvPr/>
        </p:nvSpPr>
        <p:spPr>
          <a:xfrm>
            <a:off x="10421208" y="5830236"/>
            <a:ext cx="1496776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Solution A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3E12AD5C-7C47-6D4E-BFCC-29F82366D9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848" y="1258493"/>
            <a:ext cx="1232537" cy="1046964"/>
          </a:xfrm>
          <a:prstGeom prst="rect">
            <a:avLst/>
          </a:prstGeom>
        </p:spPr>
      </p:pic>
      <p:sp>
        <p:nvSpPr>
          <p:cNvPr id="54" name="Rounded Rectangle">
            <a:extLst>
              <a:ext uri="{FF2B5EF4-FFF2-40B4-BE49-F238E27FC236}">
                <a16:creationId xmlns:a16="http://schemas.microsoft.com/office/drawing/2014/main" id="{4AD332DE-9197-7C41-9C18-9C1248D94A82}"/>
              </a:ext>
            </a:extLst>
          </p:cNvPr>
          <p:cNvSpPr txBox="1">
            <a:spLocks/>
          </p:cNvSpPr>
          <p:nvPr/>
        </p:nvSpPr>
        <p:spPr>
          <a:xfrm>
            <a:off x="364588" y="693907"/>
            <a:ext cx="8602388" cy="1335228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55" name="Error">
            <a:extLst>
              <a:ext uri="{FF2B5EF4-FFF2-40B4-BE49-F238E27FC236}">
                <a16:creationId xmlns:a16="http://schemas.microsoft.com/office/drawing/2014/main" id="{8F9BFA4B-3780-F940-9368-F2B08ABEAC9E}"/>
              </a:ext>
            </a:extLst>
          </p:cNvPr>
          <p:cNvSpPr txBox="1">
            <a:spLocks/>
          </p:cNvSpPr>
          <p:nvPr/>
        </p:nvSpPr>
        <p:spPr>
          <a:xfrm>
            <a:off x="441608" y="777121"/>
            <a:ext cx="1104020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kern="0" dirty="0"/>
              <a:t>Customer Journey</a:t>
            </a:r>
          </a:p>
        </p:txBody>
      </p:sp>
      <p:sp>
        <p:nvSpPr>
          <p:cNvPr id="60" name="LONGER LABEL">
            <a:extLst>
              <a:ext uri="{FF2B5EF4-FFF2-40B4-BE49-F238E27FC236}">
                <a16:creationId xmlns:a16="http://schemas.microsoft.com/office/drawing/2014/main" id="{292576F7-3BEB-6A4D-8C1C-58609C6B6155}"/>
              </a:ext>
            </a:extLst>
          </p:cNvPr>
          <p:cNvSpPr/>
          <p:nvPr/>
        </p:nvSpPr>
        <p:spPr>
          <a:xfrm>
            <a:off x="2213995" y="1132717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69" name="LONGER LABEL">
            <a:extLst>
              <a:ext uri="{FF2B5EF4-FFF2-40B4-BE49-F238E27FC236}">
                <a16:creationId xmlns:a16="http://schemas.microsoft.com/office/drawing/2014/main" id="{6E088FA7-1223-2D45-B3AF-6F11489F7D71}"/>
              </a:ext>
            </a:extLst>
          </p:cNvPr>
          <p:cNvSpPr/>
          <p:nvPr/>
        </p:nvSpPr>
        <p:spPr>
          <a:xfrm>
            <a:off x="3892389" y="1125448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71" name="LONGER LABEL">
            <a:extLst>
              <a:ext uri="{FF2B5EF4-FFF2-40B4-BE49-F238E27FC236}">
                <a16:creationId xmlns:a16="http://schemas.microsoft.com/office/drawing/2014/main" id="{A2CF59DF-6F50-9445-BC5F-E384DF968FDE}"/>
              </a:ext>
            </a:extLst>
          </p:cNvPr>
          <p:cNvSpPr/>
          <p:nvPr/>
        </p:nvSpPr>
        <p:spPr>
          <a:xfrm>
            <a:off x="5587378" y="1132036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#3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74" name="Shape 1468">
            <a:extLst>
              <a:ext uri="{FF2B5EF4-FFF2-40B4-BE49-F238E27FC236}">
                <a16:creationId xmlns:a16="http://schemas.microsoft.com/office/drawing/2014/main" id="{33FEE38A-0729-A241-9CD6-0FBF69D87E92}"/>
              </a:ext>
            </a:extLst>
          </p:cNvPr>
          <p:cNvSpPr/>
          <p:nvPr/>
        </p:nvSpPr>
        <p:spPr>
          <a:xfrm>
            <a:off x="3548560" y="1350887"/>
            <a:ext cx="360424" cy="5065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sp>
        <p:nvSpPr>
          <p:cNvPr id="81" name="Shape 1468">
            <a:extLst>
              <a:ext uri="{FF2B5EF4-FFF2-40B4-BE49-F238E27FC236}">
                <a16:creationId xmlns:a16="http://schemas.microsoft.com/office/drawing/2014/main" id="{2388F5AE-9CAD-9F49-9619-5C5E2177FA2B}"/>
              </a:ext>
            </a:extLst>
          </p:cNvPr>
          <p:cNvSpPr/>
          <p:nvPr/>
        </p:nvSpPr>
        <p:spPr>
          <a:xfrm flipV="1">
            <a:off x="5235251" y="1355952"/>
            <a:ext cx="343829" cy="6350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pic>
        <p:nvPicPr>
          <p:cNvPr id="131" name="Picture 130">
            <a:extLst>
              <a:ext uri="{FF2B5EF4-FFF2-40B4-BE49-F238E27FC236}">
                <a16:creationId xmlns:a16="http://schemas.microsoft.com/office/drawing/2014/main" id="{07C8D68D-85CC-8948-9349-0393418309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6" y="1027766"/>
            <a:ext cx="906988" cy="906988"/>
          </a:xfrm>
          <a:prstGeom prst="rect">
            <a:avLst/>
          </a:prstGeom>
        </p:spPr>
      </p:pic>
      <p:sp>
        <p:nvSpPr>
          <p:cNvPr id="86" name="Rounded Rectangle">
            <a:extLst>
              <a:ext uri="{FF2B5EF4-FFF2-40B4-BE49-F238E27FC236}">
                <a16:creationId xmlns:a16="http://schemas.microsoft.com/office/drawing/2014/main" id="{E968F8CB-BB53-4D4C-AF37-5B8928236211}"/>
              </a:ext>
            </a:extLst>
          </p:cNvPr>
          <p:cNvSpPr txBox="1">
            <a:spLocks/>
          </p:cNvSpPr>
          <p:nvPr/>
        </p:nvSpPr>
        <p:spPr>
          <a:xfrm>
            <a:off x="364588" y="3794622"/>
            <a:ext cx="8602387" cy="1335278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87" name="Big error modal">
            <a:extLst>
              <a:ext uri="{FF2B5EF4-FFF2-40B4-BE49-F238E27FC236}">
                <a16:creationId xmlns:a16="http://schemas.microsoft.com/office/drawing/2014/main" id="{403C580D-6716-CD48-96FB-86E18B009030}"/>
              </a:ext>
            </a:extLst>
          </p:cNvPr>
          <p:cNvSpPr txBox="1">
            <a:spLocks/>
          </p:cNvSpPr>
          <p:nvPr/>
        </p:nvSpPr>
        <p:spPr>
          <a:xfrm>
            <a:off x="487540" y="3917993"/>
            <a:ext cx="634726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kern="0" dirty="0"/>
              <a:t>Products</a:t>
            </a:r>
          </a:p>
        </p:txBody>
      </p:sp>
      <p:sp>
        <p:nvSpPr>
          <p:cNvPr id="91" name="LONGER LABEL">
            <a:extLst>
              <a:ext uri="{FF2B5EF4-FFF2-40B4-BE49-F238E27FC236}">
                <a16:creationId xmlns:a16="http://schemas.microsoft.com/office/drawing/2014/main" id="{E94E60C2-2DA2-8649-A9A0-48F3B0903E6F}"/>
              </a:ext>
            </a:extLst>
          </p:cNvPr>
          <p:cNvSpPr/>
          <p:nvPr/>
        </p:nvSpPr>
        <p:spPr>
          <a:xfrm>
            <a:off x="2275512" y="4022866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prod #1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92" name="LONGER LABEL">
            <a:extLst>
              <a:ext uri="{FF2B5EF4-FFF2-40B4-BE49-F238E27FC236}">
                <a16:creationId xmlns:a16="http://schemas.microsoft.com/office/drawing/2014/main" id="{F2B38D28-5C2E-5D41-A1A0-2333044CAEBE}"/>
              </a:ext>
            </a:extLst>
          </p:cNvPr>
          <p:cNvSpPr/>
          <p:nvPr/>
        </p:nvSpPr>
        <p:spPr>
          <a:xfrm>
            <a:off x="2275512" y="4558333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prod #2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93" name="LONGER LABEL">
            <a:extLst>
              <a:ext uri="{FF2B5EF4-FFF2-40B4-BE49-F238E27FC236}">
                <a16:creationId xmlns:a16="http://schemas.microsoft.com/office/drawing/2014/main" id="{D19B5840-E2FF-D744-AFC5-13155347008C}"/>
              </a:ext>
            </a:extLst>
          </p:cNvPr>
          <p:cNvSpPr/>
          <p:nvPr/>
        </p:nvSpPr>
        <p:spPr>
          <a:xfrm>
            <a:off x="3979849" y="4010409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prod #3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96" name="Picture 95">
            <a:extLst>
              <a:ext uri="{FF2B5EF4-FFF2-40B4-BE49-F238E27FC236}">
                <a16:creationId xmlns:a16="http://schemas.microsoft.com/office/drawing/2014/main" id="{52952DF9-AECE-8349-9E0C-90DDEC1286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29" y="4272196"/>
            <a:ext cx="913300" cy="577241"/>
          </a:xfrm>
          <a:prstGeom prst="rect">
            <a:avLst/>
          </a:prstGeom>
        </p:spPr>
      </p:pic>
      <p:sp>
        <p:nvSpPr>
          <p:cNvPr id="97" name="LONGER LABEL">
            <a:extLst>
              <a:ext uri="{FF2B5EF4-FFF2-40B4-BE49-F238E27FC236}">
                <a16:creationId xmlns:a16="http://schemas.microsoft.com/office/drawing/2014/main" id="{35943A6C-4CF2-D640-8F0D-99E1AE70EAA1}"/>
              </a:ext>
            </a:extLst>
          </p:cNvPr>
          <p:cNvSpPr/>
          <p:nvPr/>
        </p:nvSpPr>
        <p:spPr>
          <a:xfrm>
            <a:off x="7276035" y="1138863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98" name="Shape 1468">
            <a:extLst>
              <a:ext uri="{FF2B5EF4-FFF2-40B4-BE49-F238E27FC236}">
                <a16:creationId xmlns:a16="http://schemas.microsoft.com/office/drawing/2014/main" id="{231E35CD-5E98-E74A-8982-C2791A080241}"/>
              </a:ext>
            </a:extLst>
          </p:cNvPr>
          <p:cNvSpPr/>
          <p:nvPr/>
        </p:nvSpPr>
        <p:spPr>
          <a:xfrm flipV="1">
            <a:off x="6923908" y="1362779"/>
            <a:ext cx="343829" cy="6350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sp>
        <p:nvSpPr>
          <p:cNvPr id="99" name="LONGER LABEL">
            <a:extLst>
              <a:ext uri="{FF2B5EF4-FFF2-40B4-BE49-F238E27FC236}">
                <a16:creationId xmlns:a16="http://schemas.microsoft.com/office/drawing/2014/main" id="{A3530D0D-189F-7B45-AA07-C8F1ADD434B2}"/>
              </a:ext>
            </a:extLst>
          </p:cNvPr>
          <p:cNvSpPr/>
          <p:nvPr/>
        </p:nvSpPr>
        <p:spPr>
          <a:xfrm>
            <a:off x="5688409" y="4011983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prod #4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0" name="LONGER LABEL">
            <a:extLst>
              <a:ext uri="{FF2B5EF4-FFF2-40B4-BE49-F238E27FC236}">
                <a16:creationId xmlns:a16="http://schemas.microsoft.com/office/drawing/2014/main" id="{584B52AC-7702-BD41-BF43-60C3275CEA36}"/>
              </a:ext>
            </a:extLst>
          </p:cNvPr>
          <p:cNvSpPr/>
          <p:nvPr/>
        </p:nvSpPr>
        <p:spPr>
          <a:xfrm>
            <a:off x="7388929" y="4010409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prod #6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1" name="LONGER LABEL">
            <a:extLst>
              <a:ext uri="{FF2B5EF4-FFF2-40B4-BE49-F238E27FC236}">
                <a16:creationId xmlns:a16="http://schemas.microsoft.com/office/drawing/2014/main" id="{776714C4-CADF-5F44-891E-0119F6BC54CA}"/>
              </a:ext>
            </a:extLst>
          </p:cNvPr>
          <p:cNvSpPr/>
          <p:nvPr/>
        </p:nvSpPr>
        <p:spPr>
          <a:xfrm>
            <a:off x="5688409" y="4551386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prod #5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966752-CF0C-3742-9ACB-BC2F7E2A7377}"/>
              </a:ext>
            </a:extLst>
          </p:cNvPr>
          <p:cNvSpPr/>
          <p:nvPr/>
        </p:nvSpPr>
        <p:spPr>
          <a:xfrm>
            <a:off x="5465265" y="3597306"/>
            <a:ext cx="3375348" cy="3164350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noAutofit/>
          </a:bodyPr>
          <a:lstStyle/>
          <a:p>
            <a:pPr marL="0" marR="0" indent="0" algn="l" defTabSz="8255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36" normalizeH="0" baseline="0" dirty="0">
                <a:ln>
                  <a:noFill/>
                </a:ln>
                <a:solidFill>
                  <a:srgbClr val="091E42"/>
                </a:solidFill>
                <a:effectLst/>
                <a:uFillTx/>
                <a:latin typeface="Charlie Display"/>
                <a:ea typeface="Charlie Display"/>
                <a:cs typeface="Charlie Display"/>
                <a:sym typeface="Charlie Display"/>
              </a:rPr>
              <a:t>Program Boundary</a:t>
            </a:r>
          </a:p>
        </p:txBody>
      </p:sp>
      <p:sp>
        <p:nvSpPr>
          <p:cNvPr id="127" name="Shape 1468">
            <a:extLst>
              <a:ext uri="{FF2B5EF4-FFF2-40B4-BE49-F238E27FC236}">
                <a16:creationId xmlns:a16="http://schemas.microsoft.com/office/drawing/2014/main" id="{EF58B6DA-2FCA-CD43-95DD-C05D6AAC8F2A}"/>
              </a:ext>
            </a:extLst>
          </p:cNvPr>
          <p:cNvSpPr/>
          <p:nvPr/>
        </p:nvSpPr>
        <p:spPr>
          <a:xfrm>
            <a:off x="8932130" y="6087751"/>
            <a:ext cx="433225" cy="11026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442242AE-01CA-EA45-AF69-4F07142F6F9D}"/>
              </a:ext>
            </a:extLst>
          </p:cNvPr>
          <p:cNvSpPr/>
          <p:nvPr/>
        </p:nvSpPr>
        <p:spPr>
          <a:xfrm>
            <a:off x="9039495" y="619070"/>
            <a:ext cx="314451" cy="2978236"/>
          </a:xfrm>
          <a:prstGeom prst="rightBrac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58" name="Complex workflow">
            <a:extLst>
              <a:ext uri="{FF2B5EF4-FFF2-40B4-BE49-F238E27FC236}">
                <a16:creationId xmlns:a16="http://schemas.microsoft.com/office/drawing/2014/main" id="{C1AFAF7A-7892-134F-A172-D0A23C62C8EC}"/>
              </a:ext>
            </a:extLst>
          </p:cNvPr>
          <p:cNvSpPr txBox="1">
            <a:spLocks/>
          </p:cNvSpPr>
          <p:nvPr/>
        </p:nvSpPr>
        <p:spPr>
          <a:xfrm>
            <a:off x="436185" y="5341415"/>
            <a:ext cx="528671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kern="0" dirty="0"/>
              <a:t>Teams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F20B258-C376-0D44-8CF2-75AA82B2E8A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65" y="5501271"/>
            <a:ext cx="934182" cy="105177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4BCCDF7B-0A71-D843-85E6-AA2D331541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855" y="5406679"/>
            <a:ext cx="432322" cy="48674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043D8268-5AF7-0E48-9536-4FB59BF061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92" y="5406679"/>
            <a:ext cx="432322" cy="486740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8384A5E3-1943-7941-84EB-554CEA361F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329" y="5406679"/>
            <a:ext cx="432322" cy="486740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FF737262-002D-294F-ACA7-E5BCCBDCD8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66" y="5406679"/>
            <a:ext cx="432322" cy="486740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63C9C285-6ACA-4C47-A94C-D70D305B74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803" y="5406679"/>
            <a:ext cx="432322" cy="486740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A2C1259C-5007-E24C-9615-C1B6A704CC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40" y="5406679"/>
            <a:ext cx="432322" cy="486740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764F30F-7F69-4949-A4DB-622E88053F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277" y="5406679"/>
            <a:ext cx="432322" cy="48674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69BB091D-464D-2E45-AF5A-7400DB4D806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014" y="5406679"/>
            <a:ext cx="432322" cy="48674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48E0ADA8-1219-9C48-85AC-3AC80EA399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751" y="5406679"/>
            <a:ext cx="432322" cy="48674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0370EBCE-A2EF-5E4A-9E8F-380436EFAD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488" y="5406679"/>
            <a:ext cx="432322" cy="48674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A1F33CAF-8036-4545-B0D6-50768BD4F8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855" y="6006512"/>
            <a:ext cx="432322" cy="48674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6CB3A0E7-C92F-DF42-B801-41D8ACE097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92" y="6006512"/>
            <a:ext cx="432322" cy="486740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27538712-0909-E14C-A7A7-EBE87F1FFE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329" y="6006512"/>
            <a:ext cx="432322" cy="486740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B8509A83-FD9E-AB49-946D-D02B825E78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66" y="6006512"/>
            <a:ext cx="432322" cy="486740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B1BF3864-0AC9-7B46-B475-E2093D16C3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803" y="6006512"/>
            <a:ext cx="432322" cy="486740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CD9C3043-920E-E443-A809-32424EEE36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40" y="6006512"/>
            <a:ext cx="432322" cy="486740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A196D857-7B84-5240-82CF-9B8B6DC830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277" y="6006512"/>
            <a:ext cx="432322" cy="48674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B255A87D-FD26-324F-A64E-E24221B62F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014" y="6006512"/>
            <a:ext cx="432322" cy="48674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F75CCBE8-81E9-624A-8486-C43467AC16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751" y="6006512"/>
            <a:ext cx="432322" cy="48674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17A8FD13-12FF-CF4B-9820-5E01E6B776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488" y="6006512"/>
            <a:ext cx="432322" cy="48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2042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">
            <a:extLst>
              <a:ext uri="{FF2B5EF4-FFF2-40B4-BE49-F238E27FC236}">
                <a16:creationId xmlns:a16="http://schemas.microsoft.com/office/drawing/2014/main" id="{9559497A-0384-0F40-8C05-E4CF68EE21F5}"/>
              </a:ext>
            </a:extLst>
          </p:cNvPr>
          <p:cNvSpPr txBox="1">
            <a:spLocks/>
          </p:cNvSpPr>
          <p:nvPr/>
        </p:nvSpPr>
        <p:spPr>
          <a:xfrm>
            <a:off x="393970" y="5316190"/>
            <a:ext cx="8573005" cy="1395398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1563" name="Rounded Rectangle"/>
          <p:cNvSpPr>
            <a:spLocks noGrp="1"/>
          </p:cNvSpPr>
          <p:nvPr>
            <p:ph type="body" idx="17"/>
          </p:nvPr>
        </p:nvSpPr>
        <p:spPr>
          <a:xfrm>
            <a:off x="9845614" y="786110"/>
            <a:ext cx="1706667" cy="1745722"/>
          </a:xfrm>
          <a:prstGeom prst="roundRect">
            <a:avLst>
              <a:gd name="adj" fmla="val 1037"/>
            </a:avLst>
          </a:prstGeom>
        </p:spPr>
        <p:txBody>
          <a:bodyPr/>
          <a:lstStyle/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1568" name="Rounded Rectangle"/>
          <p:cNvSpPr>
            <a:spLocks noGrp="1"/>
          </p:cNvSpPr>
          <p:nvPr>
            <p:ph type="body" idx="22"/>
          </p:nvPr>
        </p:nvSpPr>
        <p:spPr>
          <a:xfrm>
            <a:off x="364588" y="2132996"/>
            <a:ext cx="8602388" cy="1475336"/>
          </a:xfrm>
          <a:prstGeom prst="roundRect">
            <a:avLst>
              <a:gd name="adj" fmla="val 1037"/>
            </a:avLst>
          </a:prstGeom>
        </p:spPr>
        <p:txBody>
          <a:bodyPr/>
          <a:lstStyle/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1569" name="Error"/>
          <p:cNvSpPr txBox="1">
            <a:spLocks noGrp="1"/>
          </p:cNvSpPr>
          <p:nvPr>
            <p:ph type="body" idx="23"/>
          </p:nvPr>
        </p:nvSpPr>
        <p:spPr>
          <a:xfrm>
            <a:off x="441608" y="2212636"/>
            <a:ext cx="1561646" cy="23083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Operational Value Streams</a:t>
            </a:r>
            <a:endParaRPr dirty="0"/>
          </a:p>
        </p:txBody>
      </p:sp>
      <p:sp>
        <p:nvSpPr>
          <p:cNvPr id="1574" name="Ticket dispenser"/>
          <p:cNvSpPr txBox="1">
            <a:spLocks noGrp="1"/>
          </p:cNvSpPr>
          <p:nvPr>
            <p:ph type="body" idx="28"/>
          </p:nvPr>
        </p:nvSpPr>
        <p:spPr>
          <a:xfrm>
            <a:off x="9913858" y="914206"/>
            <a:ext cx="1014701" cy="23083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Corporate Goals</a:t>
            </a:r>
            <a:endParaRPr dirty="0"/>
          </a:p>
        </p:txBody>
      </p:sp>
      <p:sp>
        <p:nvSpPr>
          <p:cNvPr id="46" name="Spots / Software">
            <a:extLst>
              <a:ext uri="{FF2B5EF4-FFF2-40B4-BE49-F238E27FC236}">
                <a16:creationId xmlns:a16="http://schemas.microsoft.com/office/drawing/2014/main" id="{17DA5342-5258-A849-AB9D-03065DCB5A51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217705" y="180487"/>
            <a:ext cx="6466894" cy="461665"/>
          </a:xfrm>
          <a:prstGeom prst="rect">
            <a:avLst/>
          </a:prstGeom>
        </p:spPr>
        <p:txBody>
          <a:bodyPr/>
          <a:lstStyle/>
          <a:p>
            <a:pPr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z="2400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APD01</a:t>
            </a:r>
            <a:r>
              <a:rPr sz="2400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sz="2400" spc="18" dirty="0">
                <a:latin typeface="Charlie Display Semibold" pitchFamily="82" charset="77"/>
                <a:ea typeface="+mn-ea"/>
                <a:cs typeface="+mn-cs"/>
                <a:sym typeface="CharlieDisplay-Semibold"/>
              </a:rPr>
              <a:t>Purpose (IT-Centric Example)</a:t>
            </a:r>
            <a:endParaRPr sz="2400" spc="18" dirty="0">
              <a:latin typeface="Charlie Display Semibold" pitchFamily="82" charset="77"/>
              <a:ea typeface="+mn-ea"/>
              <a:cs typeface="+mn-cs"/>
              <a:sym typeface="CharlieDisplay-Semibold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16CDFF5-FCC1-9D43-BF61-ED281C1DB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67" y="2629757"/>
            <a:ext cx="913721" cy="908347"/>
          </a:xfrm>
          <a:prstGeom prst="rect">
            <a:avLst/>
          </a:prstGeom>
        </p:spPr>
      </p:pic>
      <p:sp>
        <p:nvSpPr>
          <p:cNvPr id="63" name="LONGER LABEL">
            <a:extLst>
              <a:ext uri="{FF2B5EF4-FFF2-40B4-BE49-F238E27FC236}">
                <a16:creationId xmlns:a16="http://schemas.microsoft.com/office/drawing/2014/main" id="{99DC8AE4-EC9E-1D40-8423-873FD318BBD8}"/>
              </a:ext>
            </a:extLst>
          </p:cNvPr>
          <p:cNvSpPr/>
          <p:nvPr/>
        </p:nvSpPr>
        <p:spPr>
          <a:xfrm>
            <a:off x="2213995" y="2412068"/>
            <a:ext cx="302125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OVS #1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64" name="LONGER LABEL">
            <a:extLst>
              <a:ext uri="{FF2B5EF4-FFF2-40B4-BE49-F238E27FC236}">
                <a16:creationId xmlns:a16="http://schemas.microsoft.com/office/drawing/2014/main" id="{AAEC60CD-3AE0-9347-A16D-6C4C83C5A496}"/>
              </a:ext>
            </a:extLst>
          </p:cNvPr>
          <p:cNvSpPr/>
          <p:nvPr/>
        </p:nvSpPr>
        <p:spPr>
          <a:xfrm>
            <a:off x="3941380" y="2989422"/>
            <a:ext cx="4694654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OVS #2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90F655D0-EB8F-1940-BD24-D2CF5D799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702" y="5638568"/>
            <a:ext cx="765849" cy="823713"/>
          </a:xfrm>
          <a:prstGeom prst="rect">
            <a:avLst/>
          </a:prstGeom>
        </p:spPr>
      </p:pic>
      <p:sp>
        <p:nvSpPr>
          <p:cNvPr id="73" name="LONGER LABEL">
            <a:extLst>
              <a:ext uri="{FF2B5EF4-FFF2-40B4-BE49-F238E27FC236}">
                <a16:creationId xmlns:a16="http://schemas.microsoft.com/office/drawing/2014/main" id="{877F5B4A-26F6-FF4C-996B-CE51F043505C}"/>
              </a:ext>
            </a:extLst>
          </p:cNvPr>
          <p:cNvSpPr/>
          <p:nvPr/>
        </p:nvSpPr>
        <p:spPr>
          <a:xfrm>
            <a:off x="10421208" y="5830236"/>
            <a:ext cx="1496776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Solution A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3E12AD5C-7C47-6D4E-BFCC-29F82366D9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848" y="1258493"/>
            <a:ext cx="1232537" cy="1046964"/>
          </a:xfrm>
          <a:prstGeom prst="rect">
            <a:avLst/>
          </a:prstGeom>
        </p:spPr>
      </p:pic>
      <p:sp>
        <p:nvSpPr>
          <p:cNvPr id="54" name="Rounded Rectangle">
            <a:extLst>
              <a:ext uri="{FF2B5EF4-FFF2-40B4-BE49-F238E27FC236}">
                <a16:creationId xmlns:a16="http://schemas.microsoft.com/office/drawing/2014/main" id="{4AD332DE-9197-7C41-9C18-9C1248D94A82}"/>
              </a:ext>
            </a:extLst>
          </p:cNvPr>
          <p:cNvSpPr txBox="1">
            <a:spLocks/>
          </p:cNvSpPr>
          <p:nvPr/>
        </p:nvSpPr>
        <p:spPr>
          <a:xfrm>
            <a:off x="364588" y="693907"/>
            <a:ext cx="8602388" cy="1335228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55" name="Error">
            <a:extLst>
              <a:ext uri="{FF2B5EF4-FFF2-40B4-BE49-F238E27FC236}">
                <a16:creationId xmlns:a16="http://schemas.microsoft.com/office/drawing/2014/main" id="{8F9BFA4B-3780-F940-9368-F2B08ABEAC9E}"/>
              </a:ext>
            </a:extLst>
          </p:cNvPr>
          <p:cNvSpPr txBox="1">
            <a:spLocks/>
          </p:cNvSpPr>
          <p:nvPr/>
        </p:nvSpPr>
        <p:spPr>
          <a:xfrm>
            <a:off x="441608" y="777121"/>
            <a:ext cx="1104020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kern="0" dirty="0"/>
              <a:t>Customer Journey</a:t>
            </a:r>
          </a:p>
        </p:txBody>
      </p:sp>
      <p:sp>
        <p:nvSpPr>
          <p:cNvPr id="60" name="LONGER LABEL">
            <a:extLst>
              <a:ext uri="{FF2B5EF4-FFF2-40B4-BE49-F238E27FC236}">
                <a16:creationId xmlns:a16="http://schemas.microsoft.com/office/drawing/2014/main" id="{292576F7-3BEB-6A4D-8C1C-58609C6B6155}"/>
              </a:ext>
            </a:extLst>
          </p:cNvPr>
          <p:cNvSpPr/>
          <p:nvPr/>
        </p:nvSpPr>
        <p:spPr>
          <a:xfrm>
            <a:off x="2213995" y="1132717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69" name="LONGER LABEL">
            <a:extLst>
              <a:ext uri="{FF2B5EF4-FFF2-40B4-BE49-F238E27FC236}">
                <a16:creationId xmlns:a16="http://schemas.microsoft.com/office/drawing/2014/main" id="{6E088FA7-1223-2D45-B3AF-6F11489F7D71}"/>
              </a:ext>
            </a:extLst>
          </p:cNvPr>
          <p:cNvSpPr/>
          <p:nvPr/>
        </p:nvSpPr>
        <p:spPr>
          <a:xfrm>
            <a:off x="3892389" y="1125448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71" name="LONGER LABEL">
            <a:extLst>
              <a:ext uri="{FF2B5EF4-FFF2-40B4-BE49-F238E27FC236}">
                <a16:creationId xmlns:a16="http://schemas.microsoft.com/office/drawing/2014/main" id="{A2CF59DF-6F50-9445-BC5F-E384DF968FDE}"/>
              </a:ext>
            </a:extLst>
          </p:cNvPr>
          <p:cNvSpPr/>
          <p:nvPr/>
        </p:nvSpPr>
        <p:spPr>
          <a:xfrm>
            <a:off x="5587378" y="1132036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#3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74" name="Shape 1468">
            <a:extLst>
              <a:ext uri="{FF2B5EF4-FFF2-40B4-BE49-F238E27FC236}">
                <a16:creationId xmlns:a16="http://schemas.microsoft.com/office/drawing/2014/main" id="{33FEE38A-0729-A241-9CD6-0FBF69D87E92}"/>
              </a:ext>
            </a:extLst>
          </p:cNvPr>
          <p:cNvSpPr/>
          <p:nvPr/>
        </p:nvSpPr>
        <p:spPr>
          <a:xfrm>
            <a:off x="3548560" y="1350887"/>
            <a:ext cx="360424" cy="5065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sp>
        <p:nvSpPr>
          <p:cNvPr id="81" name="Shape 1468">
            <a:extLst>
              <a:ext uri="{FF2B5EF4-FFF2-40B4-BE49-F238E27FC236}">
                <a16:creationId xmlns:a16="http://schemas.microsoft.com/office/drawing/2014/main" id="{2388F5AE-9CAD-9F49-9619-5C5E2177FA2B}"/>
              </a:ext>
            </a:extLst>
          </p:cNvPr>
          <p:cNvSpPr/>
          <p:nvPr/>
        </p:nvSpPr>
        <p:spPr>
          <a:xfrm flipV="1">
            <a:off x="5235251" y="1355952"/>
            <a:ext cx="343829" cy="6350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pic>
        <p:nvPicPr>
          <p:cNvPr id="131" name="Picture 130">
            <a:extLst>
              <a:ext uri="{FF2B5EF4-FFF2-40B4-BE49-F238E27FC236}">
                <a16:creationId xmlns:a16="http://schemas.microsoft.com/office/drawing/2014/main" id="{07C8D68D-85CC-8948-9349-0393418309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6" y="1027766"/>
            <a:ext cx="906988" cy="906988"/>
          </a:xfrm>
          <a:prstGeom prst="rect">
            <a:avLst/>
          </a:prstGeom>
        </p:spPr>
      </p:pic>
      <p:sp>
        <p:nvSpPr>
          <p:cNvPr id="86" name="Rounded Rectangle">
            <a:extLst>
              <a:ext uri="{FF2B5EF4-FFF2-40B4-BE49-F238E27FC236}">
                <a16:creationId xmlns:a16="http://schemas.microsoft.com/office/drawing/2014/main" id="{E968F8CB-BB53-4D4C-AF37-5B8928236211}"/>
              </a:ext>
            </a:extLst>
          </p:cNvPr>
          <p:cNvSpPr txBox="1">
            <a:spLocks/>
          </p:cNvSpPr>
          <p:nvPr/>
        </p:nvSpPr>
        <p:spPr>
          <a:xfrm>
            <a:off x="364588" y="3794622"/>
            <a:ext cx="8602387" cy="1335278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87" name="Big error modal">
            <a:extLst>
              <a:ext uri="{FF2B5EF4-FFF2-40B4-BE49-F238E27FC236}">
                <a16:creationId xmlns:a16="http://schemas.microsoft.com/office/drawing/2014/main" id="{403C580D-6716-CD48-96FB-86E18B009030}"/>
              </a:ext>
            </a:extLst>
          </p:cNvPr>
          <p:cNvSpPr txBox="1">
            <a:spLocks/>
          </p:cNvSpPr>
          <p:nvPr/>
        </p:nvSpPr>
        <p:spPr>
          <a:xfrm>
            <a:off x="487540" y="3917993"/>
            <a:ext cx="741229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kern="0" dirty="0"/>
              <a:t>IT Systems</a:t>
            </a:r>
          </a:p>
        </p:txBody>
      </p:sp>
      <p:sp>
        <p:nvSpPr>
          <p:cNvPr id="91" name="LONGER LABEL">
            <a:extLst>
              <a:ext uri="{FF2B5EF4-FFF2-40B4-BE49-F238E27FC236}">
                <a16:creationId xmlns:a16="http://schemas.microsoft.com/office/drawing/2014/main" id="{E94E60C2-2DA2-8649-A9A0-48F3B0903E6F}"/>
              </a:ext>
            </a:extLst>
          </p:cNvPr>
          <p:cNvSpPr/>
          <p:nvPr/>
        </p:nvSpPr>
        <p:spPr>
          <a:xfrm>
            <a:off x="2275512" y="4022866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SYS #1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92" name="LONGER LABEL">
            <a:extLst>
              <a:ext uri="{FF2B5EF4-FFF2-40B4-BE49-F238E27FC236}">
                <a16:creationId xmlns:a16="http://schemas.microsoft.com/office/drawing/2014/main" id="{F2B38D28-5C2E-5D41-A1A0-2333044CAEBE}"/>
              </a:ext>
            </a:extLst>
          </p:cNvPr>
          <p:cNvSpPr/>
          <p:nvPr/>
        </p:nvSpPr>
        <p:spPr>
          <a:xfrm>
            <a:off x="2275512" y="4558333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SYS #2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93" name="LONGER LABEL">
            <a:extLst>
              <a:ext uri="{FF2B5EF4-FFF2-40B4-BE49-F238E27FC236}">
                <a16:creationId xmlns:a16="http://schemas.microsoft.com/office/drawing/2014/main" id="{D19B5840-E2FF-D744-AFC5-13155347008C}"/>
              </a:ext>
            </a:extLst>
          </p:cNvPr>
          <p:cNvSpPr/>
          <p:nvPr/>
        </p:nvSpPr>
        <p:spPr>
          <a:xfrm>
            <a:off x="3979849" y="4010409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SYS #3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96" name="Picture 95">
            <a:extLst>
              <a:ext uri="{FF2B5EF4-FFF2-40B4-BE49-F238E27FC236}">
                <a16:creationId xmlns:a16="http://schemas.microsoft.com/office/drawing/2014/main" id="{52952DF9-AECE-8349-9E0C-90DDEC1286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29" y="4272196"/>
            <a:ext cx="913300" cy="577241"/>
          </a:xfrm>
          <a:prstGeom prst="rect">
            <a:avLst/>
          </a:prstGeom>
        </p:spPr>
      </p:pic>
      <p:sp>
        <p:nvSpPr>
          <p:cNvPr id="97" name="LONGER LABEL">
            <a:extLst>
              <a:ext uri="{FF2B5EF4-FFF2-40B4-BE49-F238E27FC236}">
                <a16:creationId xmlns:a16="http://schemas.microsoft.com/office/drawing/2014/main" id="{35943A6C-4CF2-D640-8F0D-99E1AE70EAA1}"/>
              </a:ext>
            </a:extLst>
          </p:cNvPr>
          <p:cNvSpPr/>
          <p:nvPr/>
        </p:nvSpPr>
        <p:spPr>
          <a:xfrm>
            <a:off x="7276035" y="1138863"/>
            <a:ext cx="1334565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STEP #4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98" name="Shape 1468">
            <a:extLst>
              <a:ext uri="{FF2B5EF4-FFF2-40B4-BE49-F238E27FC236}">
                <a16:creationId xmlns:a16="http://schemas.microsoft.com/office/drawing/2014/main" id="{231E35CD-5E98-E74A-8982-C2791A080241}"/>
              </a:ext>
            </a:extLst>
          </p:cNvPr>
          <p:cNvSpPr/>
          <p:nvPr/>
        </p:nvSpPr>
        <p:spPr>
          <a:xfrm flipV="1">
            <a:off x="6923908" y="1362779"/>
            <a:ext cx="343829" cy="6350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sp>
        <p:nvSpPr>
          <p:cNvPr id="99" name="LONGER LABEL">
            <a:extLst>
              <a:ext uri="{FF2B5EF4-FFF2-40B4-BE49-F238E27FC236}">
                <a16:creationId xmlns:a16="http://schemas.microsoft.com/office/drawing/2014/main" id="{A3530D0D-189F-7B45-AA07-C8F1ADD434B2}"/>
              </a:ext>
            </a:extLst>
          </p:cNvPr>
          <p:cNvSpPr/>
          <p:nvPr/>
        </p:nvSpPr>
        <p:spPr>
          <a:xfrm>
            <a:off x="5688409" y="4011983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SYS #4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0" name="LONGER LABEL">
            <a:extLst>
              <a:ext uri="{FF2B5EF4-FFF2-40B4-BE49-F238E27FC236}">
                <a16:creationId xmlns:a16="http://schemas.microsoft.com/office/drawing/2014/main" id="{584B52AC-7702-BD41-BF43-60C3275CEA36}"/>
              </a:ext>
            </a:extLst>
          </p:cNvPr>
          <p:cNvSpPr/>
          <p:nvPr/>
        </p:nvSpPr>
        <p:spPr>
          <a:xfrm>
            <a:off x="7388929" y="4010409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SYS #6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1" name="LONGER LABEL">
            <a:extLst>
              <a:ext uri="{FF2B5EF4-FFF2-40B4-BE49-F238E27FC236}">
                <a16:creationId xmlns:a16="http://schemas.microsoft.com/office/drawing/2014/main" id="{776714C4-CADF-5F44-891E-0119F6BC54CA}"/>
              </a:ext>
            </a:extLst>
          </p:cNvPr>
          <p:cNvSpPr/>
          <p:nvPr/>
        </p:nvSpPr>
        <p:spPr>
          <a:xfrm>
            <a:off x="5688409" y="4551386"/>
            <a:ext cx="1247105" cy="434412"/>
          </a:xfrm>
          <a:prstGeom prst="roundRect">
            <a:avLst>
              <a:gd name="adj" fmla="val 10970"/>
            </a:avLst>
          </a:prstGeom>
          <a:solidFill>
            <a:schemeClr val="accent1">
              <a:lumOff val="-9925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SYS #5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966752-CF0C-3742-9ACB-BC2F7E2A7377}"/>
              </a:ext>
            </a:extLst>
          </p:cNvPr>
          <p:cNvSpPr/>
          <p:nvPr/>
        </p:nvSpPr>
        <p:spPr>
          <a:xfrm>
            <a:off x="5465265" y="3597306"/>
            <a:ext cx="3375348" cy="3164350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noAutofit/>
          </a:bodyPr>
          <a:lstStyle/>
          <a:p>
            <a:pPr marL="0" marR="0" indent="0" algn="l" defTabSz="8255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36" normalizeH="0" baseline="0" dirty="0">
                <a:ln>
                  <a:noFill/>
                </a:ln>
                <a:solidFill>
                  <a:srgbClr val="091E42"/>
                </a:solidFill>
                <a:effectLst/>
                <a:uFillTx/>
                <a:latin typeface="Charlie Display"/>
                <a:ea typeface="Charlie Display"/>
                <a:cs typeface="Charlie Display"/>
                <a:sym typeface="Charlie Display"/>
              </a:rPr>
              <a:t>Program Boundary</a:t>
            </a:r>
          </a:p>
        </p:txBody>
      </p:sp>
      <p:sp>
        <p:nvSpPr>
          <p:cNvPr id="127" name="Shape 1468">
            <a:extLst>
              <a:ext uri="{FF2B5EF4-FFF2-40B4-BE49-F238E27FC236}">
                <a16:creationId xmlns:a16="http://schemas.microsoft.com/office/drawing/2014/main" id="{EF58B6DA-2FCA-CD43-95DD-C05D6AAC8F2A}"/>
              </a:ext>
            </a:extLst>
          </p:cNvPr>
          <p:cNvSpPr/>
          <p:nvPr/>
        </p:nvSpPr>
        <p:spPr>
          <a:xfrm>
            <a:off x="8932130" y="6087751"/>
            <a:ext cx="433225" cy="11026"/>
          </a:xfrm>
          <a:prstGeom prst="line">
            <a:avLst/>
          </a:prstGeom>
          <a:ln w="38100">
            <a:solidFill>
              <a:schemeClr val="tx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3200" spc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>
              <a:latin typeface="Charlie Display Regular" pitchFamily="82" charset="77"/>
            </a:endParaRP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442242AE-01CA-EA45-AF69-4F07142F6F9D}"/>
              </a:ext>
            </a:extLst>
          </p:cNvPr>
          <p:cNvSpPr/>
          <p:nvPr/>
        </p:nvSpPr>
        <p:spPr>
          <a:xfrm>
            <a:off x="9039495" y="619070"/>
            <a:ext cx="314451" cy="2978236"/>
          </a:xfrm>
          <a:prstGeom prst="rightBrac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58" name="Complex workflow">
            <a:extLst>
              <a:ext uri="{FF2B5EF4-FFF2-40B4-BE49-F238E27FC236}">
                <a16:creationId xmlns:a16="http://schemas.microsoft.com/office/drawing/2014/main" id="{C1AFAF7A-7892-134F-A172-D0A23C62C8EC}"/>
              </a:ext>
            </a:extLst>
          </p:cNvPr>
          <p:cNvSpPr txBox="1">
            <a:spLocks/>
          </p:cNvSpPr>
          <p:nvPr/>
        </p:nvSpPr>
        <p:spPr>
          <a:xfrm>
            <a:off x="436185" y="5341415"/>
            <a:ext cx="528671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kern="0" dirty="0"/>
              <a:t>Teams</a:t>
            </a: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1F20B258-C376-0D44-8CF2-75AA82B2E8A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65" y="5501271"/>
            <a:ext cx="934182" cy="105177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4BCCDF7B-0A71-D843-85E6-AA2D331541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855" y="5406679"/>
            <a:ext cx="432322" cy="48674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043D8268-5AF7-0E48-9536-4FB59BF061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92" y="5406679"/>
            <a:ext cx="432322" cy="486740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8384A5E3-1943-7941-84EB-554CEA361F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329" y="5406679"/>
            <a:ext cx="432322" cy="486740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FF737262-002D-294F-ACA7-E5BCCBDCD8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66" y="5406679"/>
            <a:ext cx="432322" cy="486740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63C9C285-6ACA-4C47-A94C-D70D305B74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803" y="5406679"/>
            <a:ext cx="432322" cy="486740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A2C1259C-5007-E24C-9615-C1B6A704CC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40" y="5406679"/>
            <a:ext cx="432322" cy="486740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764F30F-7F69-4949-A4DB-622E88053F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277" y="5406679"/>
            <a:ext cx="432322" cy="48674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69BB091D-464D-2E45-AF5A-7400DB4D806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014" y="5406679"/>
            <a:ext cx="432322" cy="48674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48E0ADA8-1219-9C48-85AC-3AC80EA3993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751" y="5406679"/>
            <a:ext cx="432322" cy="48674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0370EBCE-A2EF-5E4A-9E8F-380436EFAD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488" y="5406679"/>
            <a:ext cx="432322" cy="48674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A1F33CAF-8036-4545-B0D6-50768BD4F8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855" y="6006512"/>
            <a:ext cx="432322" cy="48674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6CB3A0E7-C92F-DF42-B801-41D8ACE097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592" y="6006512"/>
            <a:ext cx="432322" cy="486740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27538712-0909-E14C-A7A7-EBE87F1FFE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329" y="6006512"/>
            <a:ext cx="432322" cy="486740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B8509A83-FD9E-AB49-946D-D02B825E78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066" y="6006512"/>
            <a:ext cx="432322" cy="486740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B1BF3864-0AC9-7B46-B475-E2093D16C3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803" y="6006512"/>
            <a:ext cx="432322" cy="486740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CD9C3043-920E-E443-A809-32424EEE36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40" y="6006512"/>
            <a:ext cx="432322" cy="486740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A196D857-7B84-5240-82CF-9B8B6DC830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277" y="6006512"/>
            <a:ext cx="432322" cy="48674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B255A87D-FD26-324F-A64E-E24221B62F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014" y="6006512"/>
            <a:ext cx="432322" cy="48674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F75CCBE8-81E9-624A-8486-C43467AC16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751" y="6006512"/>
            <a:ext cx="432322" cy="48674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17A8FD13-12FF-CF4B-9820-5E01E6B776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488" y="6006512"/>
            <a:ext cx="432322" cy="48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1259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ADG 3">
      <a:dk1>
        <a:srgbClr val="091E42"/>
      </a:dk1>
      <a:lt1>
        <a:srgbClr val="798699"/>
      </a:lt1>
      <a:dk2>
        <a:srgbClr val="253858"/>
      </a:dk2>
      <a:lt2>
        <a:srgbClr val="C0C7D0"/>
      </a:lt2>
      <a:accent1>
        <a:srgbClr val="0065FF"/>
      </a:accent1>
      <a:accent2>
        <a:srgbClr val="00B8D9"/>
      </a:accent2>
      <a:accent3>
        <a:srgbClr val="FFAB00"/>
      </a:accent3>
      <a:accent4>
        <a:srgbClr val="36B37E"/>
      </a:accent4>
      <a:accent5>
        <a:srgbClr val="FF5630"/>
      </a:accent5>
      <a:accent6>
        <a:srgbClr val="6554C0"/>
      </a:accent6>
      <a:hlink>
        <a:srgbClr val="988CD8"/>
      </a:hlink>
      <a:folHlink>
        <a:srgbClr val="BFB5F1"/>
      </a:folHlink>
    </a:clrScheme>
    <a:fontScheme name="White">
      <a:majorFont>
        <a:latin typeface="CharlieDisplay-Semibold"/>
        <a:ea typeface="CharlieDisplay-Semibold"/>
        <a:cs typeface="CharlieDisplay-Semibold"/>
      </a:majorFont>
      <a:minorFont>
        <a:latin typeface="CharlieDisplay-Semibold"/>
        <a:ea typeface="CharlieDisplay-Semibold"/>
        <a:cs typeface="CharlieDisplay-Semi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noFill/>
        <a:ln w="25400" cap="flat">
          <a:solidFill>
            <a:srgbClr val="85888D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36" normalizeH="0" baseline="0">
            <a:ln>
              <a:noFill/>
            </a:ln>
            <a:solidFill>
              <a:srgbClr val="091E42"/>
            </a:solidFill>
            <a:effectLst/>
            <a:uFillTx/>
            <a:latin typeface="Charlie Display"/>
            <a:ea typeface="Charlie Display"/>
            <a:cs typeface="Charlie Display"/>
            <a:sym typeface="Charlie Display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91E42"/>
            </a:solidFill>
            <a:effectLst/>
            <a:uFillTx/>
            <a:latin typeface="Charlie Display"/>
            <a:ea typeface="Charlie Display"/>
            <a:cs typeface="Charlie Display"/>
            <a:sym typeface="Charlie Display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45496</TotalTime>
  <Words>186</Words>
  <Application>Microsoft Macintosh PowerPoint</Application>
  <PresentationFormat>Widescreen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Charlie Display</vt:lpstr>
      <vt:lpstr>Charlie Display Light</vt:lpstr>
      <vt:lpstr>Charlie Display Regular</vt:lpstr>
      <vt:lpstr>Charlie Display Semibold</vt:lpstr>
      <vt:lpstr>CharlieDisplay-Semibold</vt:lpstr>
      <vt:lpstr>Helvetica Light</vt:lpstr>
      <vt:lpstr>White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May</dc:creator>
  <cp:lastModifiedBy>Mark Cruth</cp:lastModifiedBy>
  <cp:revision>114</cp:revision>
  <dcterms:created xsi:type="dcterms:W3CDTF">2019-06-24T19:32:51Z</dcterms:created>
  <dcterms:modified xsi:type="dcterms:W3CDTF">2021-07-21T16:08:23Z</dcterms:modified>
</cp:coreProperties>
</file>