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6" r:id="rId14"/>
    <p:sldId id="278" r:id="rId15"/>
    <p:sldId id="279" r:id="rId1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bg1"/>
                </a:solidFill>
                <a:latin typeface="Antonio Medium"/>
                <a:cs typeface="Antonio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©2024</a:t>
            </a:r>
            <a:r>
              <a:rPr spc="-50" dirty="0"/>
              <a:t> </a:t>
            </a:r>
            <a:r>
              <a:rPr spc="10" dirty="0"/>
              <a:t>Inspira</a:t>
            </a:r>
            <a:r>
              <a:rPr spc="-70" dirty="0"/>
              <a:t> </a:t>
            </a:r>
            <a:r>
              <a:rPr spc="-10" dirty="0"/>
              <a:t>Financial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1" i="0">
                <a:solidFill>
                  <a:schemeClr val="tx1"/>
                </a:solidFill>
                <a:latin typeface="Gadugi"/>
                <a:cs typeface="Gadugi"/>
              </a:defRPr>
            </a:lvl1pPr>
          </a:lstStyle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50225" y="6353526"/>
            <a:ext cx="1340474" cy="39899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571999"/>
            <a:ext cx="4972049" cy="22860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57700" y="5934075"/>
            <a:ext cx="4067175" cy="92392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76975" y="1304925"/>
            <a:ext cx="5372100" cy="45624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bg1"/>
                </a:solidFill>
                <a:latin typeface="Antonio Medium"/>
                <a:cs typeface="Antonio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©2024</a:t>
            </a:r>
            <a:r>
              <a:rPr spc="-50" dirty="0"/>
              <a:t> </a:t>
            </a:r>
            <a:r>
              <a:rPr spc="10" dirty="0"/>
              <a:t>Inspira</a:t>
            </a:r>
            <a:r>
              <a:rPr spc="-70" dirty="0"/>
              <a:t> </a:t>
            </a:r>
            <a:r>
              <a:rPr spc="-10" dirty="0"/>
              <a:t>Financial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1" i="0">
                <a:solidFill>
                  <a:schemeClr val="tx1"/>
                </a:solidFill>
                <a:latin typeface="Gadugi"/>
                <a:cs typeface="Gadugi"/>
              </a:defRPr>
            </a:lvl1pPr>
          </a:lstStyle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06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4500" y="361950"/>
            <a:ext cx="4962525" cy="176212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2495550"/>
            <a:ext cx="914400" cy="9144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bg1"/>
                </a:solidFill>
                <a:latin typeface="Antonio Medium"/>
                <a:cs typeface="Antonio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©2024</a:t>
            </a:r>
            <a:r>
              <a:rPr spc="-50" dirty="0"/>
              <a:t> </a:t>
            </a:r>
            <a:r>
              <a:rPr spc="10" dirty="0"/>
              <a:t>Inspira</a:t>
            </a:r>
            <a:r>
              <a:rPr spc="-70" dirty="0"/>
              <a:t> </a:t>
            </a:r>
            <a:r>
              <a:rPr spc="-10" dirty="0"/>
              <a:t>Financial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1" i="0">
                <a:solidFill>
                  <a:schemeClr val="tx1"/>
                </a:solidFill>
                <a:latin typeface="Gadugi"/>
                <a:cs typeface="Gadugi"/>
              </a:defRPr>
            </a:lvl1pPr>
          </a:lstStyle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bg1"/>
                </a:solidFill>
                <a:latin typeface="Antonio Medium"/>
                <a:cs typeface="Antonio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©2024</a:t>
            </a:r>
            <a:r>
              <a:rPr spc="-50" dirty="0"/>
              <a:t> </a:t>
            </a:r>
            <a:r>
              <a:rPr spc="10" dirty="0"/>
              <a:t>Inspira</a:t>
            </a:r>
            <a:r>
              <a:rPr spc="-70" dirty="0"/>
              <a:t> </a:t>
            </a:r>
            <a:r>
              <a:rPr spc="-10" dirty="0"/>
              <a:t>Financial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1" i="0">
                <a:solidFill>
                  <a:schemeClr val="tx1"/>
                </a:solidFill>
                <a:latin typeface="Gadugi"/>
                <a:cs typeface="Gadugi"/>
              </a:defRPr>
            </a:lvl1pPr>
          </a:lstStyle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©2024</a:t>
            </a:r>
            <a:r>
              <a:rPr spc="-50" dirty="0"/>
              <a:t> </a:t>
            </a:r>
            <a:r>
              <a:rPr spc="10" dirty="0"/>
              <a:t>Inspira</a:t>
            </a:r>
            <a:r>
              <a:rPr spc="-70" dirty="0"/>
              <a:t> </a:t>
            </a:r>
            <a:r>
              <a:rPr spc="-10" dirty="0"/>
              <a:t>Financial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1" i="0">
                <a:solidFill>
                  <a:schemeClr val="tx1"/>
                </a:solidFill>
                <a:latin typeface="Gadugi"/>
                <a:cs typeface="Gadugi"/>
              </a:defRPr>
            </a:lvl1pPr>
          </a:lstStyle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650225" y="6353526"/>
            <a:ext cx="1340474" cy="39899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4571999"/>
            <a:ext cx="4972049" cy="22860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57700" y="5934074"/>
            <a:ext cx="4067175" cy="9239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002" y="652780"/>
            <a:ext cx="11135994" cy="771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bg1"/>
                </a:solidFill>
                <a:latin typeface="Antonio Medium"/>
                <a:cs typeface="Antonio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8312" y="1631632"/>
            <a:ext cx="5160010" cy="4420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94994" y="6540609"/>
            <a:ext cx="1184910" cy="1530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©2024</a:t>
            </a:r>
            <a:r>
              <a:rPr spc="-50" dirty="0"/>
              <a:t> </a:t>
            </a:r>
            <a:r>
              <a:rPr spc="10" dirty="0"/>
              <a:t>Inspira</a:t>
            </a:r>
            <a:r>
              <a:rPr spc="-70" dirty="0"/>
              <a:t> </a:t>
            </a:r>
            <a:r>
              <a:rPr spc="-10" dirty="0"/>
              <a:t>Financial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43522" y="6564493"/>
            <a:ext cx="222884" cy="149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" b="1" i="0">
                <a:solidFill>
                  <a:schemeClr val="tx1"/>
                </a:solidFill>
                <a:latin typeface="Gadugi"/>
                <a:cs typeface="Gadugi"/>
              </a:defRPr>
            </a:lvl1pPr>
          </a:lstStyle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hyperlink" Target="http://mybenefits.inspirafinancial.com/" TargetMode="Externa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hyperlink" Target="http://mybenefits.inspirafinancial.com/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06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15350" y="0"/>
            <a:ext cx="3667125" cy="130492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311765" y="3167307"/>
            <a:ext cx="6360160" cy="3686175"/>
          </a:xfrm>
          <a:custGeom>
            <a:avLst/>
            <a:gdLst/>
            <a:ahLst/>
            <a:cxnLst/>
            <a:rect l="l" t="t" r="r" b="b"/>
            <a:pathLst>
              <a:path w="6360159" h="3686175">
                <a:moveTo>
                  <a:pt x="6359846" y="1051370"/>
                </a:moveTo>
                <a:lnTo>
                  <a:pt x="2227182" y="1051370"/>
                </a:lnTo>
                <a:lnTo>
                  <a:pt x="2179520" y="1064037"/>
                </a:lnTo>
                <a:lnTo>
                  <a:pt x="2084995" y="1064037"/>
                </a:lnTo>
                <a:lnTo>
                  <a:pt x="2038151" y="1076704"/>
                </a:lnTo>
                <a:lnTo>
                  <a:pt x="1991599" y="1076704"/>
                </a:lnTo>
                <a:lnTo>
                  <a:pt x="1899403" y="1102039"/>
                </a:lnTo>
                <a:lnTo>
                  <a:pt x="1853779" y="1102039"/>
                </a:lnTo>
                <a:lnTo>
                  <a:pt x="1587240" y="1178041"/>
                </a:lnTo>
                <a:lnTo>
                  <a:pt x="1544104" y="1203376"/>
                </a:lnTo>
                <a:lnTo>
                  <a:pt x="1459017" y="1228710"/>
                </a:lnTo>
                <a:lnTo>
                  <a:pt x="1417085" y="1254044"/>
                </a:lnTo>
                <a:lnTo>
                  <a:pt x="1375573" y="1266711"/>
                </a:lnTo>
                <a:lnTo>
                  <a:pt x="1334490" y="1292045"/>
                </a:lnTo>
                <a:lnTo>
                  <a:pt x="1293845" y="1304712"/>
                </a:lnTo>
                <a:lnTo>
                  <a:pt x="1213906" y="1355381"/>
                </a:lnTo>
                <a:lnTo>
                  <a:pt x="1174630" y="1368048"/>
                </a:lnTo>
                <a:lnTo>
                  <a:pt x="1097513" y="1418717"/>
                </a:lnTo>
                <a:lnTo>
                  <a:pt x="1022369" y="1469385"/>
                </a:lnTo>
                <a:lnTo>
                  <a:pt x="949271" y="1520053"/>
                </a:lnTo>
                <a:lnTo>
                  <a:pt x="913513" y="1545388"/>
                </a:lnTo>
                <a:lnTo>
                  <a:pt x="878293" y="1583389"/>
                </a:lnTo>
                <a:lnTo>
                  <a:pt x="843623" y="1608723"/>
                </a:lnTo>
                <a:lnTo>
                  <a:pt x="809509" y="1634057"/>
                </a:lnTo>
                <a:lnTo>
                  <a:pt x="775963" y="1672059"/>
                </a:lnTo>
                <a:lnTo>
                  <a:pt x="742992" y="1697393"/>
                </a:lnTo>
                <a:lnTo>
                  <a:pt x="710607" y="1722727"/>
                </a:lnTo>
                <a:lnTo>
                  <a:pt x="678816" y="1760729"/>
                </a:lnTo>
                <a:lnTo>
                  <a:pt x="647629" y="1786063"/>
                </a:lnTo>
                <a:lnTo>
                  <a:pt x="617054" y="1824064"/>
                </a:lnTo>
                <a:lnTo>
                  <a:pt x="587101" y="1862066"/>
                </a:lnTo>
                <a:lnTo>
                  <a:pt x="557779" y="1887400"/>
                </a:lnTo>
                <a:lnTo>
                  <a:pt x="529097" y="1925401"/>
                </a:lnTo>
                <a:lnTo>
                  <a:pt x="501065" y="1963402"/>
                </a:lnTo>
                <a:lnTo>
                  <a:pt x="473692" y="2001404"/>
                </a:lnTo>
                <a:lnTo>
                  <a:pt x="446986" y="2039405"/>
                </a:lnTo>
                <a:lnTo>
                  <a:pt x="420958" y="2064739"/>
                </a:lnTo>
                <a:lnTo>
                  <a:pt x="395615" y="2102741"/>
                </a:lnTo>
                <a:lnTo>
                  <a:pt x="370968" y="2140742"/>
                </a:lnTo>
                <a:lnTo>
                  <a:pt x="347026" y="2178743"/>
                </a:lnTo>
                <a:lnTo>
                  <a:pt x="323797" y="2216745"/>
                </a:lnTo>
                <a:lnTo>
                  <a:pt x="301291" y="2267413"/>
                </a:lnTo>
                <a:lnTo>
                  <a:pt x="279518" y="2305415"/>
                </a:lnTo>
                <a:lnTo>
                  <a:pt x="258486" y="2343416"/>
                </a:lnTo>
                <a:lnTo>
                  <a:pt x="238204" y="2381417"/>
                </a:lnTo>
                <a:lnTo>
                  <a:pt x="218682" y="2419419"/>
                </a:lnTo>
                <a:lnTo>
                  <a:pt x="199929" y="2470087"/>
                </a:lnTo>
                <a:lnTo>
                  <a:pt x="181954" y="2508088"/>
                </a:lnTo>
                <a:lnTo>
                  <a:pt x="164766" y="2546090"/>
                </a:lnTo>
                <a:lnTo>
                  <a:pt x="148375" y="2596758"/>
                </a:lnTo>
                <a:lnTo>
                  <a:pt x="132789" y="2634760"/>
                </a:lnTo>
                <a:lnTo>
                  <a:pt x="118018" y="2672761"/>
                </a:lnTo>
                <a:lnTo>
                  <a:pt x="104071" y="2723429"/>
                </a:lnTo>
                <a:lnTo>
                  <a:pt x="90958" y="2761431"/>
                </a:lnTo>
                <a:lnTo>
                  <a:pt x="78687" y="2812099"/>
                </a:lnTo>
                <a:lnTo>
                  <a:pt x="67267" y="2850101"/>
                </a:lnTo>
                <a:lnTo>
                  <a:pt x="56708" y="2900769"/>
                </a:lnTo>
                <a:lnTo>
                  <a:pt x="47019" y="2951438"/>
                </a:lnTo>
                <a:lnTo>
                  <a:pt x="38210" y="2989439"/>
                </a:lnTo>
                <a:lnTo>
                  <a:pt x="30288" y="3040107"/>
                </a:lnTo>
                <a:lnTo>
                  <a:pt x="23264" y="3090776"/>
                </a:lnTo>
                <a:lnTo>
                  <a:pt x="17147" y="3128777"/>
                </a:lnTo>
                <a:lnTo>
                  <a:pt x="11946" y="3179446"/>
                </a:lnTo>
                <a:lnTo>
                  <a:pt x="7670" y="3230114"/>
                </a:lnTo>
                <a:lnTo>
                  <a:pt x="4328" y="3268115"/>
                </a:lnTo>
                <a:lnTo>
                  <a:pt x="1929" y="3318784"/>
                </a:lnTo>
                <a:lnTo>
                  <a:pt x="483" y="3369452"/>
                </a:lnTo>
                <a:lnTo>
                  <a:pt x="0" y="3420121"/>
                </a:lnTo>
                <a:lnTo>
                  <a:pt x="0" y="3686130"/>
                </a:lnTo>
                <a:lnTo>
                  <a:pt x="319615" y="3686130"/>
                </a:lnTo>
                <a:lnTo>
                  <a:pt x="319615" y="3420121"/>
                </a:lnTo>
                <a:lnTo>
                  <a:pt x="320175" y="3369452"/>
                </a:lnTo>
                <a:lnTo>
                  <a:pt x="321849" y="3318784"/>
                </a:lnTo>
                <a:lnTo>
                  <a:pt x="324622" y="3268115"/>
                </a:lnTo>
                <a:lnTo>
                  <a:pt x="328484" y="3230114"/>
                </a:lnTo>
                <a:lnTo>
                  <a:pt x="333421" y="3179446"/>
                </a:lnTo>
                <a:lnTo>
                  <a:pt x="339422" y="3128777"/>
                </a:lnTo>
                <a:lnTo>
                  <a:pt x="346474" y="3090776"/>
                </a:lnTo>
                <a:lnTo>
                  <a:pt x="354565" y="3040107"/>
                </a:lnTo>
                <a:lnTo>
                  <a:pt x="363682" y="2989439"/>
                </a:lnTo>
                <a:lnTo>
                  <a:pt x="373813" y="2951438"/>
                </a:lnTo>
                <a:lnTo>
                  <a:pt x="384946" y="2900769"/>
                </a:lnTo>
                <a:lnTo>
                  <a:pt x="397069" y="2862768"/>
                </a:lnTo>
                <a:lnTo>
                  <a:pt x="410169" y="2812099"/>
                </a:lnTo>
                <a:lnTo>
                  <a:pt x="424234" y="2774098"/>
                </a:lnTo>
                <a:lnTo>
                  <a:pt x="439251" y="2723429"/>
                </a:lnTo>
                <a:lnTo>
                  <a:pt x="455209" y="2685428"/>
                </a:lnTo>
                <a:lnTo>
                  <a:pt x="472094" y="2647427"/>
                </a:lnTo>
                <a:lnTo>
                  <a:pt x="489895" y="2596758"/>
                </a:lnTo>
                <a:lnTo>
                  <a:pt x="508599" y="2558757"/>
                </a:lnTo>
                <a:lnTo>
                  <a:pt x="528195" y="2520756"/>
                </a:lnTo>
                <a:lnTo>
                  <a:pt x="548669" y="2470087"/>
                </a:lnTo>
                <a:lnTo>
                  <a:pt x="570009" y="2432086"/>
                </a:lnTo>
                <a:lnTo>
                  <a:pt x="592203" y="2394084"/>
                </a:lnTo>
                <a:lnTo>
                  <a:pt x="615239" y="2356083"/>
                </a:lnTo>
                <a:lnTo>
                  <a:pt x="639104" y="2318082"/>
                </a:lnTo>
                <a:lnTo>
                  <a:pt x="663787" y="2280080"/>
                </a:lnTo>
                <a:lnTo>
                  <a:pt x="689274" y="2242079"/>
                </a:lnTo>
                <a:lnTo>
                  <a:pt x="715553" y="2204078"/>
                </a:lnTo>
                <a:lnTo>
                  <a:pt x="742612" y="2166076"/>
                </a:lnTo>
                <a:lnTo>
                  <a:pt x="770440" y="2140742"/>
                </a:lnTo>
                <a:lnTo>
                  <a:pt x="799022" y="2102741"/>
                </a:lnTo>
                <a:lnTo>
                  <a:pt x="828348" y="2064739"/>
                </a:lnTo>
                <a:lnTo>
                  <a:pt x="858405" y="2039405"/>
                </a:lnTo>
                <a:lnTo>
                  <a:pt x="889180" y="2001404"/>
                </a:lnTo>
                <a:lnTo>
                  <a:pt x="920661" y="1963402"/>
                </a:lnTo>
                <a:lnTo>
                  <a:pt x="952836" y="1938068"/>
                </a:lnTo>
                <a:lnTo>
                  <a:pt x="985693" y="1912734"/>
                </a:lnTo>
                <a:lnTo>
                  <a:pt x="1019219" y="1874733"/>
                </a:lnTo>
                <a:lnTo>
                  <a:pt x="1053401" y="1849398"/>
                </a:lnTo>
                <a:lnTo>
                  <a:pt x="1088228" y="1824064"/>
                </a:lnTo>
                <a:lnTo>
                  <a:pt x="1123688" y="1786063"/>
                </a:lnTo>
                <a:lnTo>
                  <a:pt x="1159767" y="1760729"/>
                </a:lnTo>
                <a:lnTo>
                  <a:pt x="1196454" y="1735394"/>
                </a:lnTo>
                <a:lnTo>
                  <a:pt x="1233737" y="1710060"/>
                </a:lnTo>
                <a:lnTo>
                  <a:pt x="1310038" y="1659392"/>
                </a:lnTo>
                <a:lnTo>
                  <a:pt x="1349032" y="1646725"/>
                </a:lnTo>
                <a:lnTo>
                  <a:pt x="1428646" y="1596056"/>
                </a:lnTo>
                <a:lnTo>
                  <a:pt x="1469241" y="1583389"/>
                </a:lnTo>
                <a:lnTo>
                  <a:pt x="1510345" y="1558055"/>
                </a:lnTo>
                <a:lnTo>
                  <a:pt x="1551946" y="1545388"/>
                </a:lnTo>
                <a:lnTo>
                  <a:pt x="1594032" y="1520053"/>
                </a:lnTo>
                <a:lnTo>
                  <a:pt x="1679606" y="1494719"/>
                </a:lnTo>
                <a:lnTo>
                  <a:pt x="1723071" y="1469385"/>
                </a:lnTo>
                <a:lnTo>
                  <a:pt x="1901158" y="1418717"/>
                </a:lnTo>
                <a:lnTo>
                  <a:pt x="1946675" y="1418717"/>
                </a:lnTo>
                <a:lnTo>
                  <a:pt x="2038817" y="1393382"/>
                </a:lnTo>
                <a:lnTo>
                  <a:pt x="2085418" y="1393382"/>
                </a:lnTo>
                <a:lnTo>
                  <a:pt x="2132355" y="1380715"/>
                </a:lnTo>
                <a:lnTo>
                  <a:pt x="2179617" y="1380715"/>
                </a:lnTo>
                <a:lnTo>
                  <a:pt x="2227190" y="1368048"/>
                </a:lnTo>
                <a:lnTo>
                  <a:pt x="6359846" y="1368048"/>
                </a:lnTo>
                <a:lnTo>
                  <a:pt x="6359846" y="1051370"/>
                </a:lnTo>
                <a:close/>
              </a:path>
              <a:path w="6360159" h="3686175">
                <a:moveTo>
                  <a:pt x="6359719" y="1494719"/>
                </a:moveTo>
                <a:lnTo>
                  <a:pt x="2228124" y="1494719"/>
                </a:lnTo>
                <a:lnTo>
                  <a:pt x="2180731" y="1507386"/>
                </a:lnTo>
                <a:lnTo>
                  <a:pt x="2086957" y="1507386"/>
                </a:lnTo>
                <a:lnTo>
                  <a:pt x="1949038" y="1545388"/>
                </a:lnTo>
                <a:lnTo>
                  <a:pt x="1903851" y="1545388"/>
                </a:lnTo>
                <a:lnTo>
                  <a:pt x="1770844" y="1583389"/>
                </a:lnTo>
                <a:lnTo>
                  <a:pt x="1727405" y="1608723"/>
                </a:lnTo>
                <a:lnTo>
                  <a:pt x="1641955" y="1634057"/>
                </a:lnTo>
                <a:lnTo>
                  <a:pt x="1599971" y="1659392"/>
                </a:lnTo>
                <a:lnTo>
                  <a:pt x="1558501" y="1672059"/>
                </a:lnTo>
                <a:lnTo>
                  <a:pt x="1517558" y="1697393"/>
                </a:lnTo>
                <a:lnTo>
                  <a:pt x="1477155" y="1710060"/>
                </a:lnTo>
                <a:lnTo>
                  <a:pt x="1398026" y="1760729"/>
                </a:lnTo>
                <a:lnTo>
                  <a:pt x="1359328" y="1773396"/>
                </a:lnTo>
                <a:lnTo>
                  <a:pt x="1321225" y="1798730"/>
                </a:lnTo>
                <a:lnTo>
                  <a:pt x="1283733" y="1824064"/>
                </a:lnTo>
                <a:lnTo>
                  <a:pt x="1246864" y="1849398"/>
                </a:lnTo>
                <a:lnTo>
                  <a:pt x="1210632" y="1874733"/>
                </a:lnTo>
                <a:lnTo>
                  <a:pt x="1175051" y="1912734"/>
                </a:lnTo>
                <a:lnTo>
                  <a:pt x="1140136" y="1938068"/>
                </a:lnTo>
                <a:lnTo>
                  <a:pt x="1105899" y="1963402"/>
                </a:lnTo>
                <a:lnTo>
                  <a:pt x="1072355" y="2001404"/>
                </a:lnTo>
                <a:lnTo>
                  <a:pt x="1039517" y="2026738"/>
                </a:lnTo>
                <a:lnTo>
                  <a:pt x="1007400" y="2052072"/>
                </a:lnTo>
                <a:lnTo>
                  <a:pt x="976017" y="2090074"/>
                </a:lnTo>
                <a:lnTo>
                  <a:pt x="945381" y="2128075"/>
                </a:lnTo>
                <a:lnTo>
                  <a:pt x="915508" y="2153409"/>
                </a:lnTo>
                <a:lnTo>
                  <a:pt x="886410" y="2191411"/>
                </a:lnTo>
                <a:lnTo>
                  <a:pt x="858101" y="2229412"/>
                </a:lnTo>
                <a:lnTo>
                  <a:pt x="830596" y="2254746"/>
                </a:lnTo>
                <a:lnTo>
                  <a:pt x="803908" y="2292748"/>
                </a:lnTo>
                <a:lnTo>
                  <a:pt x="778050" y="2330749"/>
                </a:lnTo>
                <a:lnTo>
                  <a:pt x="753038" y="2368750"/>
                </a:lnTo>
                <a:lnTo>
                  <a:pt x="728883" y="2406752"/>
                </a:lnTo>
                <a:lnTo>
                  <a:pt x="705602" y="2444753"/>
                </a:lnTo>
                <a:lnTo>
                  <a:pt x="683206" y="2482754"/>
                </a:lnTo>
                <a:lnTo>
                  <a:pt x="661710" y="2520756"/>
                </a:lnTo>
                <a:lnTo>
                  <a:pt x="641129" y="2571424"/>
                </a:lnTo>
                <a:lnTo>
                  <a:pt x="621474" y="2609425"/>
                </a:lnTo>
                <a:lnTo>
                  <a:pt x="602762" y="2647427"/>
                </a:lnTo>
                <a:lnTo>
                  <a:pt x="585004" y="2685428"/>
                </a:lnTo>
                <a:lnTo>
                  <a:pt x="568216" y="2736097"/>
                </a:lnTo>
                <a:lnTo>
                  <a:pt x="552411" y="2774098"/>
                </a:lnTo>
                <a:lnTo>
                  <a:pt x="537602" y="2824766"/>
                </a:lnTo>
                <a:lnTo>
                  <a:pt x="523804" y="2862768"/>
                </a:lnTo>
                <a:lnTo>
                  <a:pt x="511030" y="2913436"/>
                </a:lnTo>
                <a:lnTo>
                  <a:pt x="499295" y="2951438"/>
                </a:lnTo>
                <a:lnTo>
                  <a:pt x="488612" y="3002106"/>
                </a:lnTo>
                <a:lnTo>
                  <a:pt x="478994" y="3040107"/>
                </a:lnTo>
                <a:lnTo>
                  <a:pt x="470456" y="3090776"/>
                </a:lnTo>
                <a:lnTo>
                  <a:pt x="463012" y="3141444"/>
                </a:lnTo>
                <a:lnTo>
                  <a:pt x="456675" y="3179446"/>
                </a:lnTo>
                <a:lnTo>
                  <a:pt x="451459" y="3230114"/>
                </a:lnTo>
                <a:lnTo>
                  <a:pt x="447379" y="3280783"/>
                </a:lnTo>
                <a:lnTo>
                  <a:pt x="444447" y="3318784"/>
                </a:lnTo>
                <a:lnTo>
                  <a:pt x="442677" y="3369452"/>
                </a:lnTo>
                <a:lnTo>
                  <a:pt x="442085" y="3420121"/>
                </a:lnTo>
                <a:lnTo>
                  <a:pt x="442085" y="3686130"/>
                </a:lnTo>
                <a:lnTo>
                  <a:pt x="761599" y="3686130"/>
                </a:lnTo>
                <a:lnTo>
                  <a:pt x="761599" y="3420121"/>
                </a:lnTo>
                <a:lnTo>
                  <a:pt x="762310" y="3369452"/>
                </a:lnTo>
                <a:lnTo>
                  <a:pt x="764433" y="3318784"/>
                </a:lnTo>
                <a:lnTo>
                  <a:pt x="767945" y="3280783"/>
                </a:lnTo>
                <a:lnTo>
                  <a:pt x="772829" y="3230114"/>
                </a:lnTo>
                <a:lnTo>
                  <a:pt x="779063" y="3179446"/>
                </a:lnTo>
                <a:lnTo>
                  <a:pt x="786627" y="3141444"/>
                </a:lnTo>
                <a:lnTo>
                  <a:pt x="795503" y="3090776"/>
                </a:lnTo>
                <a:lnTo>
                  <a:pt x="805669" y="3040107"/>
                </a:lnTo>
                <a:lnTo>
                  <a:pt x="817106" y="3002106"/>
                </a:lnTo>
                <a:lnTo>
                  <a:pt x="829793" y="2951438"/>
                </a:lnTo>
                <a:lnTo>
                  <a:pt x="843712" y="2913436"/>
                </a:lnTo>
                <a:lnTo>
                  <a:pt x="858842" y="2862768"/>
                </a:lnTo>
                <a:lnTo>
                  <a:pt x="875163" y="2824766"/>
                </a:lnTo>
                <a:lnTo>
                  <a:pt x="892655" y="2786765"/>
                </a:lnTo>
                <a:lnTo>
                  <a:pt x="911298" y="2748764"/>
                </a:lnTo>
                <a:lnTo>
                  <a:pt x="931072" y="2698095"/>
                </a:lnTo>
                <a:lnTo>
                  <a:pt x="951958" y="2660094"/>
                </a:lnTo>
                <a:lnTo>
                  <a:pt x="973935" y="2622093"/>
                </a:lnTo>
                <a:lnTo>
                  <a:pt x="996983" y="2584091"/>
                </a:lnTo>
                <a:lnTo>
                  <a:pt x="1021083" y="2546090"/>
                </a:lnTo>
                <a:lnTo>
                  <a:pt x="1046214" y="2508088"/>
                </a:lnTo>
                <a:lnTo>
                  <a:pt x="1072357" y="2470087"/>
                </a:lnTo>
                <a:lnTo>
                  <a:pt x="1099492" y="2432086"/>
                </a:lnTo>
                <a:lnTo>
                  <a:pt x="1127598" y="2394084"/>
                </a:lnTo>
                <a:lnTo>
                  <a:pt x="1156656" y="2368750"/>
                </a:lnTo>
                <a:lnTo>
                  <a:pt x="1186646" y="2330749"/>
                </a:lnTo>
                <a:lnTo>
                  <a:pt x="1217547" y="2305415"/>
                </a:lnTo>
                <a:lnTo>
                  <a:pt x="1249341" y="2267413"/>
                </a:lnTo>
                <a:lnTo>
                  <a:pt x="1282006" y="2242079"/>
                </a:lnTo>
                <a:lnTo>
                  <a:pt x="1315524" y="2204078"/>
                </a:lnTo>
                <a:lnTo>
                  <a:pt x="1349874" y="2178743"/>
                </a:lnTo>
                <a:lnTo>
                  <a:pt x="1385035" y="2153409"/>
                </a:lnTo>
                <a:lnTo>
                  <a:pt x="1420989" y="2128075"/>
                </a:lnTo>
                <a:lnTo>
                  <a:pt x="1457716" y="2090074"/>
                </a:lnTo>
                <a:lnTo>
                  <a:pt x="1495194" y="2077407"/>
                </a:lnTo>
                <a:lnTo>
                  <a:pt x="1533405" y="2052072"/>
                </a:lnTo>
                <a:lnTo>
                  <a:pt x="1572329" y="2026738"/>
                </a:lnTo>
                <a:lnTo>
                  <a:pt x="1611944" y="2001404"/>
                </a:lnTo>
                <a:lnTo>
                  <a:pt x="1652233" y="1976070"/>
                </a:lnTo>
                <a:lnTo>
                  <a:pt x="1693174" y="1963402"/>
                </a:lnTo>
                <a:lnTo>
                  <a:pt x="1734747" y="1938068"/>
                </a:lnTo>
                <a:lnTo>
                  <a:pt x="1863065" y="1900067"/>
                </a:lnTo>
                <a:lnTo>
                  <a:pt x="1906970" y="1874733"/>
                </a:lnTo>
                <a:lnTo>
                  <a:pt x="1951407" y="1862066"/>
                </a:lnTo>
                <a:lnTo>
                  <a:pt x="1996358" y="1862066"/>
                </a:lnTo>
                <a:lnTo>
                  <a:pt x="2134089" y="1824064"/>
                </a:lnTo>
                <a:lnTo>
                  <a:pt x="2228109" y="1824064"/>
                </a:lnTo>
                <a:lnTo>
                  <a:pt x="2275719" y="1811397"/>
                </a:lnTo>
                <a:lnTo>
                  <a:pt x="6359719" y="1811397"/>
                </a:lnTo>
                <a:lnTo>
                  <a:pt x="6359719" y="1494719"/>
                </a:lnTo>
                <a:close/>
              </a:path>
              <a:path w="6360159" h="3686175">
                <a:moveTo>
                  <a:pt x="6311153" y="1811397"/>
                </a:moveTo>
                <a:lnTo>
                  <a:pt x="5458379" y="1811397"/>
                </a:lnTo>
                <a:lnTo>
                  <a:pt x="5414005" y="1824064"/>
                </a:lnTo>
                <a:lnTo>
                  <a:pt x="5370611" y="1849398"/>
                </a:lnTo>
                <a:lnTo>
                  <a:pt x="5328245" y="1874733"/>
                </a:lnTo>
                <a:lnTo>
                  <a:pt x="5286955" y="1900067"/>
                </a:lnTo>
                <a:lnTo>
                  <a:pt x="5246789" y="1925401"/>
                </a:lnTo>
                <a:lnTo>
                  <a:pt x="5207795" y="1950735"/>
                </a:lnTo>
                <a:lnTo>
                  <a:pt x="5170020" y="1976070"/>
                </a:lnTo>
                <a:lnTo>
                  <a:pt x="5133512" y="2001404"/>
                </a:lnTo>
                <a:lnTo>
                  <a:pt x="5098319" y="2039405"/>
                </a:lnTo>
                <a:lnTo>
                  <a:pt x="5064489" y="2077407"/>
                </a:lnTo>
                <a:lnTo>
                  <a:pt x="5032069" y="2102741"/>
                </a:lnTo>
                <a:lnTo>
                  <a:pt x="5001108" y="2140742"/>
                </a:lnTo>
                <a:lnTo>
                  <a:pt x="4971653" y="2178743"/>
                </a:lnTo>
                <a:lnTo>
                  <a:pt x="4943752" y="2216745"/>
                </a:lnTo>
                <a:lnTo>
                  <a:pt x="4917452" y="2254746"/>
                </a:lnTo>
                <a:lnTo>
                  <a:pt x="4892802" y="2292748"/>
                </a:lnTo>
                <a:lnTo>
                  <a:pt x="4869850" y="2343416"/>
                </a:lnTo>
                <a:lnTo>
                  <a:pt x="4848642" y="2381417"/>
                </a:lnTo>
                <a:lnTo>
                  <a:pt x="4829228" y="2419419"/>
                </a:lnTo>
                <a:lnTo>
                  <a:pt x="4811654" y="2470087"/>
                </a:lnTo>
                <a:lnTo>
                  <a:pt x="4795969" y="2520756"/>
                </a:lnTo>
                <a:lnTo>
                  <a:pt x="4782220" y="2558757"/>
                </a:lnTo>
                <a:lnTo>
                  <a:pt x="4770455" y="2609425"/>
                </a:lnTo>
                <a:lnTo>
                  <a:pt x="4760722" y="2660094"/>
                </a:lnTo>
                <a:lnTo>
                  <a:pt x="4753069" y="2710762"/>
                </a:lnTo>
                <a:lnTo>
                  <a:pt x="4747543" y="2761431"/>
                </a:lnTo>
                <a:lnTo>
                  <a:pt x="4744192" y="2812099"/>
                </a:lnTo>
                <a:lnTo>
                  <a:pt x="4743065" y="2862768"/>
                </a:lnTo>
                <a:lnTo>
                  <a:pt x="5313693" y="2862768"/>
                </a:lnTo>
                <a:lnTo>
                  <a:pt x="5314852" y="2812099"/>
                </a:lnTo>
                <a:lnTo>
                  <a:pt x="5318291" y="2761431"/>
                </a:lnTo>
                <a:lnTo>
                  <a:pt x="5323958" y="2710762"/>
                </a:lnTo>
                <a:lnTo>
                  <a:pt x="5331798" y="2660094"/>
                </a:lnTo>
                <a:lnTo>
                  <a:pt x="5341757" y="2622093"/>
                </a:lnTo>
                <a:lnTo>
                  <a:pt x="5353783" y="2571424"/>
                </a:lnTo>
                <a:lnTo>
                  <a:pt x="5367821" y="2533423"/>
                </a:lnTo>
                <a:lnTo>
                  <a:pt x="5383818" y="2482754"/>
                </a:lnTo>
                <a:lnTo>
                  <a:pt x="5401720" y="2444753"/>
                </a:lnTo>
                <a:lnTo>
                  <a:pt x="5421472" y="2406752"/>
                </a:lnTo>
                <a:lnTo>
                  <a:pt x="5443022" y="2368750"/>
                </a:lnTo>
                <a:lnTo>
                  <a:pt x="5466316" y="2330749"/>
                </a:lnTo>
                <a:lnTo>
                  <a:pt x="5491299" y="2292748"/>
                </a:lnTo>
                <a:lnTo>
                  <a:pt x="5517918" y="2254746"/>
                </a:lnTo>
                <a:lnTo>
                  <a:pt x="5546120" y="2216745"/>
                </a:lnTo>
                <a:lnTo>
                  <a:pt x="5575851" y="2178743"/>
                </a:lnTo>
                <a:lnTo>
                  <a:pt x="5607057" y="2153409"/>
                </a:lnTo>
                <a:lnTo>
                  <a:pt x="5639684" y="2115408"/>
                </a:lnTo>
                <a:lnTo>
                  <a:pt x="5673678" y="2090074"/>
                </a:lnTo>
                <a:lnTo>
                  <a:pt x="5708986" y="2052072"/>
                </a:lnTo>
                <a:lnTo>
                  <a:pt x="5745554" y="2026738"/>
                </a:lnTo>
                <a:lnTo>
                  <a:pt x="5783329" y="2001404"/>
                </a:lnTo>
                <a:lnTo>
                  <a:pt x="5822255" y="1976070"/>
                </a:lnTo>
                <a:lnTo>
                  <a:pt x="5862281" y="1950735"/>
                </a:lnTo>
                <a:lnTo>
                  <a:pt x="5903352" y="1938068"/>
                </a:lnTo>
                <a:lnTo>
                  <a:pt x="5945414" y="1912734"/>
                </a:lnTo>
                <a:lnTo>
                  <a:pt x="5988414" y="1900067"/>
                </a:lnTo>
                <a:lnTo>
                  <a:pt x="6032298" y="1874733"/>
                </a:lnTo>
                <a:lnTo>
                  <a:pt x="6215597" y="1824064"/>
                </a:lnTo>
                <a:lnTo>
                  <a:pt x="6263094" y="1824064"/>
                </a:lnTo>
                <a:lnTo>
                  <a:pt x="6311153" y="1811397"/>
                </a:lnTo>
                <a:close/>
              </a:path>
              <a:path w="6360159" h="3686175">
                <a:moveTo>
                  <a:pt x="5313693" y="0"/>
                </a:moveTo>
                <a:lnTo>
                  <a:pt x="4743064" y="0"/>
                </a:lnTo>
                <a:lnTo>
                  <a:pt x="4744191" y="50668"/>
                </a:lnTo>
                <a:lnTo>
                  <a:pt x="4747541" y="101336"/>
                </a:lnTo>
                <a:lnTo>
                  <a:pt x="4753064" y="152005"/>
                </a:lnTo>
                <a:lnTo>
                  <a:pt x="4760715" y="202673"/>
                </a:lnTo>
                <a:lnTo>
                  <a:pt x="4770445" y="253342"/>
                </a:lnTo>
                <a:lnTo>
                  <a:pt x="4782206" y="304010"/>
                </a:lnTo>
                <a:lnTo>
                  <a:pt x="4795951" y="342012"/>
                </a:lnTo>
                <a:lnTo>
                  <a:pt x="4811632" y="392680"/>
                </a:lnTo>
                <a:lnTo>
                  <a:pt x="4829201" y="443349"/>
                </a:lnTo>
                <a:lnTo>
                  <a:pt x="4848611" y="481350"/>
                </a:lnTo>
                <a:lnTo>
                  <a:pt x="4869814" y="519351"/>
                </a:lnTo>
                <a:lnTo>
                  <a:pt x="4892762" y="570020"/>
                </a:lnTo>
                <a:lnTo>
                  <a:pt x="4917408" y="608021"/>
                </a:lnTo>
                <a:lnTo>
                  <a:pt x="4943704" y="646022"/>
                </a:lnTo>
                <a:lnTo>
                  <a:pt x="4971602" y="684024"/>
                </a:lnTo>
                <a:lnTo>
                  <a:pt x="5001054" y="722025"/>
                </a:lnTo>
                <a:lnTo>
                  <a:pt x="5032014" y="760026"/>
                </a:lnTo>
                <a:lnTo>
                  <a:pt x="5064432" y="785361"/>
                </a:lnTo>
                <a:lnTo>
                  <a:pt x="5098262" y="823362"/>
                </a:lnTo>
                <a:lnTo>
                  <a:pt x="5133456" y="861363"/>
                </a:lnTo>
                <a:lnTo>
                  <a:pt x="5169966" y="886698"/>
                </a:lnTo>
                <a:lnTo>
                  <a:pt x="5207744" y="912032"/>
                </a:lnTo>
                <a:lnTo>
                  <a:pt x="5246743" y="937366"/>
                </a:lnTo>
                <a:lnTo>
                  <a:pt x="5286915" y="962700"/>
                </a:lnTo>
                <a:lnTo>
                  <a:pt x="5328212" y="988035"/>
                </a:lnTo>
                <a:lnTo>
                  <a:pt x="5370587" y="1013369"/>
                </a:lnTo>
                <a:lnTo>
                  <a:pt x="5413992" y="1026036"/>
                </a:lnTo>
                <a:lnTo>
                  <a:pt x="5458379" y="1051370"/>
                </a:lnTo>
                <a:lnTo>
                  <a:pt x="6311279" y="1051370"/>
                </a:lnTo>
                <a:lnTo>
                  <a:pt x="6215721" y="1026036"/>
                </a:lnTo>
                <a:lnTo>
                  <a:pt x="6168837" y="1026036"/>
                </a:lnTo>
                <a:lnTo>
                  <a:pt x="6032411" y="988035"/>
                </a:lnTo>
                <a:lnTo>
                  <a:pt x="5988524" y="962700"/>
                </a:lnTo>
                <a:lnTo>
                  <a:pt x="5945520" y="950033"/>
                </a:lnTo>
                <a:lnTo>
                  <a:pt x="5903454" y="924699"/>
                </a:lnTo>
                <a:lnTo>
                  <a:pt x="5862378" y="912032"/>
                </a:lnTo>
                <a:lnTo>
                  <a:pt x="5822348" y="886698"/>
                </a:lnTo>
                <a:lnTo>
                  <a:pt x="5783416" y="861363"/>
                </a:lnTo>
                <a:lnTo>
                  <a:pt x="5745636" y="836029"/>
                </a:lnTo>
                <a:lnTo>
                  <a:pt x="5709063" y="810695"/>
                </a:lnTo>
                <a:lnTo>
                  <a:pt x="5673749" y="772694"/>
                </a:lnTo>
                <a:lnTo>
                  <a:pt x="5639750" y="747359"/>
                </a:lnTo>
                <a:lnTo>
                  <a:pt x="5607117" y="709358"/>
                </a:lnTo>
                <a:lnTo>
                  <a:pt x="5575906" y="684024"/>
                </a:lnTo>
                <a:lnTo>
                  <a:pt x="5546170" y="646022"/>
                </a:lnTo>
                <a:lnTo>
                  <a:pt x="5517963" y="608021"/>
                </a:lnTo>
                <a:lnTo>
                  <a:pt x="5491338" y="570020"/>
                </a:lnTo>
                <a:lnTo>
                  <a:pt x="5466350" y="532018"/>
                </a:lnTo>
                <a:lnTo>
                  <a:pt x="5443051" y="494017"/>
                </a:lnTo>
                <a:lnTo>
                  <a:pt x="5421497" y="456016"/>
                </a:lnTo>
                <a:lnTo>
                  <a:pt x="5401740" y="418014"/>
                </a:lnTo>
                <a:lnTo>
                  <a:pt x="5383835" y="380013"/>
                </a:lnTo>
                <a:lnTo>
                  <a:pt x="5367834" y="329345"/>
                </a:lnTo>
                <a:lnTo>
                  <a:pt x="5353793" y="291343"/>
                </a:lnTo>
                <a:lnTo>
                  <a:pt x="5341764" y="240675"/>
                </a:lnTo>
                <a:lnTo>
                  <a:pt x="5331802" y="202673"/>
                </a:lnTo>
                <a:lnTo>
                  <a:pt x="5323960" y="152005"/>
                </a:lnTo>
                <a:lnTo>
                  <a:pt x="5318292" y="101336"/>
                </a:lnTo>
                <a:lnTo>
                  <a:pt x="5314852" y="50668"/>
                </a:lnTo>
                <a:lnTo>
                  <a:pt x="5313693" y="0"/>
                </a:lnTo>
                <a:close/>
              </a:path>
            </a:pathLst>
          </a:custGeom>
          <a:solidFill>
            <a:srgbClr val="FFD0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94994" y="2274451"/>
            <a:ext cx="5682615" cy="1448435"/>
          </a:xfrm>
          <a:prstGeom prst="rect">
            <a:avLst/>
          </a:prstGeom>
        </p:spPr>
        <p:txBody>
          <a:bodyPr vert="horz" wrap="square" lIns="0" tIns="297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40"/>
              </a:spcBef>
            </a:pPr>
            <a:r>
              <a:rPr sz="5000" dirty="0">
                <a:solidFill>
                  <a:srgbClr val="FFD007"/>
                </a:solidFill>
              </a:rPr>
              <a:t>Inspira</a:t>
            </a:r>
            <a:r>
              <a:rPr sz="5000" spc="-215" dirty="0">
                <a:solidFill>
                  <a:srgbClr val="FFD007"/>
                </a:solidFill>
              </a:rPr>
              <a:t> </a:t>
            </a:r>
            <a:r>
              <a:rPr sz="5000" spc="-10" dirty="0">
                <a:solidFill>
                  <a:srgbClr val="FFD007"/>
                </a:solidFill>
              </a:rPr>
              <a:t>Member</a:t>
            </a:r>
            <a:r>
              <a:rPr sz="5000" spc="-275" dirty="0">
                <a:solidFill>
                  <a:srgbClr val="FFD007"/>
                </a:solidFill>
              </a:rPr>
              <a:t> </a:t>
            </a:r>
            <a:r>
              <a:rPr sz="5000" spc="-10" dirty="0">
                <a:solidFill>
                  <a:srgbClr val="FFD007"/>
                </a:solidFill>
              </a:rPr>
              <a:t>Website</a:t>
            </a:r>
            <a:endParaRPr sz="5000"/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800" b="0" spc="95" dirty="0">
                <a:latin typeface="Tahoma"/>
                <a:cs typeface="Tahoma"/>
              </a:rPr>
              <a:t>Create</a:t>
            </a:r>
            <a:r>
              <a:rPr sz="1800" b="0" spc="-120" dirty="0">
                <a:latin typeface="Tahoma"/>
                <a:cs typeface="Tahoma"/>
              </a:rPr>
              <a:t> </a:t>
            </a:r>
            <a:r>
              <a:rPr sz="1800" b="0" spc="50" dirty="0">
                <a:latin typeface="Tahoma"/>
                <a:cs typeface="Tahoma"/>
              </a:rPr>
              <a:t>your</a:t>
            </a:r>
            <a:r>
              <a:rPr sz="1800" b="0" spc="30" dirty="0">
                <a:latin typeface="Tahoma"/>
                <a:cs typeface="Tahoma"/>
              </a:rPr>
              <a:t> </a:t>
            </a:r>
            <a:r>
              <a:rPr sz="1800" b="0" spc="65" dirty="0">
                <a:latin typeface="Tahoma"/>
                <a:cs typeface="Tahoma"/>
              </a:rPr>
              <a:t>profile</a:t>
            </a:r>
            <a:r>
              <a:rPr sz="1800" b="0" spc="-120" dirty="0">
                <a:latin typeface="Tahoma"/>
                <a:cs typeface="Tahoma"/>
              </a:rPr>
              <a:t> </a:t>
            </a:r>
            <a:r>
              <a:rPr sz="1800" b="0" dirty="0">
                <a:latin typeface="Tahoma"/>
                <a:cs typeface="Tahoma"/>
              </a:rPr>
              <a:t>&amp;</a:t>
            </a:r>
            <a:r>
              <a:rPr sz="1800" b="0" spc="-70" dirty="0">
                <a:latin typeface="Tahoma"/>
                <a:cs typeface="Tahoma"/>
              </a:rPr>
              <a:t> </a:t>
            </a:r>
            <a:r>
              <a:rPr sz="1800" b="0" spc="70" dirty="0">
                <a:latin typeface="Tahoma"/>
                <a:cs typeface="Tahoma"/>
              </a:rPr>
              <a:t>Login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©2024</a:t>
            </a:r>
            <a:r>
              <a:rPr spc="-50" dirty="0"/>
              <a:t> </a:t>
            </a:r>
            <a:r>
              <a:rPr spc="10" dirty="0"/>
              <a:t>Inspira</a:t>
            </a:r>
            <a:r>
              <a:rPr spc="-70" dirty="0"/>
              <a:t> </a:t>
            </a:r>
            <a:r>
              <a:rPr spc="-10" dirty="0"/>
              <a:t>Financial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6049" y="1409700"/>
            <a:ext cx="6819900" cy="49625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dirty="0">
                <a:solidFill>
                  <a:srgbClr val="1B206B"/>
                </a:solidFill>
              </a:rPr>
              <a:t>Review</a:t>
            </a:r>
            <a:r>
              <a:rPr sz="3600" spc="-13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the</a:t>
            </a:r>
            <a:r>
              <a:rPr sz="3600" spc="-85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terms</a:t>
            </a:r>
            <a:r>
              <a:rPr sz="3600" spc="-165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and</a:t>
            </a:r>
            <a:r>
              <a:rPr sz="3600" spc="-45" dirty="0">
                <a:solidFill>
                  <a:srgbClr val="1B206B"/>
                </a:solidFill>
              </a:rPr>
              <a:t> </a:t>
            </a:r>
            <a:r>
              <a:rPr sz="3600" spc="-10" dirty="0">
                <a:solidFill>
                  <a:srgbClr val="1B206B"/>
                </a:solidFill>
              </a:rPr>
              <a:t>conditions</a:t>
            </a:r>
            <a:r>
              <a:rPr sz="3600" spc="-9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of</a:t>
            </a:r>
            <a:r>
              <a:rPr sz="3600" spc="-6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our</a:t>
            </a:r>
            <a:r>
              <a:rPr sz="3600" spc="-105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Online</a:t>
            </a:r>
            <a:r>
              <a:rPr sz="3600" spc="-85" dirty="0">
                <a:solidFill>
                  <a:srgbClr val="1B206B"/>
                </a:solidFill>
              </a:rPr>
              <a:t> </a:t>
            </a:r>
            <a:r>
              <a:rPr sz="3600" spc="-10" dirty="0">
                <a:solidFill>
                  <a:srgbClr val="1B206B"/>
                </a:solidFill>
              </a:rPr>
              <a:t>Service</a:t>
            </a:r>
            <a:r>
              <a:rPr sz="3600" spc="-150" dirty="0">
                <a:solidFill>
                  <a:srgbClr val="1B206B"/>
                </a:solidFill>
              </a:rPr>
              <a:t> </a:t>
            </a:r>
            <a:r>
              <a:rPr sz="3600" spc="-10" dirty="0">
                <a:solidFill>
                  <a:srgbClr val="1B206B"/>
                </a:solidFill>
              </a:rPr>
              <a:t>Agreement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000000"/>
                </a:solidFill>
              </a:rPr>
              <a:t>©2024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Inspira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Financial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331470" y="347027"/>
            <a:ext cx="24110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552A9"/>
                </a:solidFill>
                <a:latin typeface="Tahoma"/>
                <a:cs typeface="Tahoma"/>
              </a:rPr>
              <a:t>MEMBER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40" dirty="0">
                <a:solidFill>
                  <a:srgbClr val="4552A9"/>
                </a:solidFill>
                <a:latin typeface="Tahoma"/>
                <a:cs typeface="Tahoma"/>
              </a:rPr>
              <a:t>WEBSITE</a:t>
            </a:r>
            <a:r>
              <a:rPr sz="1200" b="1" spc="-5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3199" y="1609725"/>
            <a:ext cx="6819900" cy="49720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8002" y="652780"/>
            <a:ext cx="10201910" cy="8534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4535"/>
              </a:lnSpc>
              <a:spcBef>
                <a:spcPts val="130"/>
              </a:spcBef>
            </a:pPr>
            <a:r>
              <a:rPr dirty="0">
                <a:solidFill>
                  <a:srgbClr val="1B206B"/>
                </a:solidFill>
              </a:rPr>
              <a:t>Request</a:t>
            </a:r>
            <a:r>
              <a:rPr spc="2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a</a:t>
            </a:r>
            <a:r>
              <a:rPr spc="-40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verification</a:t>
            </a:r>
            <a:r>
              <a:rPr spc="60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code</a:t>
            </a:r>
            <a:r>
              <a:rPr spc="-10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to</a:t>
            </a:r>
            <a:r>
              <a:rPr spc="80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be</a:t>
            </a:r>
            <a:r>
              <a:rPr spc="-10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sent</a:t>
            </a:r>
            <a:r>
              <a:rPr spc="-4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by</a:t>
            </a:r>
            <a:r>
              <a:rPr spc="3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email</a:t>
            </a:r>
            <a:r>
              <a:rPr spc="50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or</a:t>
            </a:r>
            <a:r>
              <a:rPr spc="-55" dirty="0">
                <a:solidFill>
                  <a:srgbClr val="1B206B"/>
                </a:solidFill>
              </a:rPr>
              <a:t> </a:t>
            </a:r>
            <a:r>
              <a:rPr spc="-20" dirty="0">
                <a:solidFill>
                  <a:srgbClr val="1B206B"/>
                </a:solidFill>
              </a:rPr>
              <a:t>text</a:t>
            </a:r>
          </a:p>
          <a:p>
            <a:pPr marL="12700">
              <a:lnSpc>
                <a:spcPts val="1955"/>
              </a:lnSpc>
            </a:pPr>
            <a:r>
              <a:rPr sz="1800" b="1" spc="-105" dirty="0">
                <a:solidFill>
                  <a:srgbClr val="000000"/>
                </a:solidFill>
                <a:latin typeface="Arial Narrow"/>
                <a:cs typeface="Arial Narrow"/>
              </a:rPr>
              <a:t>This</a:t>
            </a:r>
            <a:r>
              <a:rPr sz="1800" b="1" dirty="0">
                <a:solidFill>
                  <a:srgbClr val="000000"/>
                </a:solidFill>
                <a:latin typeface="Arial Narrow"/>
                <a:cs typeface="Arial Narrow"/>
              </a:rPr>
              <a:t> is</a:t>
            </a:r>
            <a:r>
              <a:rPr sz="1800" b="1" spc="-1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1" spc="-70" dirty="0">
                <a:solidFill>
                  <a:srgbClr val="000000"/>
                </a:solidFill>
                <a:latin typeface="Arial Narrow"/>
                <a:cs typeface="Arial Narrow"/>
              </a:rPr>
              <a:t>how</a:t>
            </a:r>
            <a:r>
              <a:rPr sz="1800" b="1" spc="-3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1" spc="-50" dirty="0">
                <a:solidFill>
                  <a:srgbClr val="000000"/>
                </a:solidFill>
                <a:latin typeface="Arial Narrow"/>
                <a:cs typeface="Arial Narrow"/>
              </a:rPr>
              <a:t>we</a:t>
            </a:r>
            <a:r>
              <a:rPr sz="1800" b="1" spc="-6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 Narrow"/>
                <a:cs typeface="Arial Narrow"/>
              </a:rPr>
              <a:t>verify</a:t>
            </a:r>
            <a:r>
              <a:rPr sz="1800" b="1" spc="-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1" spc="-50" dirty="0">
                <a:solidFill>
                  <a:srgbClr val="000000"/>
                </a:solidFill>
                <a:latin typeface="Arial Narrow"/>
                <a:cs typeface="Arial Narrow"/>
              </a:rPr>
              <a:t>your</a:t>
            </a:r>
            <a:r>
              <a:rPr sz="1800" b="1" spc="-8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000000"/>
                </a:solidFill>
                <a:latin typeface="Arial Narrow"/>
                <a:cs typeface="Arial Narrow"/>
              </a:rPr>
              <a:t>account.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000000"/>
                </a:solidFill>
              </a:rPr>
              <a:t>©2024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Inspira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Financial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331470" y="459422"/>
            <a:ext cx="24110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552A9"/>
                </a:solidFill>
                <a:latin typeface="Tahoma"/>
                <a:cs typeface="Tahoma"/>
              </a:rPr>
              <a:t>MEMBER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40" dirty="0">
                <a:solidFill>
                  <a:srgbClr val="4552A9"/>
                </a:solidFill>
                <a:latin typeface="Tahoma"/>
                <a:cs typeface="Tahoma"/>
              </a:rPr>
              <a:t>WEBSITE</a:t>
            </a:r>
            <a:r>
              <a:rPr sz="1200" b="1" spc="-5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3124" y="1352550"/>
            <a:ext cx="7467600" cy="51149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8002" y="652780"/>
            <a:ext cx="522541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1B206B"/>
                </a:solidFill>
              </a:rPr>
              <a:t>Enter</a:t>
            </a:r>
            <a:r>
              <a:rPr spc="-4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your</a:t>
            </a:r>
            <a:r>
              <a:rPr spc="-3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verification</a:t>
            </a:r>
            <a:r>
              <a:rPr spc="5" dirty="0">
                <a:solidFill>
                  <a:srgbClr val="1B206B"/>
                </a:solidFill>
              </a:rPr>
              <a:t> </a:t>
            </a:r>
            <a:r>
              <a:rPr spc="-20" dirty="0">
                <a:solidFill>
                  <a:srgbClr val="1B206B"/>
                </a:solidFill>
              </a:rPr>
              <a:t>code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31470" y="459422"/>
            <a:ext cx="24110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552A9"/>
                </a:solidFill>
                <a:latin typeface="Tahoma"/>
                <a:cs typeface="Tahoma"/>
              </a:rPr>
              <a:t>MEMBER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40" dirty="0">
                <a:solidFill>
                  <a:srgbClr val="4552A9"/>
                </a:solidFill>
                <a:latin typeface="Tahoma"/>
                <a:cs typeface="Tahoma"/>
              </a:rPr>
              <a:t>WEBSITE</a:t>
            </a:r>
            <a:r>
              <a:rPr sz="1200" b="1" spc="-5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53125" y="590550"/>
            <a:ext cx="885825" cy="6667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000000"/>
                </a:solidFill>
              </a:rPr>
              <a:t>©2024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Inspira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Financial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9349" y="1809748"/>
            <a:ext cx="7353300" cy="49625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8002" y="652780"/>
            <a:ext cx="10894695" cy="10617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4075"/>
              </a:lnSpc>
              <a:spcBef>
                <a:spcPts val="105"/>
              </a:spcBef>
            </a:pPr>
            <a:r>
              <a:rPr sz="3600" dirty="0">
                <a:solidFill>
                  <a:srgbClr val="1B206B"/>
                </a:solidFill>
              </a:rPr>
              <a:t>After</a:t>
            </a:r>
            <a:r>
              <a:rPr sz="3600" spc="-6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you</a:t>
            </a:r>
            <a:r>
              <a:rPr sz="3600" spc="-3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create</a:t>
            </a:r>
            <a:r>
              <a:rPr sz="3600" spc="-17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your</a:t>
            </a:r>
            <a:r>
              <a:rPr sz="3600" spc="-6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profile</a:t>
            </a:r>
            <a:r>
              <a:rPr sz="3600" spc="-35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and</a:t>
            </a:r>
            <a:r>
              <a:rPr sz="3600" spc="-114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set</a:t>
            </a:r>
            <a:r>
              <a:rPr sz="3600" spc="-114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up</a:t>
            </a:r>
            <a:r>
              <a:rPr sz="3600" spc="-114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your</a:t>
            </a:r>
            <a:r>
              <a:rPr sz="3600" spc="-60" dirty="0">
                <a:solidFill>
                  <a:srgbClr val="1B206B"/>
                </a:solidFill>
              </a:rPr>
              <a:t> </a:t>
            </a:r>
            <a:r>
              <a:rPr sz="3600" spc="-10" dirty="0">
                <a:solidFill>
                  <a:srgbClr val="1B206B"/>
                </a:solidFill>
              </a:rPr>
              <a:t>account,</a:t>
            </a:r>
            <a:r>
              <a:rPr sz="3600" spc="-175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we’ll</a:t>
            </a:r>
            <a:r>
              <a:rPr sz="3600" spc="-40" dirty="0">
                <a:solidFill>
                  <a:srgbClr val="1B206B"/>
                </a:solidFill>
              </a:rPr>
              <a:t> </a:t>
            </a:r>
            <a:r>
              <a:rPr sz="3600" spc="-20" dirty="0">
                <a:solidFill>
                  <a:srgbClr val="1B206B"/>
                </a:solidFill>
              </a:rPr>
              <a:t>take</a:t>
            </a:r>
            <a:endParaRPr sz="3600"/>
          </a:p>
          <a:p>
            <a:pPr marL="12700">
              <a:lnSpc>
                <a:spcPts val="4075"/>
              </a:lnSpc>
            </a:pPr>
            <a:r>
              <a:rPr sz="3600" dirty="0">
                <a:solidFill>
                  <a:srgbClr val="1B206B"/>
                </a:solidFill>
              </a:rPr>
              <a:t>you</a:t>
            </a:r>
            <a:r>
              <a:rPr sz="3600" spc="-25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to</a:t>
            </a:r>
            <a:r>
              <a:rPr sz="3600" spc="-7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your</a:t>
            </a:r>
            <a:r>
              <a:rPr sz="3600" spc="-50" dirty="0">
                <a:solidFill>
                  <a:srgbClr val="1B206B"/>
                </a:solidFill>
              </a:rPr>
              <a:t> </a:t>
            </a:r>
            <a:r>
              <a:rPr sz="3600" spc="-10" dirty="0">
                <a:solidFill>
                  <a:srgbClr val="1B206B"/>
                </a:solidFill>
              </a:rPr>
              <a:t>account</a:t>
            </a:r>
            <a:r>
              <a:rPr sz="3600" spc="-175" dirty="0">
                <a:solidFill>
                  <a:srgbClr val="1B206B"/>
                </a:solidFill>
              </a:rPr>
              <a:t> </a:t>
            </a:r>
            <a:r>
              <a:rPr sz="3600" spc="-10" dirty="0">
                <a:solidFill>
                  <a:srgbClr val="1B206B"/>
                </a:solidFill>
              </a:rPr>
              <a:t>dashboard.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000000"/>
                </a:solidFill>
              </a:rPr>
              <a:t>©2024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Inspira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Financial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331470" y="459422"/>
            <a:ext cx="24110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552A9"/>
                </a:solidFill>
                <a:latin typeface="Tahoma"/>
                <a:cs typeface="Tahoma"/>
              </a:rPr>
              <a:t>MEMBER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40" dirty="0">
                <a:solidFill>
                  <a:srgbClr val="4552A9"/>
                </a:solidFill>
                <a:latin typeface="Tahoma"/>
                <a:cs typeface="Tahoma"/>
              </a:rPr>
              <a:t>WEBSITE</a:t>
            </a:r>
            <a:r>
              <a:rPr sz="1200" b="1" spc="-5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06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14325" y="1247787"/>
            <a:ext cx="11877675" cy="5610225"/>
            <a:chOff x="314325" y="1247787"/>
            <a:chExt cx="11877675" cy="56102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48925" y="6238874"/>
              <a:ext cx="1743075" cy="6191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4325" y="1247787"/>
              <a:ext cx="11572875" cy="52768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150" y="1428749"/>
              <a:ext cx="3943350" cy="10953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8650" y="1524000"/>
              <a:ext cx="10953750" cy="4657725"/>
            </a:xfrm>
            <a:custGeom>
              <a:avLst/>
              <a:gdLst/>
              <a:ahLst/>
              <a:cxnLst/>
              <a:rect l="l" t="t" r="r" b="b"/>
              <a:pathLst>
                <a:path w="10953750" h="4657725">
                  <a:moveTo>
                    <a:pt x="10742295" y="0"/>
                  </a:moveTo>
                  <a:lnTo>
                    <a:pt x="211505" y="0"/>
                  </a:lnTo>
                  <a:lnTo>
                    <a:pt x="163008" y="5588"/>
                  </a:lnTo>
                  <a:lnTo>
                    <a:pt x="118489" y="21504"/>
                  </a:lnTo>
                  <a:lnTo>
                    <a:pt x="79218" y="46476"/>
                  </a:lnTo>
                  <a:lnTo>
                    <a:pt x="46464" y="79230"/>
                  </a:lnTo>
                  <a:lnTo>
                    <a:pt x="21497" y="118493"/>
                  </a:lnTo>
                  <a:lnTo>
                    <a:pt x="5585" y="162992"/>
                  </a:lnTo>
                  <a:lnTo>
                    <a:pt x="0" y="211454"/>
                  </a:lnTo>
                  <a:lnTo>
                    <a:pt x="0" y="4446219"/>
                  </a:lnTo>
                  <a:lnTo>
                    <a:pt x="5585" y="4494716"/>
                  </a:lnTo>
                  <a:lnTo>
                    <a:pt x="21497" y="4539235"/>
                  </a:lnTo>
                  <a:lnTo>
                    <a:pt x="46464" y="4578506"/>
                  </a:lnTo>
                  <a:lnTo>
                    <a:pt x="79218" y="4611260"/>
                  </a:lnTo>
                  <a:lnTo>
                    <a:pt x="118489" y="4636227"/>
                  </a:lnTo>
                  <a:lnTo>
                    <a:pt x="163008" y="4652139"/>
                  </a:lnTo>
                  <a:lnTo>
                    <a:pt x="211505" y="4657725"/>
                  </a:lnTo>
                  <a:lnTo>
                    <a:pt x="10742295" y="4657725"/>
                  </a:lnTo>
                  <a:lnTo>
                    <a:pt x="10790757" y="4652139"/>
                  </a:lnTo>
                  <a:lnTo>
                    <a:pt x="10835256" y="4636227"/>
                  </a:lnTo>
                  <a:lnTo>
                    <a:pt x="10874519" y="4611260"/>
                  </a:lnTo>
                  <a:lnTo>
                    <a:pt x="10907273" y="4578506"/>
                  </a:lnTo>
                  <a:lnTo>
                    <a:pt x="10932245" y="4539235"/>
                  </a:lnTo>
                  <a:lnTo>
                    <a:pt x="10948161" y="4494716"/>
                  </a:lnTo>
                  <a:lnTo>
                    <a:pt x="10953750" y="4446219"/>
                  </a:lnTo>
                  <a:lnTo>
                    <a:pt x="10953750" y="211454"/>
                  </a:lnTo>
                  <a:lnTo>
                    <a:pt x="10948161" y="162992"/>
                  </a:lnTo>
                  <a:lnTo>
                    <a:pt x="10932245" y="118493"/>
                  </a:lnTo>
                  <a:lnTo>
                    <a:pt x="10907273" y="79230"/>
                  </a:lnTo>
                  <a:lnTo>
                    <a:pt x="10874519" y="46476"/>
                  </a:lnTo>
                  <a:lnTo>
                    <a:pt x="10835256" y="21504"/>
                  </a:lnTo>
                  <a:lnTo>
                    <a:pt x="10790757" y="5588"/>
                  </a:lnTo>
                  <a:lnTo>
                    <a:pt x="10742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66139" y="1749488"/>
            <a:ext cx="30822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8450" algn="l"/>
              </a:tabLst>
            </a:pPr>
            <a:r>
              <a:rPr sz="1800" spc="65" dirty="0">
                <a:latin typeface="Tahoma"/>
                <a:cs typeface="Tahoma"/>
              </a:rPr>
              <a:t>Click,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“CREATE</a:t>
            </a:r>
            <a:r>
              <a:rPr sz="1800" spc="9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PROFILE."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FFD008"/>
                </a:solidFill>
              </a:rPr>
              <a:t>Go</a:t>
            </a:r>
            <a:r>
              <a:rPr spc="10" dirty="0">
                <a:solidFill>
                  <a:srgbClr val="FFD008"/>
                </a:solidFill>
              </a:rPr>
              <a:t> </a:t>
            </a:r>
            <a:r>
              <a:rPr dirty="0">
                <a:solidFill>
                  <a:srgbClr val="FFD008"/>
                </a:solidFill>
              </a:rPr>
              <a:t>to</a:t>
            </a:r>
            <a:r>
              <a:rPr spc="40" dirty="0">
                <a:solidFill>
                  <a:srgbClr val="FFD008"/>
                </a:solidFill>
              </a:rPr>
              <a:t> </a:t>
            </a:r>
            <a:r>
              <a:rPr spc="-10" dirty="0">
                <a:solidFill>
                  <a:srgbClr val="FFD008"/>
                </a:solidFill>
                <a:hlinkClick r:id="rId5"/>
              </a:rPr>
              <a:t>mybenefits.inspirafinancial.com</a:t>
            </a:r>
          </a:p>
        </p:txBody>
      </p:sp>
      <p:sp>
        <p:nvSpPr>
          <p:cNvPr id="10" name="object 10"/>
          <p:cNvSpPr/>
          <p:nvPr/>
        </p:nvSpPr>
        <p:spPr>
          <a:xfrm>
            <a:off x="1690497" y="1169416"/>
            <a:ext cx="6105525" cy="9525"/>
          </a:xfrm>
          <a:custGeom>
            <a:avLst/>
            <a:gdLst/>
            <a:ahLst/>
            <a:cxnLst/>
            <a:rect l="l" t="t" r="r" b="b"/>
            <a:pathLst>
              <a:path w="6105525" h="9525">
                <a:moveTo>
                  <a:pt x="6105525" y="0"/>
                </a:moveTo>
                <a:lnTo>
                  <a:pt x="0" y="0"/>
                </a:lnTo>
                <a:lnTo>
                  <a:pt x="0" y="9525"/>
                </a:lnTo>
                <a:lnTo>
                  <a:pt x="6105525" y="9525"/>
                </a:lnTo>
                <a:lnTo>
                  <a:pt x="6105525" y="0"/>
                </a:lnTo>
                <a:close/>
              </a:path>
            </a:pathLst>
          </a:custGeom>
          <a:solidFill>
            <a:srgbClr val="FFD0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01980" y="327342"/>
            <a:ext cx="24098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B0BCFF"/>
                </a:solidFill>
                <a:latin typeface="Tahoma"/>
                <a:cs typeface="Tahoma"/>
              </a:rPr>
              <a:t>MEMBER</a:t>
            </a:r>
            <a:r>
              <a:rPr sz="1200" b="1" spc="-20" dirty="0">
                <a:solidFill>
                  <a:srgbClr val="B0BCFF"/>
                </a:solidFill>
                <a:latin typeface="Tahoma"/>
                <a:cs typeface="Tahoma"/>
              </a:rPr>
              <a:t> </a:t>
            </a:r>
            <a:r>
              <a:rPr sz="1200" b="1" spc="-40" dirty="0">
                <a:solidFill>
                  <a:srgbClr val="B0BCFF"/>
                </a:solidFill>
                <a:latin typeface="Tahoma"/>
                <a:cs typeface="Tahoma"/>
              </a:rPr>
              <a:t>WEBSITE</a:t>
            </a:r>
            <a:r>
              <a:rPr sz="1200" b="1" spc="-50" dirty="0">
                <a:solidFill>
                  <a:srgbClr val="B0BCFF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B0BCFF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91050" y="1524000"/>
            <a:ext cx="7010400" cy="4648200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©2024</a:t>
            </a:r>
            <a:r>
              <a:rPr spc="-50" dirty="0"/>
              <a:t> </a:t>
            </a:r>
            <a:r>
              <a:rPr spc="10" dirty="0"/>
              <a:t>Inspira</a:t>
            </a:r>
            <a:r>
              <a:rPr spc="-70" dirty="0"/>
              <a:t> </a:t>
            </a:r>
            <a:r>
              <a:rPr spc="-10" dirty="0"/>
              <a:t>Financial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14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9349" y="1809748"/>
            <a:ext cx="7353300" cy="49625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5582" y="767968"/>
            <a:ext cx="1147699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dirty="0">
                <a:solidFill>
                  <a:srgbClr val="1B206B"/>
                </a:solidFill>
              </a:rPr>
              <a:t>After</a:t>
            </a:r>
            <a:r>
              <a:rPr sz="3350" spc="40" dirty="0">
                <a:solidFill>
                  <a:srgbClr val="1B206B"/>
                </a:solidFill>
              </a:rPr>
              <a:t> </a:t>
            </a:r>
            <a:r>
              <a:rPr sz="3350" dirty="0">
                <a:solidFill>
                  <a:srgbClr val="1B206B"/>
                </a:solidFill>
              </a:rPr>
              <a:t>you</a:t>
            </a:r>
            <a:r>
              <a:rPr sz="3350" spc="30" dirty="0">
                <a:solidFill>
                  <a:srgbClr val="1B206B"/>
                </a:solidFill>
              </a:rPr>
              <a:t> </a:t>
            </a:r>
            <a:r>
              <a:rPr sz="3350" dirty="0">
                <a:solidFill>
                  <a:srgbClr val="1B206B"/>
                </a:solidFill>
              </a:rPr>
              <a:t>update</a:t>
            </a:r>
            <a:r>
              <a:rPr sz="3350" spc="20" dirty="0">
                <a:solidFill>
                  <a:srgbClr val="1B206B"/>
                </a:solidFill>
              </a:rPr>
              <a:t> </a:t>
            </a:r>
            <a:r>
              <a:rPr sz="3350" dirty="0">
                <a:solidFill>
                  <a:srgbClr val="1B206B"/>
                </a:solidFill>
              </a:rPr>
              <a:t>your</a:t>
            </a:r>
            <a:r>
              <a:rPr sz="3350" spc="40" dirty="0">
                <a:solidFill>
                  <a:srgbClr val="1B206B"/>
                </a:solidFill>
              </a:rPr>
              <a:t> </a:t>
            </a:r>
            <a:r>
              <a:rPr sz="3350" dirty="0">
                <a:solidFill>
                  <a:srgbClr val="1B206B"/>
                </a:solidFill>
              </a:rPr>
              <a:t>profile,</a:t>
            </a:r>
            <a:r>
              <a:rPr sz="3350" spc="25" dirty="0">
                <a:solidFill>
                  <a:srgbClr val="1B206B"/>
                </a:solidFill>
              </a:rPr>
              <a:t> </a:t>
            </a:r>
            <a:r>
              <a:rPr sz="3350" dirty="0">
                <a:solidFill>
                  <a:srgbClr val="1B206B"/>
                </a:solidFill>
              </a:rPr>
              <a:t>we’ll</a:t>
            </a:r>
            <a:r>
              <a:rPr sz="3350" spc="40" dirty="0">
                <a:solidFill>
                  <a:srgbClr val="1B206B"/>
                </a:solidFill>
              </a:rPr>
              <a:t> </a:t>
            </a:r>
            <a:r>
              <a:rPr sz="3350" dirty="0">
                <a:solidFill>
                  <a:srgbClr val="1B206B"/>
                </a:solidFill>
              </a:rPr>
              <a:t>take</a:t>
            </a:r>
            <a:r>
              <a:rPr sz="3350" spc="-50" dirty="0">
                <a:solidFill>
                  <a:srgbClr val="1B206B"/>
                </a:solidFill>
              </a:rPr>
              <a:t> </a:t>
            </a:r>
            <a:r>
              <a:rPr sz="3350" dirty="0">
                <a:solidFill>
                  <a:srgbClr val="1B206B"/>
                </a:solidFill>
              </a:rPr>
              <a:t>you</a:t>
            </a:r>
            <a:r>
              <a:rPr sz="3350" spc="35" dirty="0">
                <a:solidFill>
                  <a:srgbClr val="1B206B"/>
                </a:solidFill>
              </a:rPr>
              <a:t> </a:t>
            </a:r>
            <a:r>
              <a:rPr sz="3350" dirty="0">
                <a:solidFill>
                  <a:srgbClr val="1B206B"/>
                </a:solidFill>
              </a:rPr>
              <a:t>to</a:t>
            </a:r>
            <a:r>
              <a:rPr sz="3350" spc="-35" dirty="0">
                <a:solidFill>
                  <a:srgbClr val="1B206B"/>
                </a:solidFill>
              </a:rPr>
              <a:t> </a:t>
            </a:r>
            <a:r>
              <a:rPr sz="3350" dirty="0">
                <a:solidFill>
                  <a:srgbClr val="1B206B"/>
                </a:solidFill>
              </a:rPr>
              <a:t>your</a:t>
            </a:r>
            <a:r>
              <a:rPr sz="3350" spc="40" dirty="0">
                <a:solidFill>
                  <a:srgbClr val="1B206B"/>
                </a:solidFill>
              </a:rPr>
              <a:t> </a:t>
            </a:r>
            <a:r>
              <a:rPr sz="3350" dirty="0">
                <a:solidFill>
                  <a:srgbClr val="1B206B"/>
                </a:solidFill>
              </a:rPr>
              <a:t>account</a:t>
            </a:r>
            <a:r>
              <a:rPr sz="3350" spc="175" dirty="0">
                <a:solidFill>
                  <a:srgbClr val="1B206B"/>
                </a:solidFill>
              </a:rPr>
              <a:t> </a:t>
            </a:r>
            <a:r>
              <a:rPr sz="3350" spc="-10" dirty="0">
                <a:solidFill>
                  <a:srgbClr val="1B206B"/>
                </a:solidFill>
              </a:rPr>
              <a:t>dashboard</a:t>
            </a:r>
            <a:endParaRPr sz="335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©2024</a:t>
            </a:r>
            <a:r>
              <a:rPr spc="-50" dirty="0"/>
              <a:t> </a:t>
            </a:r>
            <a:r>
              <a:rPr spc="10" dirty="0"/>
              <a:t>Inspira</a:t>
            </a:r>
            <a:r>
              <a:rPr spc="-70" dirty="0"/>
              <a:t> </a:t>
            </a:r>
            <a:r>
              <a:rPr spc="-10" dirty="0"/>
              <a:t>Financial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15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1470" y="459422"/>
            <a:ext cx="24110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552A9"/>
                </a:solidFill>
                <a:latin typeface="Tahoma"/>
                <a:cs typeface="Tahoma"/>
              </a:rPr>
              <a:t>MEMBER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40" dirty="0">
                <a:solidFill>
                  <a:srgbClr val="4552A9"/>
                </a:solidFill>
                <a:latin typeface="Tahoma"/>
                <a:cs typeface="Tahoma"/>
              </a:rPr>
              <a:t>WEBSITE</a:t>
            </a:r>
            <a:r>
              <a:rPr sz="1200" b="1" spc="-5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06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9225" y="5010150"/>
            <a:ext cx="9353550" cy="18478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89024" y="2806382"/>
            <a:ext cx="891984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FFD007"/>
                </a:solidFill>
              </a:rPr>
              <a:t>Access</a:t>
            </a:r>
            <a:r>
              <a:rPr spc="-5" dirty="0">
                <a:solidFill>
                  <a:srgbClr val="FFD007"/>
                </a:solidFill>
              </a:rPr>
              <a:t> </a:t>
            </a:r>
            <a:r>
              <a:rPr dirty="0">
                <a:solidFill>
                  <a:srgbClr val="FFD007"/>
                </a:solidFill>
              </a:rPr>
              <a:t>your</a:t>
            </a:r>
            <a:r>
              <a:rPr spc="20" dirty="0">
                <a:solidFill>
                  <a:srgbClr val="FFD007"/>
                </a:solidFill>
              </a:rPr>
              <a:t> </a:t>
            </a:r>
            <a:r>
              <a:rPr dirty="0">
                <a:solidFill>
                  <a:srgbClr val="FFD007"/>
                </a:solidFill>
              </a:rPr>
              <a:t>account</a:t>
            </a:r>
            <a:r>
              <a:rPr spc="-50" dirty="0">
                <a:solidFill>
                  <a:srgbClr val="FFD007"/>
                </a:solidFill>
              </a:rPr>
              <a:t> </a:t>
            </a:r>
            <a:r>
              <a:rPr dirty="0">
                <a:solidFill>
                  <a:srgbClr val="FFD007"/>
                </a:solidFill>
              </a:rPr>
              <a:t>from</a:t>
            </a:r>
            <a:r>
              <a:rPr spc="-15" dirty="0">
                <a:solidFill>
                  <a:srgbClr val="FFD007"/>
                </a:solidFill>
              </a:rPr>
              <a:t> </a:t>
            </a:r>
            <a:r>
              <a:rPr spc="-10" dirty="0">
                <a:solidFill>
                  <a:srgbClr val="FFD007"/>
                </a:solidFill>
              </a:rPr>
              <a:t>inspirafinancial.com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24000" y="1609725"/>
              <a:ext cx="9144000" cy="3638550"/>
            </a:xfrm>
            <a:custGeom>
              <a:avLst/>
              <a:gdLst/>
              <a:ahLst/>
              <a:cxnLst/>
              <a:rect l="l" t="t" r="r" b="b"/>
              <a:pathLst>
                <a:path w="9144000" h="3638550">
                  <a:moveTo>
                    <a:pt x="9144000" y="0"/>
                  </a:moveTo>
                  <a:lnTo>
                    <a:pt x="0" y="0"/>
                  </a:lnTo>
                  <a:lnTo>
                    <a:pt x="0" y="3638550"/>
                  </a:lnTo>
                  <a:lnTo>
                    <a:pt x="9144000" y="36385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20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667884" y="2806382"/>
            <a:ext cx="275590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FFD007"/>
                </a:solidFill>
              </a:rPr>
              <a:t>First</a:t>
            </a:r>
            <a:r>
              <a:rPr spc="10" dirty="0">
                <a:solidFill>
                  <a:srgbClr val="FFD007"/>
                </a:solidFill>
              </a:rPr>
              <a:t> </a:t>
            </a:r>
            <a:r>
              <a:rPr dirty="0">
                <a:solidFill>
                  <a:srgbClr val="FFD007"/>
                </a:solidFill>
              </a:rPr>
              <a:t>Time</a:t>
            </a:r>
            <a:r>
              <a:rPr spc="-25" dirty="0">
                <a:solidFill>
                  <a:srgbClr val="FFD007"/>
                </a:solidFill>
              </a:rPr>
              <a:t> </a:t>
            </a:r>
            <a:r>
              <a:rPr spc="-20" dirty="0">
                <a:solidFill>
                  <a:srgbClr val="FFD007"/>
                </a:solidFill>
              </a:rPr>
              <a:t>User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06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95275" y="1247787"/>
            <a:ext cx="11896725" cy="5610225"/>
            <a:chOff x="295275" y="1247787"/>
            <a:chExt cx="11896725" cy="56102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48925" y="6238874"/>
              <a:ext cx="1743075" cy="6191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5275" y="1247787"/>
              <a:ext cx="11572875" cy="52768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050" y="1428749"/>
              <a:ext cx="4572000" cy="20478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09600" y="1524000"/>
              <a:ext cx="10953750" cy="4657725"/>
            </a:xfrm>
            <a:custGeom>
              <a:avLst/>
              <a:gdLst/>
              <a:ahLst/>
              <a:cxnLst/>
              <a:rect l="l" t="t" r="r" b="b"/>
              <a:pathLst>
                <a:path w="10953750" h="4657725">
                  <a:moveTo>
                    <a:pt x="10742295" y="0"/>
                  </a:moveTo>
                  <a:lnTo>
                    <a:pt x="211505" y="0"/>
                  </a:lnTo>
                  <a:lnTo>
                    <a:pt x="163008" y="5588"/>
                  </a:lnTo>
                  <a:lnTo>
                    <a:pt x="118489" y="21504"/>
                  </a:lnTo>
                  <a:lnTo>
                    <a:pt x="79218" y="46476"/>
                  </a:lnTo>
                  <a:lnTo>
                    <a:pt x="46464" y="79230"/>
                  </a:lnTo>
                  <a:lnTo>
                    <a:pt x="21497" y="118493"/>
                  </a:lnTo>
                  <a:lnTo>
                    <a:pt x="5585" y="162992"/>
                  </a:lnTo>
                  <a:lnTo>
                    <a:pt x="0" y="211454"/>
                  </a:lnTo>
                  <a:lnTo>
                    <a:pt x="0" y="4446219"/>
                  </a:lnTo>
                  <a:lnTo>
                    <a:pt x="5585" y="4494716"/>
                  </a:lnTo>
                  <a:lnTo>
                    <a:pt x="21497" y="4539235"/>
                  </a:lnTo>
                  <a:lnTo>
                    <a:pt x="46464" y="4578506"/>
                  </a:lnTo>
                  <a:lnTo>
                    <a:pt x="79218" y="4611260"/>
                  </a:lnTo>
                  <a:lnTo>
                    <a:pt x="118489" y="4636227"/>
                  </a:lnTo>
                  <a:lnTo>
                    <a:pt x="163008" y="4652139"/>
                  </a:lnTo>
                  <a:lnTo>
                    <a:pt x="211505" y="4657725"/>
                  </a:lnTo>
                  <a:lnTo>
                    <a:pt x="10742295" y="4657725"/>
                  </a:lnTo>
                  <a:lnTo>
                    <a:pt x="10790757" y="4652139"/>
                  </a:lnTo>
                  <a:lnTo>
                    <a:pt x="10835256" y="4636227"/>
                  </a:lnTo>
                  <a:lnTo>
                    <a:pt x="10874519" y="4611260"/>
                  </a:lnTo>
                  <a:lnTo>
                    <a:pt x="10907273" y="4578506"/>
                  </a:lnTo>
                  <a:lnTo>
                    <a:pt x="10932245" y="4539235"/>
                  </a:lnTo>
                  <a:lnTo>
                    <a:pt x="10948161" y="4494716"/>
                  </a:lnTo>
                  <a:lnTo>
                    <a:pt x="10953750" y="4446219"/>
                  </a:lnTo>
                  <a:lnTo>
                    <a:pt x="10953750" y="211454"/>
                  </a:lnTo>
                  <a:lnTo>
                    <a:pt x="10948161" y="162992"/>
                  </a:lnTo>
                  <a:lnTo>
                    <a:pt x="10932245" y="118493"/>
                  </a:lnTo>
                  <a:lnTo>
                    <a:pt x="10907273" y="79230"/>
                  </a:lnTo>
                  <a:lnTo>
                    <a:pt x="10874519" y="46476"/>
                  </a:lnTo>
                  <a:lnTo>
                    <a:pt x="10835256" y="21504"/>
                  </a:lnTo>
                  <a:lnTo>
                    <a:pt x="10790757" y="5588"/>
                  </a:lnTo>
                  <a:lnTo>
                    <a:pt x="10742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42327" y="1749488"/>
            <a:ext cx="3706495" cy="1254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8450" algn="l"/>
              </a:tabLst>
            </a:pPr>
            <a:r>
              <a:rPr sz="1800" spc="65" dirty="0">
                <a:latin typeface="Tahoma"/>
                <a:cs typeface="Tahoma"/>
              </a:rPr>
              <a:t>Click,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“Log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in.”</a:t>
            </a:r>
            <a:endParaRPr sz="1800">
              <a:latin typeface="Tahoma"/>
              <a:cs typeface="Tahoma"/>
            </a:endParaRPr>
          </a:p>
          <a:p>
            <a:pPr marL="12700" marR="5080" indent="285750">
              <a:lnSpc>
                <a:spcPct val="173800"/>
              </a:lnSpc>
              <a:buFont typeface="Arial"/>
              <a:buChar char="•"/>
              <a:tabLst>
                <a:tab pos="298450" algn="l"/>
              </a:tabLst>
            </a:pPr>
            <a:r>
              <a:rPr sz="1800" spc="-45" dirty="0">
                <a:latin typeface="Tahoma"/>
                <a:cs typeface="Tahoma"/>
              </a:rPr>
              <a:t>If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you’re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a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new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user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Click, </a:t>
            </a:r>
            <a:r>
              <a:rPr sz="1800" spc="60" dirty="0">
                <a:latin typeface="Tahoma"/>
                <a:cs typeface="Tahoma"/>
              </a:rPr>
              <a:t>“CREATE</a:t>
            </a:r>
            <a:r>
              <a:rPr sz="1800" spc="1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PROFILE”</a:t>
            </a:r>
            <a:r>
              <a:rPr sz="1800" spc="85" dirty="0">
                <a:latin typeface="Tahoma"/>
                <a:cs typeface="Tahoma"/>
              </a:rPr>
              <a:t> to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get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started.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1980" y="327342"/>
            <a:ext cx="23310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45" dirty="0">
                <a:solidFill>
                  <a:srgbClr val="B0BCFF"/>
                </a:solidFill>
                <a:latin typeface="Tahoma"/>
                <a:cs typeface="Tahoma"/>
              </a:rPr>
              <a:t>MEMBER</a:t>
            </a:r>
            <a:r>
              <a:rPr sz="1200" b="1" spc="-105" dirty="0">
                <a:solidFill>
                  <a:srgbClr val="B0BCFF"/>
                </a:solidFill>
                <a:latin typeface="Tahoma"/>
                <a:cs typeface="Tahoma"/>
              </a:rPr>
              <a:t> W</a:t>
            </a:r>
            <a:r>
              <a:rPr sz="1200" b="1" spc="-195" dirty="0">
                <a:solidFill>
                  <a:srgbClr val="B0BCFF"/>
                </a:solidFill>
                <a:latin typeface="Tahoma"/>
                <a:cs typeface="Tahoma"/>
              </a:rPr>
              <a:t> </a:t>
            </a:r>
            <a:r>
              <a:rPr sz="1200" b="1" spc="-60" dirty="0">
                <a:solidFill>
                  <a:srgbClr val="B0BCFF"/>
                </a:solidFill>
                <a:latin typeface="Tahoma"/>
                <a:cs typeface="Tahoma"/>
              </a:rPr>
              <a:t>EBSITE</a:t>
            </a:r>
            <a:r>
              <a:rPr sz="1200" b="1" spc="-140" dirty="0">
                <a:solidFill>
                  <a:srgbClr val="B0BCFF"/>
                </a:solidFill>
                <a:latin typeface="Tahoma"/>
                <a:cs typeface="Tahoma"/>
              </a:rPr>
              <a:t> </a:t>
            </a:r>
            <a:r>
              <a:rPr sz="1200" b="1" spc="-40" dirty="0">
                <a:solidFill>
                  <a:srgbClr val="B0BCFF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FFD007"/>
                </a:solidFill>
              </a:rPr>
              <a:t>Go</a:t>
            </a:r>
            <a:r>
              <a:rPr spc="50" dirty="0">
                <a:solidFill>
                  <a:srgbClr val="FFD007"/>
                </a:solidFill>
              </a:rPr>
              <a:t> </a:t>
            </a:r>
            <a:r>
              <a:rPr dirty="0">
                <a:solidFill>
                  <a:srgbClr val="FFD007"/>
                </a:solidFill>
              </a:rPr>
              <a:t>to</a:t>
            </a:r>
            <a:r>
              <a:rPr spc="-45" dirty="0">
                <a:solidFill>
                  <a:srgbClr val="FFD007"/>
                </a:solidFill>
              </a:rPr>
              <a:t> </a:t>
            </a:r>
            <a:r>
              <a:rPr spc="-10" dirty="0">
                <a:solidFill>
                  <a:srgbClr val="FFD007"/>
                </a:solidFill>
                <a:hlinkClick r:id="rId5"/>
              </a:rPr>
              <a:t>inspirafinancial.com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1565340" y="1267268"/>
            <a:ext cx="9998075" cy="4819650"/>
            <a:chOff x="1565340" y="1267268"/>
            <a:chExt cx="9998075" cy="481965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2950" y="1524000"/>
              <a:ext cx="7010400" cy="456247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565340" y="1267268"/>
              <a:ext cx="4020185" cy="9525"/>
            </a:xfrm>
            <a:custGeom>
              <a:avLst/>
              <a:gdLst/>
              <a:ahLst/>
              <a:cxnLst/>
              <a:rect l="l" t="t" r="r" b="b"/>
              <a:pathLst>
                <a:path w="4020185" h="9525">
                  <a:moveTo>
                    <a:pt x="4019793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4019793" y="9525"/>
                  </a:lnTo>
                  <a:lnTo>
                    <a:pt x="4019793" y="0"/>
                  </a:lnTo>
                  <a:close/>
                </a:path>
              </a:pathLst>
            </a:custGeom>
            <a:solidFill>
              <a:srgbClr val="FFD0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000000"/>
                </a:solidFill>
              </a:rPr>
              <a:t>©2024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Inspira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Financial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9275" y="1428750"/>
            <a:ext cx="7839075" cy="50768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1B206B"/>
                </a:solidFill>
              </a:rPr>
              <a:t>Be</a:t>
            </a:r>
            <a:r>
              <a:rPr spc="-2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sure</a:t>
            </a:r>
            <a:r>
              <a:rPr spc="-9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to</a:t>
            </a:r>
            <a:r>
              <a:rPr spc="-1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have</a:t>
            </a:r>
            <a:r>
              <a:rPr spc="50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this</a:t>
            </a:r>
            <a:r>
              <a:rPr spc="3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information</a:t>
            </a:r>
            <a:r>
              <a:rPr spc="30" dirty="0">
                <a:solidFill>
                  <a:srgbClr val="1B206B"/>
                </a:solidFill>
              </a:rPr>
              <a:t> </a:t>
            </a:r>
            <a:r>
              <a:rPr spc="-10" dirty="0">
                <a:solidFill>
                  <a:srgbClr val="1B206B"/>
                </a:solidFill>
              </a:rPr>
              <a:t>nearby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1980" y="327342"/>
            <a:ext cx="24098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552A9"/>
                </a:solidFill>
                <a:latin typeface="Tahoma"/>
                <a:cs typeface="Tahoma"/>
              </a:rPr>
              <a:t>MEMBER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40" dirty="0">
                <a:solidFill>
                  <a:srgbClr val="4552A9"/>
                </a:solidFill>
                <a:latin typeface="Tahoma"/>
                <a:cs typeface="Tahoma"/>
              </a:rPr>
              <a:t>WEBSITE</a:t>
            </a:r>
            <a:r>
              <a:rPr sz="1200" b="1" spc="-5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24850" y="619125"/>
            <a:ext cx="895350" cy="6667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000000"/>
                </a:solidFill>
              </a:rPr>
              <a:t>©2024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Inspira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Financial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6474" y="1362075"/>
            <a:ext cx="7839075" cy="50768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1B206B"/>
                </a:solidFill>
              </a:rPr>
              <a:t>Complete</a:t>
            </a:r>
            <a:r>
              <a:rPr spc="3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this</a:t>
            </a:r>
            <a:r>
              <a:rPr spc="-3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page</a:t>
            </a:r>
            <a:r>
              <a:rPr spc="30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to</a:t>
            </a:r>
            <a:r>
              <a:rPr spc="4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help</a:t>
            </a:r>
            <a:r>
              <a:rPr spc="-60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us</a:t>
            </a:r>
            <a:r>
              <a:rPr spc="-2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identify</a:t>
            </a:r>
            <a:r>
              <a:rPr spc="75" dirty="0">
                <a:solidFill>
                  <a:srgbClr val="1B206B"/>
                </a:solidFill>
              </a:rPr>
              <a:t> </a:t>
            </a:r>
            <a:r>
              <a:rPr spc="-25" dirty="0">
                <a:solidFill>
                  <a:srgbClr val="1B206B"/>
                </a:solidFill>
              </a:rPr>
              <a:t>you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1980" y="327342"/>
            <a:ext cx="24098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552A9"/>
                </a:solidFill>
                <a:latin typeface="Tahoma"/>
                <a:cs typeface="Tahoma"/>
              </a:rPr>
              <a:t>MEMBER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40" dirty="0">
                <a:solidFill>
                  <a:srgbClr val="4552A9"/>
                </a:solidFill>
                <a:latin typeface="Tahoma"/>
                <a:cs typeface="Tahoma"/>
              </a:rPr>
              <a:t>WEBSITE</a:t>
            </a:r>
            <a:r>
              <a:rPr sz="1200" b="1" spc="-5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96350" y="590550"/>
            <a:ext cx="885825" cy="6667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000000"/>
                </a:solidFill>
              </a:rPr>
              <a:t>©2024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Inspira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Financial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6474" y="1362075"/>
            <a:ext cx="7839075" cy="50768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1B206B"/>
                </a:solidFill>
              </a:rPr>
              <a:t>Complete</a:t>
            </a:r>
            <a:r>
              <a:rPr spc="3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this</a:t>
            </a:r>
            <a:r>
              <a:rPr spc="-3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page</a:t>
            </a:r>
            <a:r>
              <a:rPr spc="30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to</a:t>
            </a:r>
            <a:r>
              <a:rPr spc="4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help</a:t>
            </a:r>
            <a:r>
              <a:rPr spc="-60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us</a:t>
            </a:r>
            <a:r>
              <a:rPr spc="-25" dirty="0">
                <a:solidFill>
                  <a:srgbClr val="1B206B"/>
                </a:solidFill>
              </a:rPr>
              <a:t> </a:t>
            </a:r>
            <a:r>
              <a:rPr dirty="0">
                <a:solidFill>
                  <a:srgbClr val="1B206B"/>
                </a:solidFill>
              </a:rPr>
              <a:t>identify</a:t>
            </a:r>
            <a:r>
              <a:rPr spc="75" dirty="0">
                <a:solidFill>
                  <a:srgbClr val="1B206B"/>
                </a:solidFill>
              </a:rPr>
              <a:t> </a:t>
            </a:r>
            <a:r>
              <a:rPr spc="-25" dirty="0">
                <a:solidFill>
                  <a:srgbClr val="1B206B"/>
                </a:solidFill>
              </a:rPr>
              <a:t>you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1980" y="327342"/>
            <a:ext cx="24098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552A9"/>
                </a:solidFill>
                <a:latin typeface="Tahoma"/>
                <a:cs typeface="Tahoma"/>
              </a:rPr>
              <a:t>MEMBER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40" dirty="0">
                <a:solidFill>
                  <a:srgbClr val="4552A9"/>
                </a:solidFill>
                <a:latin typeface="Tahoma"/>
                <a:cs typeface="Tahoma"/>
              </a:rPr>
              <a:t>WEBSITE</a:t>
            </a:r>
            <a:r>
              <a:rPr sz="1200" b="1" spc="-5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96350" y="590550"/>
            <a:ext cx="885825" cy="6667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000000"/>
                </a:solidFill>
              </a:rPr>
              <a:t>©2024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Inspira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Financial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4160"/>
              </a:lnSpc>
              <a:spcBef>
                <a:spcPts val="105"/>
              </a:spcBef>
            </a:pPr>
            <a:r>
              <a:rPr sz="3600" dirty="0">
                <a:solidFill>
                  <a:srgbClr val="1B206B"/>
                </a:solidFill>
              </a:rPr>
              <a:t>Enter</a:t>
            </a:r>
            <a:r>
              <a:rPr sz="3600" spc="-16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the</a:t>
            </a:r>
            <a:r>
              <a:rPr sz="3600" spc="-65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last</a:t>
            </a:r>
            <a:r>
              <a:rPr sz="3600" spc="-3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4</a:t>
            </a:r>
            <a:r>
              <a:rPr sz="3600" spc="-9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digits</a:t>
            </a:r>
            <a:r>
              <a:rPr sz="3600" spc="-8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of</a:t>
            </a:r>
            <a:r>
              <a:rPr sz="3600" spc="-4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your</a:t>
            </a:r>
            <a:r>
              <a:rPr sz="3600" spc="-3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card</a:t>
            </a:r>
            <a:r>
              <a:rPr sz="3600" spc="-100" dirty="0">
                <a:solidFill>
                  <a:srgbClr val="1B206B"/>
                </a:solidFill>
              </a:rPr>
              <a:t> </a:t>
            </a:r>
            <a:r>
              <a:rPr sz="3600" spc="-10" dirty="0">
                <a:solidFill>
                  <a:srgbClr val="1B206B"/>
                </a:solidFill>
              </a:rPr>
              <a:t>number</a:t>
            </a:r>
            <a:endParaRPr sz="3600"/>
          </a:p>
          <a:p>
            <a:pPr marL="12700">
              <a:lnSpc>
                <a:spcPts val="1700"/>
              </a:lnSpc>
            </a:pPr>
            <a:r>
              <a:rPr sz="1550" b="1" spc="80" dirty="0">
                <a:solidFill>
                  <a:srgbClr val="000000"/>
                </a:solidFill>
                <a:latin typeface="Arial Narrow"/>
                <a:cs typeface="Arial Narrow"/>
              </a:rPr>
              <a:t>If</a:t>
            </a:r>
            <a:r>
              <a:rPr sz="1550" b="1" spc="-10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 Narrow"/>
                <a:cs typeface="Arial Narrow"/>
              </a:rPr>
              <a:t>your</a:t>
            </a:r>
            <a:r>
              <a:rPr sz="1550" b="1" spc="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 Narrow"/>
                <a:cs typeface="Arial Narrow"/>
              </a:rPr>
              <a:t>account</a:t>
            </a:r>
            <a:r>
              <a:rPr sz="1550" b="1" spc="9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spc="-20" dirty="0">
                <a:solidFill>
                  <a:srgbClr val="000000"/>
                </a:solidFill>
                <a:latin typeface="Arial Narrow"/>
                <a:cs typeface="Arial Narrow"/>
              </a:rPr>
              <a:t>does</a:t>
            </a:r>
            <a:r>
              <a:rPr sz="1550" b="1" spc="1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spc="-220" dirty="0">
                <a:solidFill>
                  <a:srgbClr val="000000"/>
                </a:solidFill>
                <a:latin typeface="Arial Narrow"/>
                <a:cs typeface="Arial Narrow"/>
              </a:rPr>
              <a:t>NOT</a:t>
            </a:r>
            <a:r>
              <a:rPr sz="1550" b="1" spc="7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 Narrow"/>
                <a:cs typeface="Arial Narrow"/>
              </a:rPr>
              <a:t>include</a:t>
            </a:r>
            <a:r>
              <a:rPr sz="1550" b="1" spc="1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 Narrow"/>
                <a:cs typeface="Arial Narrow"/>
              </a:rPr>
              <a:t>a</a:t>
            </a:r>
            <a:r>
              <a:rPr sz="1550" b="1" spc="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 Narrow"/>
                <a:cs typeface="Arial Narrow"/>
              </a:rPr>
              <a:t>Inspira</a:t>
            </a:r>
            <a:r>
              <a:rPr sz="1550" b="1" spc="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 Narrow"/>
                <a:cs typeface="Arial Narrow"/>
              </a:rPr>
              <a:t>debit</a:t>
            </a:r>
            <a:r>
              <a:rPr sz="1550" b="1" spc="2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 Narrow"/>
                <a:cs typeface="Arial Narrow"/>
              </a:rPr>
              <a:t>card,</a:t>
            </a:r>
            <a:r>
              <a:rPr sz="1550" b="1" spc="5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spc="-45" dirty="0">
                <a:solidFill>
                  <a:srgbClr val="000000"/>
                </a:solidFill>
                <a:latin typeface="Arial Narrow"/>
                <a:cs typeface="Arial Narrow"/>
              </a:rPr>
              <a:t>you </a:t>
            </a:r>
            <a:r>
              <a:rPr sz="1550" b="1" dirty="0">
                <a:solidFill>
                  <a:srgbClr val="000000"/>
                </a:solidFill>
                <a:latin typeface="Arial Narrow"/>
                <a:cs typeface="Arial Narrow"/>
              </a:rPr>
              <a:t>won’t</a:t>
            </a:r>
            <a:r>
              <a:rPr sz="1550" b="1" spc="9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spc="-20" dirty="0">
                <a:solidFill>
                  <a:srgbClr val="000000"/>
                </a:solidFill>
                <a:latin typeface="Arial Narrow"/>
                <a:cs typeface="Arial Narrow"/>
              </a:rPr>
              <a:t>see</a:t>
            </a:r>
            <a:r>
              <a:rPr sz="1550" b="1" spc="-5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 Narrow"/>
                <a:cs typeface="Arial Narrow"/>
              </a:rPr>
              <a:t>this</a:t>
            </a:r>
            <a:r>
              <a:rPr sz="1550" b="1" spc="1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550" b="1" spc="-20" dirty="0">
                <a:solidFill>
                  <a:srgbClr val="000000"/>
                </a:solidFill>
                <a:latin typeface="Arial Narrow"/>
                <a:cs typeface="Arial Narrow"/>
              </a:rPr>
              <a:t>page</a:t>
            </a:r>
            <a:endParaRPr sz="1550">
              <a:latin typeface="Arial Narrow"/>
              <a:cs typeface="Arial Narro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1980" y="327342"/>
            <a:ext cx="20015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40" dirty="0">
                <a:solidFill>
                  <a:srgbClr val="4552A9"/>
                </a:solidFill>
                <a:latin typeface="Tahoma"/>
                <a:cs typeface="Tahoma"/>
              </a:rPr>
              <a:t>FOR</a:t>
            </a:r>
            <a:r>
              <a:rPr sz="1200" b="1" spc="-7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4552A9"/>
                </a:solidFill>
                <a:latin typeface="Tahoma"/>
                <a:cs typeface="Tahoma"/>
              </a:rPr>
              <a:t>CARDHOLDERS</a:t>
            </a:r>
            <a:r>
              <a:rPr sz="1200" b="1" spc="-14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ONLY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9700" y="609600"/>
            <a:ext cx="895350" cy="6667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000000"/>
                </a:solidFill>
              </a:rPr>
              <a:t>©2024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Inspira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Financial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dirty="0">
                <a:solidFill>
                  <a:srgbClr val="1B206B"/>
                </a:solidFill>
              </a:rPr>
              <a:t>Create</a:t>
            </a:r>
            <a:r>
              <a:rPr sz="3600" spc="-200" dirty="0">
                <a:solidFill>
                  <a:srgbClr val="1B206B"/>
                </a:solidFill>
              </a:rPr>
              <a:t> </a:t>
            </a:r>
            <a:r>
              <a:rPr sz="3600" dirty="0">
                <a:solidFill>
                  <a:srgbClr val="1B206B"/>
                </a:solidFill>
              </a:rPr>
              <a:t>your</a:t>
            </a:r>
            <a:r>
              <a:rPr sz="3600" spc="-90" dirty="0">
                <a:solidFill>
                  <a:srgbClr val="1B206B"/>
                </a:solidFill>
              </a:rPr>
              <a:t> </a:t>
            </a:r>
            <a:r>
              <a:rPr sz="3600" spc="-10" dirty="0">
                <a:solidFill>
                  <a:srgbClr val="1B206B"/>
                </a:solidFill>
              </a:rPr>
              <a:t>profile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01980" y="327342"/>
            <a:ext cx="24098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552A9"/>
                </a:solidFill>
                <a:latin typeface="Tahoma"/>
                <a:cs typeface="Tahoma"/>
              </a:rPr>
              <a:t>MEMBER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40" dirty="0">
                <a:solidFill>
                  <a:srgbClr val="4552A9"/>
                </a:solidFill>
                <a:latin typeface="Tahoma"/>
                <a:cs typeface="Tahoma"/>
              </a:rPr>
              <a:t>WEBSITE</a:t>
            </a:r>
            <a:r>
              <a:rPr sz="1200" b="1" spc="-50" dirty="0">
                <a:solidFill>
                  <a:srgbClr val="4552A9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4552A9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7625" y="571500"/>
            <a:ext cx="885825" cy="6667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pc="80" dirty="0"/>
              <a:t>After</a:t>
            </a:r>
            <a:r>
              <a:rPr spc="-80" dirty="0"/>
              <a:t> </a:t>
            </a:r>
            <a:r>
              <a:rPr spc="60" dirty="0"/>
              <a:t>you</a:t>
            </a:r>
            <a:r>
              <a:rPr spc="75" dirty="0"/>
              <a:t> </a:t>
            </a:r>
            <a:r>
              <a:rPr spc="65" dirty="0"/>
              <a:t>verify</a:t>
            </a:r>
            <a:r>
              <a:rPr spc="-40" dirty="0"/>
              <a:t> </a:t>
            </a:r>
            <a:r>
              <a:rPr spc="50" dirty="0"/>
              <a:t>your</a:t>
            </a:r>
            <a:r>
              <a:rPr spc="5" dirty="0"/>
              <a:t> </a:t>
            </a:r>
            <a:r>
              <a:rPr spc="70" dirty="0"/>
              <a:t>account,</a:t>
            </a:r>
            <a:r>
              <a:rPr spc="15" dirty="0"/>
              <a:t> </a:t>
            </a:r>
            <a:r>
              <a:rPr dirty="0"/>
              <a:t>you’ll</a:t>
            </a:r>
            <a:r>
              <a:rPr spc="15" dirty="0"/>
              <a:t> </a:t>
            </a:r>
            <a:r>
              <a:rPr spc="85" dirty="0"/>
              <a:t>create</a:t>
            </a:r>
            <a:r>
              <a:rPr spc="-85" dirty="0"/>
              <a:t> </a:t>
            </a:r>
            <a:r>
              <a:rPr spc="-20" dirty="0"/>
              <a:t>your </a:t>
            </a:r>
            <a:r>
              <a:rPr spc="50" dirty="0"/>
              <a:t>profile.</a:t>
            </a:r>
            <a:r>
              <a:rPr spc="-114" dirty="0"/>
              <a:t> </a:t>
            </a:r>
            <a:r>
              <a:rPr dirty="0"/>
              <a:t>We’ll</a:t>
            </a:r>
            <a:r>
              <a:rPr spc="40" dirty="0"/>
              <a:t> </a:t>
            </a:r>
            <a:r>
              <a:rPr spc="105" dirty="0"/>
              <a:t>ask</a:t>
            </a:r>
            <a:r>
              <a:rPr spc="-75" dirty="0"/>
              <a:t> </a:t>
            </a:r>
            <a:r>
              <a:rPr spc="60" dirty="0"/>
              <a:t>you</a:t>
            </a:r>
            <a:r>
              <a:rPr spc="20" dirty="0"/>
              <a:t> </a:t>
            </a:r>
            <a:r>
              <a:rPr spc="-25" dirty="0"/>
              <a:t>to:</a:t>
            </a:r>
          </a:p>
          <a:p>
            <a:pPr marL="298450" indent="-285750">
              <a:lnSpc>
                <a:spcPts val="2130"/>
              </a:lnSpc>
              <a:spcBef>
                <a:spcPts val="15"/>
              </a:spcBef>
              <a:buFont typeface="Arial"/>
              <a:buChar char="•"/>
              <a:tabLst>
                <a:tab pos="298450" algn="l"/>
              </a:tabLst>
            </a:pPr>
            <a:r>
              <a:rPr spc="90" dirty="0"/>
              <a:t>Create</a:t>
            </a:r>
            <a:r>
              <a:rPr spc="-114" dirty="0"/>
              <a:t> </a:t>
            </a:r>
            <a:r>
              <a:rPr spc="55" dirty="0"/>
              <a:t>a</a:t>
            </a:r>
            <a:r>
              <a:rPr spc="-5" dirty="0"/>
              <a:t> </a:t>
            </a:r>
            <a:r>
              <a:rPr spc="75" dirty="0"/>
              <a:t>username</a:t>
            </a:r>
            <a:r>
              <a:rPr spc="-185" dirty="0"/>
              <a:t> </a:t>
            </a:r>
            <a:r>
              <a:rPr spc="80" dirty="0"/>
              <a:t>and</a:t>
            </a:r>
            <a:r>
              <a:rPr spc="-35" dirty="0"/>
              <a:t> </a:t>
            </a:r>
            <a:r>
              <a:rPr spc="100" dirty="0"/>
              <a:t>password</a:t>
            </a:r>
          </a:p>
          <a:p>
            <a:pPr marL="298450" indent="-285750">
              <a:lnSpc>
                <a:spcPts val="2130"/>
              </a:lnSpc>
              <a:buFont typeface="Arial"/>
              <a:buChar char="•"/>
              <a:tabLst>
                <a:tab pos="298450" algn="l"/>
              </a:tabLst>
            </a:pPr>
            <a:r>
              <a:rPr spc="90" dirty="0"/>
              <a:t>Set</a:t>
            </a:r>
            <a:r>
              <a:rPr spc="-20" dirty="0"/>
              <a:t> </a:t>
            </a:r>
            <a:r>
              <a:rPr spc="65" dirty="0"/>
              <a:t>up</a:t>
            </a:r>
            <a:r>
              <a:rPr spc="-80" dirty="0"/>
              <a:t> </a:t>
            </a:r>
            <a:r>
              <a:rPr spc="80" dirty="0"/>
              <a:t>security</a:t>
            </a:r>
            <a:r>
              <a:rPr spc="-60" dirty="0"/>
              <a:t> </a:t>
            </a:r>
            <a:r>
              <a:rPr spc="85" dirty="0"/>
              <a:t>questions</a:t>
            </a:r>
            <a:r>
              <a:rPr spc="-160" dirty="0"/>
              <a:t> </a:t>
            </a:r>
            <a:r>
              <a:rPr spc="80" dirty="0"/>
              <a:t>and</a:t>
            </a:r>
            <a:r>
              <a:rPr spc="-110" dirty="0"/>
              <a:t> </a:t>
            </a:r>
            <a:r>
              <a:rPr spc="85" dirty="0"/>
              <a:t>answers</a:t>
            </a:r>
          </a:p>
          <a:p>
            <a:pPr marL="298450" marR="1105535" indent="-286385">
              <a:lnSpc>
                <a:spcPts val="2180"/>
              </a:lnSpc>
              <a:spcBef>
                <a:spcPts val="75"/>
              </a:spcBef>
              <a:buFont typeface="Arial"/>
              <a:buChar char="•"/>
              <a:tabLst>
                <a:tab pos="298450" algn="l"/>
              </a:tabLst>
            </a:pPr>
            <a:r>
              <a:rPr spc="80" dirty="0"/>
              <a:t>Review/accept</a:t>
            </a:r>
            <a:r>
              <a:rPr spc="5" dirty="0"/>
              <a:t> </a:t>
            </a:r>
            <a:r>
              <a:rPr spc="65" dirty="0"/>
              <a:t>the</a:t>
            </a:r>
            <a:r>
              <a:rPr spc="-20" dirty="0"/>
              <a:t> </a:t>
            </a:r>
            <a:r>
              <a:rPr dirty="0"/>
              <a:t>Online</a:t>
            </a:r>
            <a:r>
              <a:rPr spc="65" dirty="0"/>
              <a:t> </a:t>
            </a:r>
            <a:r>
              <a:rPr spc="75" dirty="0"/>
              <a:t>Services </a:t>
            </a:r>
            <a:r>
              <a:rPr spc="50" dirty="0"/>
              <a:t>Agreement*</a:t>
            </a:r>
          </a:p>
          <a:p>
            <a:pPr marL="12700">
              <a:lnSpc>
                <a:spcPts val="2100"/>
              </a:lnSpc>
            </a:pPr>
            <a:r>
              <a:rPr dirty="0"/>
              <a:t>*When</a:t>
            </a:r>
            <a:r>
              <a:rPr spc="-10" dirty="0"/>
              <a:t> </a:t>
            </a:r>
            <a:r>
              <a:rPr spc="60" dirty="0"/>
              <a:t>you</a:t>
            </a:r>
            <a:r>
              <a:rPr spc="-5" dirty="0"/>
              <a:t> </a:t>
            </a:r>
            <a:r>
              <a:rPr spc="80" dirty="0"/>
              <a:t>agree</a:t>
            </a:r>
            <a:r>
              <a:rPr spc="-80" dirty="0"/>
              <a:t> </a:t>
            </a:r>
            <a:r>
              <a:rPr spc="85" dirty="0"/>
              <a:t>to</a:t>
            </a:r>
            <a:r>
              <a:rPr spc="-30" dirty="0"/>
              <a:t> </a:t>
            </a:r>
            <a:r>
              <a:rPr spc="70" dirty="0"/>
              <a:t>the</a:t>
            </a:r>
            <a:r>
              <a:rPr dirty="0"/>
              <a:t> </a:t>
            </a:r>
            <a:r>
              <a:rPr spc="70" dirty="0"/>
              <a:t>terms</a:t>
            </a:r>
            <a:r>
              <a:rPr spc="-50" dirty="0"/>
              <a:t> </a:t>
            </a:r>
            <a:r>
              <a:rPr spc="80" dirty="0"/>
              <a:t>and</a:t>
            </a:r>
            <a:r>
              <a:rPr spc="-85" dirty="0"/>
              <a:t> </a:t>
            </a:r>
            <a:r>
              <a:rPr spc="55" dirty="0"/>
              <a:t>conditions,</a:t>
            </a:r>
          </a:p>
          <a:p>
            <a:pPr marL="12700" marR="43180">
              <a:lnSpc>
                <a:spcPct val="100000"/>
              </a:lnSpc>
              <a:spcBef>
                <a:spcPts val="15"/>
              </a:spcBef>
            </a:pPr>
            <a:r>
              <a:rPr dirty="0"/>
              <a:t>we’ll</a:t>
            </a:r>
            <a:r>
              <a:rPr spc="-25" dirty="0"/>
              <a:t> </a:t>
            </a:r>
            <a:r>
              <a:rPr dirty="0"/>
              <a:t>turn</a:t>
            </a:r>
            <a:r>
              <a:rPr spc="30" dirty="0"/>
              <a:t> </a:t>
            </a:r>
            <a:r>
              <a:rPr spc="60" dirty="0"/>
              <a:t>on</a:t>
            </a:r>
            <a:r>
              <a:rPr spc="30" dirty="0"/>
              <a:t> </a:t>
            </a:r>
            <a:r>
              <a:rPr spc="50" dirty="0"/>
              <a:t>your</a:t>
            </a:r>
            <a:r>
              <a:rPr spc="45" dirty="0"/>
              <a:t> </a:t>
            </a:r>
            <a:r>
              <a:rPr spc="95" dirty="0"/>
              <a:t>paperless</a:t>
            </a:r>
            <a:r>
              <a:rPr spc="-100" dirty="0"/>
              <a:t> </a:t>
            </a:r>
            <a:r>
              <a:rPr spc="90" dirty="0"/>
              <a:t>settings</a:t>
            </a:r>
            <a:r>
              <a:rPr spc="-185" dirty="0"/>
              <a:t> </a:t>
            </a:r>
            <a:r>
              <a:rPr spc="60" dirty="0"/>
              <a:t>for</a:t>
            </a:r>
            <a:r>
              <a:rPr spc="35" dirty="0"/>
              <a:t> </a:t>
            </a:r>
            <a:r>
              <a:rPr spc="60" dirty="0"/>
              <a:t>certain </a:t>
            </a:r>
            <a:r>
              <a:rPr spc="65" dirty="0"/>
              <a:t>notifications.</a:t>
            </a:r>
            <a:r>
              <a:rPr spc="-200" dirty="0"/>
              <a:t> </a:t>
            </a:r>
            <a:r>
              <a:rPr dirty="0"/>
              <a:t>You’ll</a:t>
            </a:r>
            <a:r>
              <a:rPr spc="45" dirty="0"/>
              <a:t> </a:t>
            </a:r>
            <a:r>
              <a:rPr spc="80" dirty="0"/>
              <a:t>simply</a:t>
            </a:r>
            <a:r>
              <a:rPr spc="-95" dirty="0"/>
              <a:t> </a:t>
            </a:r>
            <a:r>
              <a:rPr spc="90" dirty="0"/>
              <a:t>get</a:t>
            </a:r>
            <a:r>
              <a:rPr spc="-40" dirty="0"/>
              <a:t> </a:t>
            </a:r>
            <a:r>
              <a:rPr spc="50" dirty="0"/>
              <a:t>your</a:t>
            </a:r>
            <a:r>
              <a:rPr spc="110" dirty="0"/>
              <a:t> </a:t>
            </a:r>
            <a:r>
              <a:rPr spc="75" dirty="0"/>
              <a:t>documents </a:t>
            </a:r>
            <a:r>
              <a:rPr dirty="0"/>
              <a:t>online.</a:t>
            </a:r>
            <a:r>
              <a:rPr spc="-40" dirty="0"/>
              <a:t> </a:t>
            </a:r>
            <a:r>
              <a:rPr spc="70" dirty="0"/>
              <a:t>This</a:t>
            </a:r>
            <a:r>
              <a:rPr spc="55" dirty="0"/>
              <a:t> will</a:t>
            </a:r>
            <a:r>
              <a:rPr spc="-125" dirty="0"/>
              <a:t> </a:t>
            </a:r>
            <a:r>
              <a:rPr spc="105" dirty="0"/>
              <a:t>be</a:t>
            </a:r>
            <a:r>
              <a:rPr spc="20" dirty="0"/>
              <a:t> </a:t>
            </a:r>
            <a:r>
              <a:rPr dirty="0"/>
              <a:t>in</a:t>
            </a:r>
            <a:r>
              <a:rPr spc="-65" dirty="0"/>
              <a:t> </a:t>
            </a:r>
            <a:r>
              <a:rPr spc="90" dirty="0"/>
              <a:t>place</a:t>
            </a:r>
            <a:r>
              <a:rPr spc="-65" dirty="0"/>
              <a:t> </a:t>
            </a:r>
            <a:r>
              <a:rPr spc="85" dirty="0"/>
              <a:t>unless</a:t>
            </a:r>
            <a:r>
              <a:rPr spc="-30" dirty="0"/>
              <a:t> </a:t>
            </a:r>
            <a:r>
              <a:rPr spc="60" dirty="0"/>
              <a:t>you</a:t>
            </a:r>
            <a:r>
              <a:rPr spc="20" dirty="0"/>
              <a:t> </a:t>
            </a:r>
            <a:r>
              <a:rPr spc="50" dirty="0"/>
              <a:t>make </a:t>
            </a:r>
            <a:r>
              <a:rPr spc="90" dirty="0"/>
              <a:t>changes</a:t>
            </a:r>
            <a:r>
              <a:rPr spc="-60" dirty="0"/>
              <a:t> </a:t>
            </a:r>
            <a:r>
              <a:rPr spc="85" dirty="0"/>
              <a:t>to</a:t>
            </a:r>
            <a:r>
              <a:rPr spc="-30" dirty="0"/>
              <a:t> </a:t>
            </a:r>
            <a:r>
              <a:rPr spc="50" dirty="0"/>
              <a:t>your</a:t>
            </a:r>
            <a:r>
              <a:rPr spc="5" dirty="0"/>
              <a:t> </a:t>
            </a:r>
            <a:r>
              <a:rPr spc="70" dirty="0"/>
              <a:t>notifications</a:t>
            </a:r>
            <a:r>
              <a:rPr spc="-135" dirty="0"/>
              <a:t> </a:t>
            </a:r>
            <a:r>
              <a:rPr dirty="0"/>
              <a:t>in</a:t>
            </a:r>
            <a:r>
              <a:rPr spc="-5" dirty="0"/>
              <a:t> </a:t>
            </a:r>
            <a:r>
              <a:rPr spc="80" dirty="0"/>
              <a:t>Account </a:t>
            </a:r>
            <a:r>
              <a:rPr spc="75" dirty="0"/>
              <a:t>Settings</a:t>
            </a:r>
          </a:p>
          <a:p>
            <a:pPr marL="12700" marR="85090">
              <a:lnSpc>
                <a:spcPct val="100800"/>
              </a:lnSpc>
              <a:spcBef>
                <a:spcPts val="2105"/>
              </a:spcBef>
            </a:pPr>
            <a:r>
              <a:rPr b="1" spc="-60" dirty="0">
                <a:solidFill>
                  <a:srgbClr val="001F5F"/>
                </a:solidFill>
                <a:latin typeface="Tahoma"/>
                <a:cs typeface="Tahoma"/>
              </a:rPr>
              <a:t>QUICK</a:t>
            </a:r>
            <a:r>
              <a:rPr b="1" spc="-1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b="1" spc="-105" dirty="0">
                <a:solidFill>
                  <a:srgbClr val="001F5F"/>
                </a:solidFill>
                <a:latin typeface="Tahoma"/>
                <a:cs typeface="Tahoma"/>
              </a:rPr>
              <a:t>TIP:</a:t>
            </a:r>
            <a:r>
              <a:rPr b="1" spc="-11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pc="80" dirty="0"/>
              <a:t>After</a:t>
            </a:r>
            <a:r>
              <a:rPr spc="-90" dirty="0"/>
              <a:t> </a:t>
            </a:r>
            <a:r>
              <a:rPr spc="60" dirty="0"/>
              <a:t>you </a:t>
            </a:r>
            <a:r>
              <a:rPr spc="85" dirty="0"/>
              <a:t>create</a:t>
            </a:r>
            <a:r>
              <a:rPr spc="-95" dirty="0"/>
              <a:t> </a:t>
            </a:r>
            <a:r>
              <a:rPr spc="55" dirty="0"/>
              <a:t>a</a:t>
            </a:r>
            <a:r>
              <a:rPr spc="-65" dirty="0"/>
              <a:t> </a:t>
            </a:r>
            <a:r>
              <a:rPr spc="75" dirty="0"/>
              <a:t>username</a:t>
            </a:r>
            <a:r>
              <a:rPr spc="-100" dirty="0"/>
              <a:t> </a:t>
            </a:r>
            <a:r>
              <a:rPr spc="55" dirty="0"/>
              <a:t>and </a:t>
            </a:r>
            <a:r>
              <a:rPr spc="90" dirty="0"/>
              <a:t>password,</a:t>
            </a:r>
            <a:r>
              <a:rPr spc="-235" dirty="0"/>
              <a:t> </a:t>
            </a:r>
            <a:r>
              <a:rPr spc="60" dirty="0"/>
              <a:t>you </a:t>
            </a:r>
            <a:r>
              <a:rPr spc="90" dirty="0"/>
              <a:t>can</a:t>
            </a:r>
            <a:r>
              <a:rPr spc="-100" dirty="0"/>
              <a:t> </a:t>
            </a:r>
            <a:r>
              <a:rPr spc="100" dirty="0"/>
              <a:t>use</a:t>
            </a:r>
            <a:r>
              <a:rPr spc="-15" dirty="0"/>
              <a:t> </a:t>
            </a:r>
            <a:r>
              <a:rPr dirty="0"/>
              <a:t>it</a:t>
            </a:r>
            <a:r>
              <a:rPr spc="-70" dirty="0"/>
              <a:t> </a:t>
            </a:r>
            <a:r>
              <a:rPr spc="85" dirty="0"/>
              <a:t>to</a:t>
            </a:r>
            <a:r>
              <a:rPr spc="-45" dirty="0"/>
              <a:t> </a:t>
            </a:r>
            <a:r>
              <a:rPr spc="65" dirty="0"/>
              <a:t>log</a:t>
            </a:r>
            <a:r>
              <a:rPr spc="-65" dirty="0"/>
              <a:t> </a:t>
            </a:r>
            <a:r>
              <a:rPr spc="60" dirty="0"/>
              <a:t>into</a:t>
            </a:r>
            <a:r>
              <a:rPr spc="-45" dirty="0"/>
              <a:t> </a:t>
            </a:r>
            <a:r>
              <a:rPr spc="70" dirty="0"/>
              <a:t>the</a:t>
            </a:r>
            <a:r>
              <a:rPr spc="-90" dirty="0"/>
              <a:t> </a:t>
            </a:r>
            <a:r>
              <a:rPr spc="-10" dirty="0"/>
              <a:t>Inspira </a:t>
            </a:r>
            <a:r>
              <a:rPr dirty="0"/>
              <a:t>Mobile®</a:t>
            </a:r>
            <a:r>
              <a:rPr spc="15" dirty="0"/>
              <a:t> </a:t>
            </a:r>
            <a:r>
              <a:rPr spc="45" dirty="0"/>
              <a:t>app.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000000"/>
                </a:solidFill>
              </a:rPr>
              <a:t>©2024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Inspira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Financial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05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375</Words>
  <Application>Microsoft Office PowerPoint</Application>
  <PresentationFormat>Widescreen</PresentationFormat>
  <Paragraphs>66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Antonio Medium</vt:lpstr>
      <vt:lpstr>Arial</vt:lpstr>
      <vt:lpstr>Arial Narrow</vt:lpstr>
      <vt:lpstr>Gadugi</vt:lpstr>
      <vt:lpstr>Tahoma</vt:lpstr>
      <vt:lpstr>Office Theme</vt:lpstr>
      <vt:lpstr>Inspira Member Website Create your profile &amp; Login</vt:lpstr>
      <vt:lpstr>Access your account from inspirafinancial.com</vt:lpstr>
      <vt:lpstr>First Time User</vt:lpstr>
      <vt:lpstr>Go to inspirafinancial.com</vt:lpstr>
      <vt:lpstr>Be sure to have this information nearby</vt:lpstr>
      <vt:lpstr>Complete this page to help us identify you</vt:lpstr>
      <vt:lpstr>Complete this page to help us identify you</vt:lpstr>
      <vt:lpstr>Enter the last 4 digits of your card number If your account does NOT include a Inspira debit card, you won’t see this page</vt:lpstr>
      <vt:lpstr>Create your profile</vt:lpstr>
      <vt:lpstr>Review the terms and conditions of our Online Service Agreement</vt:lpstr>
      <vt:lpstr>Request a verification code to be sent by email or text This is how we verify your account.</vt:lpstr>
      <vt:lpstr>Enter your verification code</vt:lpstr>
      <vt:lpstr>After you create your profile and set up your account, we’ll take you to your account dashboard.</vt:lpstr>
      <vt:lpstr>Go to mybenefits.inspirafinancial.com</vt:lpstr>
      <vt:lpstr>After you update your profile, we’ll take you to your account dashboard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Josephine Perry</dc:creator>
  <cp:lastModifiedBy>Josephine Perry</cp:lastModifiedBy>
  <cp:revision>1</cp:revision>
  <dcterms:created xsi:type="dcterms:W3CDTF">2024-12-23T14:31:26Z</dcterms:created>
  <dcterms:modified xsi:type="dcterms:W3CDTF">2024-12-23T14:34:11Z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2024-03-06T00:00:00Z</vt:filetime>
  </property>
  <property fmtid="{D5CDD505-2E9C-101B-9397-08002B2CF9AE}" pid="3" name="LastSaved">
    <vt:filetime>2024-12-23T00:00:00Z</vt:filetime>
  </property>
  <property fmtid="{D5CDD505-2E9C-101B-9397-08002B2CF9AE}" pid="4" name="MSIP_Label_67599526-06ca-49cc-9fa9-5307800a949a_ActionId">
    <vt:lpwstr>7854b797-e8b5-450b-ab39-b395ce45f089</vt:lpwstr>
  </property>
  <property fmtid="{D5CDD505-2E9C-101B-9397-08002B2CF9AE}" pid="5" name="MSIP_Label_67599526-06ca-49cc-9fa9-5307800a949a_ContentBits">
    <vt:lpwstr>0</vt:lpwstr>
  </property>
  <property fmtid="{D5CDD505-2E9C-101B-9397-08002B2CF9AE}" pid="6" name="MSIP_Label_67599526-06ca-49cc-9fa9-5307800a949a_Enabled">
    <vt:lpwstr>true</vt:lpwstr>
  </property>
  <property fmtid="{D5CDD505-2E9C-101B-9397-08002B2CF9AE}" pid="7" name="MSIP_Label_67599526-06ca-49cc-9fa9-5307800a949a_Method">
    <vt:lpwstr>Standard</vt:lpwstr>
  </property>
  <property fmtid="{D5CDD505-2E9C-101B-9397-08002B2CF9AE}" pid="8" name="MSIP_Label_67599526-06ca-49cc-9fa9-5307800a949a_Name">
    <vt:lpwstr>67599526-06ca-49cc-9fa9-5307800a949a</vt:lpwstr>
  </property>
  <property fmtid="{D5CDD505-2E9C-101B-9397-08002B2CF9AE}" pid="9" name="MSIP_Label_67599526-06ca-49cc-9fa9-5307800a949a_SetDate">
    <vt:lpwstr>2022-05-31T19:03:23Z</vt:lpwstr>
  </property>
  <property fmtid="{D5CDD505-2E9C-101B-9397-08002B2CF9AE}" pid="10" name="MSIP_Label_67599526-06ca-49cc-9fa9-5307800a949a_SiteId">
    <vt:lpwstr>fabb61b8-3afe-4e75-b934-a47f782b8cd7</vt:lpwstr>
  </property>
</Properties>
</file>