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zalando.pt/perguntas-frequentes" TargetMode="External"/><Relationship Id="rId4" Type="http://schemas.openxmlformats.org/officeDocument/2006/relationships/hyperlink" Target="http://www.zalando.pt/perguntas-frequentes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4.png"/><Relationship Id="rId7" Type="http://schemas.openxmlformats.org/officeDocument/2006/relationships/image" Target="../media/image3.png"/><Relationship Id="rId8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146225" y="438025"/>
            <a:ext cx="9069300" cy="74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 sz="2000">
                <a:solidFill>
                  <a:srgbClr val="FF4C00"/>
                </a:solidFill>
              </a:rPr>
              <a:t>Assenta PERFEITAMENTE? EXCELENTE!</a:t>
            </a:r>
            <a:endParaRPr b="1" sz="2000">
              <a:solidFill>
                <a:srgbClr val="FF4C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>
                <a:solidFill>
                  <a:srgbClr val="FF4C00"/>
                </a:solidFill>
              </a:rPr>
              <a:t>CASO CONTRÁRIO, AS DEVOLUÇÕES AOS PARCEIROS SÃO MUITO SIMPLES.</a:t>
            </a:r>
            <a:endParaRPr b="1">
              <a:solidFill>
                <a:srgbClr val="FF4C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50"/>
            <a:ext cx="260760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1200">
                <a:solidFill>
                  <a:srgbClr val="FF4C00"/>
                </a:solidFill>
              </a:rPr>
              <a:t>1. PREPARA A TUA ENCOMENDA</a:t>
            </a:r>
            <a:endParaRPr b="1" i="0" sz="1200" u="none" cap="none" strike="noStrike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Esta encomenda foi enviada por um dos nossos parceiros. Se quiseres devolver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</a:rPr>
              <a:t>o(s) teu(s) artigo(s), pedimos-te que utilizes o formulário de devolução incluído na tua encomenda.</a:t>
            </a:r>
            <a:endParaRPr sz="900"/>
          </a:p>
        </p:txBody>
      </p:sp>
      <p:sp>
        <p:nvSpPr>
          <p:cNvPr id="62" name="Google Shape;62;p14"/>
          <p:cNvSpPr/>
          <p:nvPr/>
        </p:nvSpPr>
        <p:spPr>
          <a:xfrm>
            <a:off x="3430850" y="2721475"/>
            <a:ext cx="3035100" cy="257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1200">
                <a:solidFill>
                  <a:srgbClr val="FF4C00"/>
                </a:solidFill>
              </a:rPr>
              <a:t>2. DEVOLUÇÕES</a:t>
            </a:r>
            <a:endParaRPr b="1" i="0" sz="1200" u="none" cap="none" strike="noStrike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Podes devolver o(s) teu(s) artigo(s) no prazo de 100 dias através de um ponto de recolha CTT Expresso.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Também podes telefonar-nos para agendar a recolha domiciliária.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de-DE" sz="900">
                <a:solidFill>
                  <a:schemeClr val="dk1"/>
                </a:solidFill>
              </a:rPr>
              <a:t>Importante: Devolve o teu artigo diretamente ao nosso parceiro, não à Zalando.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 sz="900">
                <a:solidFill>
                  <a:schemeClr val="dk1"/>
                </a:solidFill>
              </a:rPr>
              <a:t>Para devoluções, utilize a etiqueta de devolução incluída na embalagem de entrega original. </a:t>
            </a:r>
            <a:endParaRPr b="1"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 sz="900">
                <a:solidFill>
                  <a:schemeClr val="dk1"/>
                </a:solidFill>
              </a:rPr>
              <a:t> A utilização da etiqueta de devolução incorreta poderá levar a uma devolução errada, resultando consequentemente em atrasos no processamento do seu reembolso.</a:t>
            </a:r>
            <a:endParaRPr b="1"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900">
              <a:solidFill>
                <a:schemeClr val="dk1"/>
              </a:solidFill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7100475" y="2762650"/>
            <a:ext cx="2757300" cy="12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1200">
                <a:solidFill>
                  <a:srgbClr val="FF4C00"/>
                </a:solidFill>
              </a:rPr>
              <a:t>3. REEMBOLSOS</a:t>
            </a:r>
            <a:endParaRPr b="1" i="0" sz="1200" u="none" cap="none" strike="noStrike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1000"/>
              <a:t> </a:t>
            </a:r>
            <a:r>
              <a:rPr lang="de-DE" sz="900">
                <a:solidFill>
                  <a:schemeClr val="dk1"/>
                </a:solidFill>
              </a:rPr>
              <a:t>Ser-te-á enviado um e-mail de confirmação assim que o nosso parceiro tiver recebido o(s) teu(s) artigo(s).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A Zalando processará o teu reembolso.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000">
                <a:solidFill>
                  <a:schemeClr val="dk1"/>
                </a:solidFill>
              </a:rPr>
              <a:t>*Perdeste o teu formulário de devolução? Tens mais questões? Visita</a:t>
            </a:r>
            <a:r>
              <a:rPr lang="de-DE" sz="10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lang="de-DE" sz="1000" u="sng">
                <a:solidFill>
                  <a:schemeClr val="hlink"/>
                </a:solidFill>
                <a:hlinkClick r:id="rId4"/>
              </a:rPr>
              <a:t>www.zalando.pt/perguntas-frequentes</a:t>
            </a:r>
            <a:endParaRPr i="0" sz="1000" u="none" cap="none" strike="noStrike"/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205725" y="15569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410625" y="324975"/>
            <a:ext cx="2364275" cy="44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