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SKY5stZW5D7zbzNtry1piFIZ3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de/retoure" TargetMode="External"/><Relationship Id="rId4" Type="http://schemas.openxmlformats.org/officeDocument/2006/relationships/hyperlink" Target="https://www.zalando.de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486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DU WILLST EINEN ARTIKEL ZURÜCKSENDEN? SO GEHT'S!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Rücksendung online anmelden:</a:t>
            </a:r>
            <a:r>
              <a:rPr b="0" i="0" lang="en-US" sz="1000" u="none" cap="none" strike="noStrik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https://www.zalando.de/faq/Returns-and-Refunds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Melde deine Rücksendung online an, damit sie garantiert korrekt bearbeitet wird. Wähle die Artikel deiner Bestellung aus, die du zurückschicken möchtest und gib den Rücksendegrund an.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5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Artikel verpacken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Lege die originalverpackten Artikel in den Versandkarton. Klebe das mitgelieferte Rücksendeetikett auf den gut verschlossenen Karton.</a:t>
            </a:r>
            <a:r>
              <a:rPr b="0" i="0" lang="en-US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Falls ein Rücksendeetikett im Karton nicht enthalten war, oder du es verloren hast und ein Neues brauchst, kannst du es online selbst erstellen.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Artikel versenden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 kannst die Artikel innerhalb von </a:t>
            </a:r>
            <a:r>
              <a:rPr lang="en-US" sz="1000">
                <a:solidFill>
                  <a:schemeClr val="dk1"/>
                </a:solidFill>
              </a:rPr>
              <a:t>30</a:t>
            </a: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Tagen zurücksenden. Bitte gib sie bei einem unserer Versandpartner gemäß beiliegendem Rücksendeetikett ab und behalte den Einlieferungsbeleg. Die Versandkosten übernehmen wir für dich.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713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Für alle weiteren Fragen besuche unsere Hilfeseiten unter www.zalando.</a:t>
            </a:r>
            <a:r>
              <a:rPr b="1" lang="en-US" sz="1000">
                <a:solidFill>
                  <a:schemeClr val="dk1"/>
                </a:solidFill>
              </a:rPr>
              <a:t>at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/faq 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8635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Rückerstattung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Sobald die Rücksendung bei uns geprüft wurde, erhältst du eine Bestätigung per E-Mail und dein Geld zurück.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9025" y="4702675"/>
            <a:ext cx="2508625" cy="4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