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0" r:id="rId3"/>
  </p:sldMasterIdLst>
  <p:notesMasterIdLst>
    <p:notesMasterId r:id="rId4"/>
  </p:notesMasterIdLst>
  <p:sldIdLst>
    <p:sldId id="256" r:id="rId5"/>
  </p:sldIdLst>
  <p:sldSz cy="5670550" cx="10080625"/>
  <p:notesSz cx="7772400" cy="100584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:notes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:notes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1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1" type="body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1"/>
          <p:cNvSpPr txBox="1"/>
          <p:nvPr>
            <p:ph idx="2"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2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2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2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2"/>
          <p:cNvSpPr txBox="1"/>
          <p:nvPr>
            <p:ph idx="3"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4"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3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3"/>
          <p:cNvSpPr txBox="1"/>
          <p:nvPr>
            <p:ph idx="1" type="body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3"/>
          <p:cNvSpPr txBox="1"/>
          <p:nvPr>
            <p:ph idx="2" type="body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3" type="body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4" type="body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3"/>
          <p:cNvSpPr txBox="1"/>
          <p:nvPr>
            <p:ph idx="5" type="body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3"/>
          <p:cNvSpPr txBox="1"/>
          <p:nvPr>
            <p:ph idx="6" type="body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4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4"/>
          <p:cNvSpPr txBox="1"/>
          <p:nvPr>
            <p:ph idx="1"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5"/>
          <p:cNvSpPr txBox="1"/>
          <p:nvPr>
            <p:ph idx="1"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5"/>
          <p:cNvSpPr txBox="1"/>
          <p:nvPr>
            <p:ph idx="2"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6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7"/>
          <p:cNvSpPr txBox="1"/>
          <p:nvPr>
            <p:ph idx="1"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8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8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8"/>
          <p:cNvSpPr txBox="1"/>
          <p:nvPr>
            <p:ph idx="2"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8"/>
          <p:cNvSpPr txBox="1"/>
          <p:nvPr>
            <p:ph idx="3"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9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9"/>
          <p:cNvSpPr txBox="1"/>
          <p:nvPr>
            <p:ph idx="1"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9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9"/>
          <p:cNvSpPr txBox="1"/>
          <p:nvPr>
            <p:ph idx="3"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0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0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0"/>
          <p:cNvSpPr txBox="1"/>
          <p:nvPr>
            <p:ph idx="3"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5" Type="http://schemas.openxmlformats.org/officeDocument/2006/relationships/image" Target="../media/image2.png"/><Relationship Id="rId6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/>
          <p:nvPr/>
        </p:nvSpPr>
        <p:spPr>
          <a:xfrm>
            <a:off x="457200" y="225720"/>
            <a:ext cx="9071280" cy="946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20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PASST ALLES? WUNDERBAR!</a:t>
            </a:r>
            <a:br>
              <a:rPr b="0" i="0" lang="de-DE" sz="18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5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WENN NICHT: RÜCKSENDUNGEN VON PARTNER-PAKETEN SIND GANZ EINFACH.</a:t>
            </a:r>
            <a:endParaRPr b="0" i="0" sz="15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4"/>
          <p:cNvSpPr/>
          <p:nvPr/>
        </p:nvSpPr>
        <p:spPr>
          <a:xfrm>
            <a:off x="566375" y="2726965"/>
            <a:ext cx="4200900" cy="11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4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1. Vorbereitung</a:t>
            </a:r>
            <a:endParaRPr b="0" i="0" sz="14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Dieses Paket wurde von einem unserer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Partner versendet. Solltest du Artikel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zurücksenden wollen, benutze bitte dafür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das beiliegende Rücksendeetikett.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4"/>
          <p:cNvSpPr/>
          <p:nvPr/>
        </p:nvSpPr>
        <p:spPr>
          <a:xfrm>
            <a:off x="3190125" y="2726979"/>
            <a:ext cx="3892800" cy="23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4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2. Versand</a:t>
            </a:r>
            <a:endParaRPr b="0" i="0" sz="14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0" lang="de-DE" sz="900" u="none" cap="none" strike="noStrike">
                <a:solidFill>
                  <a:srgbClr val="000000"/>
                </a:solidFill>
              </a:rPr>
              <a:t>Du kannst die Artikel innerhalb von</a:t>
            </a:r>
            <a:endParaRPr i="0" sz="900" u="none" cap="none" strike="noStrike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0" lang="de-DE" sz="900" u="none" cap="none" strike="noStrike">
                <a:solidFill>
                  <a:srgbClr val="000000"/>
                </a:solidFill>
              </a:rPr>
              <a:t>30 Tagen bei jeder Postfiliale oder</a:t>
            </a:r>
            <a:endParaRPr i="0" sz="900" u="none" cap="none" strike="noStrike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0" lang="de-DE" sz="900" u="none" cap="none" strike="noStrike">
                <a:solidFill>
                  <a:srgbClr val="000000"/>
                </a:solidFill>
              </a:rPr>
              <a:t>Paketstation abgeben.</a:t>
            </a:r>
            <a:endParaRPr i="0" sz="900" u="none" cap="none" strike="noStrike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900" u="none" cap="none" strike="noStrike">
                <a:solidFill>
                  <a:srgbClr val="000000"/>
                </a:solidFill>
              </a:rPr>
              <a:t>Wichtig:</a:t>
            </a:r>
            <a:r>
              <a:rPr i="0" lang="de-DE" sz="900" u="none" cap="none" strike="noStrike">
                <a:solidFill>
                  <a:srgbClr val="000000"/>
                </a:solidFill>
              </a:rPr>
              <a:t> Schicke die Retoure nicht</a:t>
            </a:r>
            <a:endParaRPr i="0" sz="900" u="none" cap="none" strike="noStrike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0" lang="de-DE" sz="900" u="none" cap="none" strike="noStrike">
                <a:solidFill>
                  <a:srgbClr val="000000"/>
                </a:solidFill>
              </a:rPr>
              <a:t>an Zalando, sondern direkt an den</a:t>
            </a:r>
            <a:endParaRPr i="0" sz="900" u="none" cap="none" strike="noStrike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0" lang="de-DE" sz="900" u="none" cap="none" strike="noStrike">
                <a:solidFill>
                  <a:srgbClr val="000000"/>
                </a:solidFill>
              </a:rPr>
              <a:t>Partner zurück. </a:t>
            </a:r>
            <a:endParaRPr i="0" sz="900" u="none" cap="none" strike="noStrike">
              <a:solidFill>
                <a:srgbClr val="000000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900">
                <a:solidFill>
                  <a:schemeClr val="dk1"/>
                </a:solidFill>
              </a:rPr>
              <a:t>Für die Rücksendung verwende bitte das Rücksendeetikett, das </a:t>
            </a:r>
            <a:endParaRPr b="1" sz="9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900">
                <a:solidFill>
                  <a:schemeClr val="dk1"/>
                </a:solidFill>
              </a:rPr>
              <a:t>in der Originalverpackung enthalten war. Die Verwendung eines falschen Rücksendeetiketts kann zu einer fehlgeleiteten Rücksendung und infolgedessen zu Verzögerungen bei der Bearbeitung deiner Rückerstattung führen.</a:t>
            </a:r>
            <a:endParaRPr b="1" sz="900"/>
          </a:p>
        </p:txBody>
      </p:sp>
      <p:sp>
        <p:nvSpPr>
          <p:cNvPr id="63" name="Google Shape;63;p14"/>
          <p:cNvSpPr/>
          <p:nvPr/>
        </p:nvSpPr>
        <p:spPr>
          <a:xfrm>
            <a:off x="7225280" y="2726965"/>
            <a:ext cx="4150500" cy="95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4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3. Rückerstattung</a:t>
            </a:r>
            <a:endParaRPr b="0" i="0" sz="14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Sobald die Artikel beim Partner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eingegangen sind, erhältst du eine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Bestätigung per Mail. Bezahlung sowie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Rückerstattung werden von Zalando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abgewickelt.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4"/>
          <p:cNvSpPr/>
          <p:nvPr/>
        </p:nvSpPr>
        <p:spPr>
          <a:xfrm>
            <a:off x="459360" y="4536360"/>
            <a:ext cx="9232920" cy="8582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*Bei Verlust des Retourenetiketts oder für alle weiteren Fragen besuche unsere Hilfeseiten unter www.zalando.at/faq - darüber kannst du</a:t>
            </a:r>
            <a:endParaRPr b="0" i="0" sz="10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uns auch kontaktieren.</a:t>
            </a:r>
            <a:endParaRPr b="0" i="0" sz="10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Google Shape;65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61180" y="1678680"/>
            <a:ext cx="1085040" cy="789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262800" y="1630983"/>
            <a:ext cx="1323360" cy="885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339875" y="1586518"/>
            <a:ext cx="824040" cy="974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040975" y="225726"/>
            <a:ext cx="1531801" cy="2865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