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57200" y="22572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6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TOUT VA BIEN ? PARFAIT!</a:t>
            </a:r>
            <a:br>
              <a:rPr b="0" i="0" lang="de-DE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SI CE N‘EST PAS LE CAS, LES RETOURS PARTENAIRES SONT TRÈS SIMPLES.</a:t>
            </a:r>
            <a:endParaRPr b="0" i="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370800" y="2834640"/>
            <a:ext cx="4200840" cy="11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1. PRÉPARER VOTRE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COLIS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Ce colis vous a été envoyé par l‘un de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nos partenaires. Si vous voulez renvoyer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votre article, veuillez utiliser le document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retour inclus.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3422150" y="2762654"/>
            <a:ext cx="3892800" cy="223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2. RETOURS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Vous pouvez retourner vos articles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pendant 30 jours en le déposant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par le service de courrier Mondial Relay. 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Important : Retournez votre article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directement à notre partenaire et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pas à Zalando.</a:t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900">
                <a:solidFill>
                  <a:schemeClr val="dk1"/>
                </a:solidFill>
              </a:rPr>
              <a:t>Pour les retours, veuillez utiliser l’étiquette de retour jointe au colis d’origine. L’utilisation d’une mauvaise étiquette de retour peut entraîner l’envoi du retour à une mauvaise adresse et un retard dans le traitement de votre remboursement.</a:t>
            </a:r>
            <a:endParaRPr b="1"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63" name="Google Shape;63;p14"/>
          <p:cNvSpPr/>
          <p:nvPr/>
        </p:nvSpPr>
        <p:spPr>
          <a:xfrm>
            <a:off x="6788405" y="2762640"/>
            <a:ext cx="41505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3. REMBOURSEMENTS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 e-mail de confi rmation vous sera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envoyé quand le colis est arrivé chez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notre partenaire. Zalando effectuera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votre remboursement.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423860" y="4634435"/>
            <a:ext cx="9232800" cy="8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*Vous avez perdus vos documents de retour? Besoin d‘aide? Rendez-vous sur www.zalando.fr/aide.</a:t>
            </a:r>
            <a:endParaRPr b="0" i="0" sz="1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6280" y="1678680"/>
            <a:ext cx="1085040" cy="78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57600" y="1645920"/>
            <a:ext cx="1323360" cy="885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929325" y="1586518"/>
            <a:ext cx="824040" cy="97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812825" y="225725"/>
            <a:ext cx="2016675" cy="377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