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3.png"/><Relationship Id="rId6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6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TOUT VA BIEN ? PARFAIT!</a:t>
            </a:r>
            <a:br>
              <a:rPr b="0" i="0" lang="de-DE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SI CE N‘EST PAS LE CAS, LES RETOURS PARTENAIRES SONT TRÈS SIMPLES.</a:t>
            </a:r>
            <a:endParaRPr b="0" i="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40"/>
            <a:ext cx="420084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PRÉPARER VOTRE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COLIS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Ce colis vous a été envoyé par l‘un de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nos partenaires. Si vous voulez renvoyer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article, veuillez utiliser le document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retour inclus.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422150" y="2762654"/>
            <a:ext cx="3892800" cy="223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RETOURS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Vous pouvez retourner vos articles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pendant 30 jours en le déposant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par le service de courrier Colissimo (LaPoste). 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Important : Retournez votre article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directement à notre partenaire et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pas à Zalando.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Pour les retours, veuillez utiliser l’étiquette de retour jointe au colis d’origine. L’utilisation d’une mauvaise étiquette de retour peut entraîner l’envoi du retour à une mauvaise adresse et un retard dans le traitement de votre remboursement.</a:t>
            </a:r>
            <a:endParaRPr b="1"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63" name="Google Shape;63;p14"/>
          <p:cNvSpPr/>
          <p:nvPr/>
        </p:nvSpPr>
        <p:spPr>
          <a:xfrm>
            <a:off x="6788405" y="2762640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REMBOURSEMENTS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 e-mail de confi rmation vous sera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envoyé quand le colis est arrivé chez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notre partenaire. Zalando effectuera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remboursement.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23860" y="4634435"/>
            <a:ext cx="9232800" cy="8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*Vous avez perdus vos documents de retour? Besoin d‘aide? Rendez-vous sur www.zalando.fr/aide.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280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600" y="1645920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929325" y="1586518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812825" y="225725"/>
            <a:ext cx="2016675" cy="377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