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TOUT VA BIEN ? PARFAIT!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CE N‘EST PAS LE CAS, LES RETOURS PARTENAIRES SONT TRÈS SIMPLES.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PRÉPARER VOTRE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COLIS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 colis vous a été envoyé par l‘un de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 partenaires. Si vous voulez renvoyer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article, veuillez utiliser le document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retour inclus.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4"/>
            <a:ext cx="3892800" cy="22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RETOURS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Vous pouvez retourner vos articles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pendant</a:t>
            </a:r>
            <a:r>
              <a:rPr lang="de-DE" sz="900"/>
              <a:t> 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jours en le déposant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/>
              <a:t>par le service de courrier Chronopost. 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/>
              <a:t>I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mportant : Retournez votre article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directement à notre partenaire et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pas à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Pour les retours, veuillez utiliser l’étiquette de retour jointe au colis d’origine. L’utilisation d’une mauvaise étiquette de retour peut entraîner l’envoi du retour à une mauvaise adresse et un retard dans le traitement de votre remboursement.</a:t>
            </a:r>
            <a:endParaRPr b="1"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3" name="Google Shape;63;p14"/>
          <p:cNvSpPr/>
          <p:nvPr/>
        </p:nvSpPr>
        <p:spPr>
          <a:xfrm>
            <a:off x="67884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REMBOURSEMENTS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e-mail de confi rmation vous sera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envoyé quand le colis est arrivé chez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notre partenaire. Zalando effectuera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remboursement.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634435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*Vous avez perdus vos documents de retour? Besoin d‘aide? Rendez-vous sur www.zalando.fr/aide.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2932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29100" y="225725"/>
            <a:ext cx="2174425" cy="40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