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60" r:id="rId3"/>
  </p:sldMasterIdLst>
  <p:notesMasterIdLst>
    <p:notesMasterId r:id="rId4"/>
  </p:notesMasterIdLst>
  <p:sldIdLst>
    <p:sldId id="256" r:id="rId5"/>
  </p:sldIdLst>
  <p:sldSz cy="5670550" cx="10080625"/>
  <p:notesSz cx="7772400" cy="100584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5" Type="http://schemas.openxmlformats.org/officeDocument/2006/relationships/slide" Target="slides/slide1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295650" y="754375"/>
            <a:ext cx="5181850" cy="37719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777225" y="4777725"/>
            <a:ext cx="6217900" cy="452627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1:notes"/>
          <p:cNvSpPr txBox="1"/>
          <p:nvPr>
            <p:ph idx="1" type="body"/>
          </p:nvPr>
        </p:nvSpPr>
        <p:spPr>
          <a:xfrm>
            <a:off x="777225" y="4777725"/>
            <a:ext cx="6217900" cy="4526275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8" name="Google Shape;58;p1:notes"/>
          <p:cNvSpPr/>
          <p:nvPr>
            <p:ph idx="2" type="sldImg"/>
          </p:nvPr>
        </p:nvSpPr>
        <p:spPr>
          <a:xfrm>
            <a:off x="1295650" y="754375"/>
            <a:ext cx="5181850" cy="37719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x">
  <p:cSld name="TITLE_AND_BODY">
    <p:spTree>
      <p:nvGrpSpPr>
        <p:cNvPr id="8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2"/>
          <p:cNvSpPr txBox="1"/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" name="Google Shape;10;p2"/>
          <p:cNvSpPr txBox="1"/>
          <p:nvPr>
            <p:ph idx="1" type="subTitle"/>
          </p:nvPr>
        </p:nvSpPr>
        <p:spPr>
          <a:xfrm>
            <a:off x="504000" y="1326600"/>
            <a:ext cx="9072000" cy="3288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Content over Content" type="objOverTx">
  <p:cSld name="OBJECT_OVER_TEXT"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11"/>
          <p:cNvSpPr txBox="1"/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0" name="Google Shape;40;p11"/>
          <p:cNvSpPr txBox="1"/>
          <p:nvPr>
            <p:ph idx="1" type="body"/>
          </p:nvPr>
        </p:nvSpPr>
        <p:spPr>
          <a:xfrm>
            <a:off x="504000" y="1326600"/>
            <a:ext cx="907200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1" name="Google Shape;41;p11"/>
          <p:cNvSpPr txBox="1"/>
          <p:nvPr>
            <p:ph idx="2" type="body"/>
          </p:nvPr>
        </p:nvSpPr>
        <p:spPr>
          <a:xfrm>
            <a:off x="504000" y="3044520"/>
            <a:ext cx="907200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4 Content" type="fourObj">
  <p:cSld name="FOUR_OBJECTS">
    <p:spTree>
      <p:nvGrpSpPr>
        <p:cNvPr id="42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12"/>
          <p:cNvSpPr txBox="1"/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12"/>
          <p:cNvSpPr txBox="1"/>
          <p:nvPr>
            <p:ph idx="1" type="body"/>
          </p:nvPr>
        </p:nvSpPr>
        <p:spPr>
          <a:xfrm>
            <a:off x="504000" y="1326600"/>
            <a:ext cx="442692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5" name="Google Shape;45;p12"/>
          <p:cNvSpPr txBox="1"/>
          <p:nvPr>
            <p:ph idx="2" type="body"/>
          </p:nvPr>
        </p:nvSpPr>
        <p:spPr>
          <a:xfrm>
            <a:off x="5152680" y="1326600"/>
            <a:ext cx="442692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6" name="Google Shape;46;p12"/>
          <p:cNvSpPr txBox="1"/>
          <p:nvPr>
            <p:ph idx="3" type="body"/>
          </p:nvPr>
        </p:nvSpPr>
        <p:spPr>
          <a:xfrm>
            <a:off x="504000" y="3044520"/>
            <a:ext cx="442692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12"/>
          <p:cNvSpPr txBox="1"/>
          <p:nvPr>
            <p:ph idx="4" type="body"/>
          </p:nvPr>
        </p:nvSpPr>
        <p:spPr>
          <a:xfrm>
            <a:off x="5152680" y="3044520"/>
            <a:ext cx="442692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6 Content">
  <p:cSld name="Title, 6 Content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3"/>
          <p:cNvSpPr txBox="1"/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0" name="Google Shape;50;p13"/>
          <p:cNvSpPr txBox="1"/>
          <p:nvPr>
            <p:ph idx="1" type="body"/>
          </p:nvPr>
        </p:nvSpPr>
        <p:spPr>
          <a:xfrm>
            <a:off x="504000" y="1326600"/>
            <a:ext cx="292104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1" name="Google Shape;51;p13"/>
          <p:cNvSpPr txBox="1"/>
          <p:nvPr>
            <p:ph idx="2" type="body"/>
          </p:nvPr>
        </p:nvSpPr>
        <p:spPr>
          <a:xfrm>
            <a:off x="3571560" y="1326600"/>
            <a:ext cx="292104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13"/>
          <p:cNvSpPr txBox="1"/>
          <p:nvPr>
            <p:ph idx="3" type="body"/>
          </p:nvPr>
        </p:nvSpPr>
        <p:spPr>
          <a:xfrm>
            <a:off x="6639120" y="1326600"/>
            <a:ext cx="292104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13"/>
          <p:cNvSpPr txBox="1"/>
          <p:nvPr>
            <p:ph idx="4" type="body"/>
          </p:nvPr>
        </p:nvSpPr>
        <p:spPr>
          <a:xfrm>
            <a:off x="504000" y="3044520"/>
            <a:ext cx="292104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4" name="Google Shape;54;p13"/>
          <p:cNvSpPr txBox="1"/>
          <p:nvPr>
            <p:ph idx="5" type="body"/>
          </p:nvPr>
        </p:nvSpPr>
        <p:spPr>
          <a:xfrm>
            <a:off x="3571560" y="3044520"/>
            <a:ext cx="292104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5" name="Google Shape;55;p13"/>
          <p:cNvSpPr txBox="1"/>
          <p:nvPr>
            <p:ph idx="6" type="body"/>
          </p:nvPr>
        </p:nvSpPr>
        <p:spPr>
          <a:xfrm>
            <a:off x="6639120" y="3044520"/>
            <a:ext cx="292104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 Slide" type="blank">
  <p:cSld name="BLANK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Content" type="obj">
  <p:cSld name="OBJECT">
    <p:spTree>
      <p:nvGrpSpPr>
        <p:cNvPr id="12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Google Shape;13;p4"/>
          <p:cNvSpPr txBox="1"/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" name="Google Shape;14;p4"/>
          <p:cNvSpPr txBox="1"/>
          <p:nvPr>
            <p:ph idx="1" type="body"/>
          </p:nvPr>
        </p:nvSpPr>
        <p:spPr>
          <a:xfrm>
            <a:off x="504000" y="1326600"/>
            <a:ext cx="9072000" cy="3288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2 Content" type="twoObj">
  <p:cSld name="TWO_OBJECTS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5"/>
          <p:cNvSpPr txBox="1"/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" name="Google Shape;17;p5"/>
          <p:cNvSpPr txBox="1"/>
          <p:nvPr>
            <p:ph idx="1" type="body"/>
          </p:nvPr>
        </p:nvSpPr>
        <p:spPr>
          <a:xfrm>
            <a:off x="504000" y="1326600"/>
            <a:ext cx="4426920" cy="3288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8" name="Google Shape;18;p5"/>
          <p:cNvSpPr txBox="1"/>
          <p:nvPr>
            <p:ph idx="2" type="body"/>
          </p:nvPr>
        </p:nvSpPr>
        <p:spPr>
          <a:xfrm>
            <a:off x="5152680" y="1326600"/>
            <a:ext cx="4426920" cy="3288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6"/>
          <p:cNvSpPr txBox="1"/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entered Text" type="objOnly">
  <p:cSld name="OBJECT_ONLY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7"/>
          <p:cNvSpPr txBox="1"/>
          <p:nvPr>
            <p:ph idx="1" type="subTitle"/>
          </p:nvPr>
        </p:nvSpPr>
        <p:spPr>
          <a:xfrm>
            <a:off x="504000" y="226080"/>
            <a:ext cx="9072000" cy="4388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2 Content and Content" type="twoObjAndObj">
  <p:cSld name="TWO_OBJECTS_AND_OBJECT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8"/>
          <p:cNvSpPr txBox="1"/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8"/>
          <p:cNvSpPr txBox="1"/>
          <p:nvPr>
            <p:ph idx="1" type="body"/>
          </p:nvPr>
        </p:nvSpPr>
        <p:spPr>
          <a:xfrm>
            <a:off x="504000" y="1326600"/>
            <a:ext cx="442692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6" name="Google Shape;26;p8"/>
          <p:cNvSpPr txBox="1"/>
          <p:nvPr>
            <p:ph idx="2" type="body"/>
          </p:nvPr>
        </p:nvSpPr>
        <p:spPr>
          <a:xfrm>
            <a:off x="5152680" y="1326600"/>
            <a:ext cx="4426920" cy="3288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" name="Google Shape;27;p8"/>
          <p:cNvSpPr txBox="1"/>
          <p:nvPr>
            <p:ph idx="3" type="body"/>
          </p:nvPr>
        </p:nvSpPr>
        <p:spPr>
          <a:xfrm>
            <a:off x="504000" y="3044520"/>
            <a:ext cx="442692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Content and 2 Content" type="objAndTwoObj">
  <p:cSld name="OBJECT_AND_TWO_OBJECTS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9"/>
          <p:cNvSpPr txBox="1"/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0" name="Google Shape;30;p9"/>
          <p:cNvSpPr txBox="1"/>
          <p:nvPr>
            <p:ph idx="1" type="body"/>
          </p:nvPr>
        </p:nvSpPr>
        <p:spPr>
          <a:xfrm>
            <a:off x="504000" y="1326600"/>
            <a:ext cx="4426920" cy="3288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9"/>
          <p:cNvSpPr txBox="1"/>
          <p:nvPr>
            <p:ph idx="2" type="body"/>
          </p:nvPr>
        </p:nvSpPr>
        <p:spPr>
          <a:xfrm>
            <a:off x="5152680" y="1326600"/>
            <a:ext cx="442692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2" name="Google Shape;32;p9"/>
          <p:cNvSpPr txBox="1"/>
          <p:nvPr>
            <p:ph idx="3" type="body"/>
          </p:nvPr>
        </p:nvSpPr>
        <p:spPr>
          <a:xfrm>
            <a:off x="5152680" y="3044520"/>
            <a:ext cx="442692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2 Content over Content" type="twoObjOverTx">
  <p:cSld name="TWO_OBJECTS_OVER_TEXT"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10"/>
          <p:cNvSpPr txBox="1"/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10"/>
          <p:cNvSpPr txBox="1"/>
          <p:nvPr>
            <p:ph idx="1" type="body"/>
          </p:nvPr>
        </p:nvSpPr>
        <p:spPr>
          <a:xfrm>
            <a:off x="504000" y="1326600"/>
            <a:ext cx="442692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6" name="Google Shape;36;p10"/>
          <p:cNvSpPr txBox="1"/>
          <p:nvPr>
            <p:ph idx="2" type="body"/>
          </p:nvPr>
        </p:nvSpPr>
        <p:spPr>
          <a:xfrm>
            <a:off x="5152680" y="1326600"/>
            <a:ext cx="442692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7" name="Google Shape;37;p10"/>
          <p:cNvSpPr txBox="1"/>
          <p:nvPr>
            <p:ph idx="3" type="body"/>
          </p:nvPr>
        </p:nvSpPr>
        <p:spPr>
          <a:xfrm>
            <a:off x="504000" y="3044520"/>
            <a:ext cx="907200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theme" Target="../theme/theme2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504000" y="1326600"/>
            <a:ext cx="9072000" cy="3288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1.png"/><Relationship Id="rId6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4"/>
          <p:cNvSpPr/>
          <p:nvPr/>
        </p:nvSpPr>
        <p:spPr>
          <a:xfrm>
            <a:off x="457200" y="225720"/>
            <a:ext cx="9071280" cy="94608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de-DE" sz="2000" u="none" cap="none" strike="noStrike">
                <a:solidFill>
                  <a:srgbClr val="FF4C00"/>
                </a:solidFill>
                <a:latin typeface="Arial"/>
                <a:ea typeface="Arial"/>
                <a:cs typeface="Arial"/>
                <a:sym typeface="Arial"/>
              </a:rPr>
              <a:t>Der KĀ UZLIETS? LIELISKI!</a:t>
            </a:r>
            <a:br>
              <a:rPr b="0" i="0" lang="de-DE" sz="1800" u="none" cap="none" strike="noStrike">
                <a:solidFill>
                  <a:srgbClr val="FF4C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0" i="0" lang="de-DE" sz="1500" u="none" cap="none" strike="noStrike">
                <a:solidFill>
                  <a:srgbClr val="FF4C00"/>
                </a:solidFill>
                <a:latin typeface="Arial"/>
                <a:ea typeface="Arial"/>
                <a:cs typeface="Arial"/>
                <a:sym typeface="Arial"/>
              </a:rPr>
              <a:t>JA NĒ, ATGRIEZT PRECI PARTNERIM IR PAVISAM VIENKĀRŠI.</a:t>
            </a:r>
            <a:endParaRPr b="0" i="0" sz="1500" u="none" cap="none" strike="noStrike">
              <a:solidFill>
                <a:srgbClr val="FF4C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1" name="Google Shape;61;p14"/>
          <p:cNvSpPr/>
          <p:nvPr/>
        </p:nvSpPr>
        <p:spPr>
          <a:xfrm>
            <a:off x="370800" y="2834640"/>
            <a:ext cx="4200840" cy="1114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de-DE" sz="1200" u="none" cap="none" strike="noStrike">
                <a:solidFill>
                  <a:srgbClr val="FF4C00"/>
                </a:solidFill>
                <a:latin typeface="Arial"/>
                <a:ea typeface="Arial"/>
                <a:cs typeface="Arial"/>
                <a:sym typeface="Arial"/>
              </a:rPr>
              <a:t>1. SAGATAVOJIET PAKU</a:t>
            </a:r>
            <a:endParaRPr b="0" i="0" sz="1200" u="none" cap="none" strike="noStrike">
              <a:solidFill>
                <a:srgbClr val="FF4C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de-DE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Šo paku jums nosūtīja kāds no mūsu </a:t>
            </a:r>
            <a:endParaRPr b="0" i="0" sz="9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de-DE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Partneriem. Ja vēlaties nosūtīt preci(-es) </a:t>
            </a:r>
            <a:endParaRPr b="0" i="0" sz="9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de-DE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atpakaļ, lūdzu, izmantojiet sūtījumam </a:t>
            </a:r>
            <a:endParaRPr b="0" i="0" sz="9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de-DE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pievienoto atgriešanas veidlapu.</a:t>
            </a:r>
            <a:endParaRPr b="0" i="0" sz="9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100" u="none" cap="none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2" name="Google Shape;62;p14"/>
          <p:cNvSpPr/>
          <p:nvPr/>
        </p:nvSpPr>
        <p:spPr>
          <a:xfrm>
            <a:off x="3422150" y="2762651"/>
            <a:ext cx="3892800" cy="1773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de-DE" sz="1200" u="none" cap="none" strike="noStrike">
                <a:solidFill>
                  <a:srgbClr val="FF4C00"/>
                </a:solidFill>
                <a:latin typeface="Arial"/>
                <a:ea typeface="Arial"/>
                <a:cs typeface="Arial"/>
                <a:sym typeface="Arial"/>
              </a:rPr>
              <a:t>2. ATGRIEŠANA</a:t>
            </a:r>
            <a:endParaRPr b="0" i="0" sz="1200" u="none" cap="none" strike="noStrike">
              <a:solidFill>
                <a:srgbClr val="FF4C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de-DE" sz="900"/>
              <a:t>Preci(-es) varat atgriezt 30 dienu laikā,</a:t>
            </a:r>
            <a:endParaRPr sz="9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de-DE" sz="900"/>
              <a:t>Izmantojot Itella/Posti.</a:t>
            </a:r>
            <a:endParaRPr sz="9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de-DE" sz="900"/>
              <a:t>Svarīgi: atgrieziet preci tieši mūsu partnerim,</a:t>
            </a:r>
            <a:endParaRPr sz="9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de-DE" sz="900"/>
              <a:t>nevis Zalando.</a:t>
            </a:r>
            <a:endParaRPr sz="900"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900"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de-DE" sz="900">
                <a:solidFill>
                  <a:schemeClr val="dk1"/>
                </a:solidFill>
              </a:rPr>
              <a:t>Pasūtījumu atgriešanai, lūdzu, izmantot atgriešanas etiķeti, kas iekļauta oriģinālajā piegādes pakā. Nepareizas atgriešanas etiķetes izmantošana var radīt kļūdas atgriešanas procesā un līdz ar to aizkavēt atmaksu.</a:t>
            </a:r>
            <a:endParaRPr b="1" sz="900"/>
          </a:p>
        </p:txBody>
      </p:sp>
      <p:sp>
        <p:nvSpPr>
          <p:cNvPr id="63" name="Google Shape;63;p14"/>
          <p:cNvSpPr/>
          <p:nvPr/>
        </p:nvSpPr>
        <p:spPr>
          <a:xfrm>
            <a:off x="7038055" y="2762640"/>
            <a:ext cx="4150500" cy="956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de-DE" sz="1200" u="none" cap="none" strike="noStrike">
                <a:solidFill>
                  <a:srgbClr val="FF4C00"/>
                </a:solidFill>
                <a:latin typeface="Arial"/>
                <a:ea typeface="Arial"/>
                <a:cs typeface="Arial"/>
                <a:sym typeface="Arial"/>
              </a:rPr>
              <a:t>3. ATMAKSA</a:t>
            </a:r>
            <a:endParaRPr b="0" i="0" sz="1200" u="none" cap="none" strike="noStrike">
              <a:solidFill>
                <a:srgbClr val="FF4C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de-DE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Kad mūsu partneris būs saņēmis preci(-es), </a:t>
            </a:r>
            <a:endParaRPr b="0" i="0" sz="9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de-DE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jums tiks nosūtīts apstiprinājuma e-pasts. </a:t>
            </a:r>
            <a:endParaRPr b="0" i="0" sz="9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9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de-DE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Zalando apstrādās atmaksas pieprasījumu.</a:t>
            </a:r>
            <a:endParaRPr b="0" i="0" sz="900" u="none" cap="none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4" name="Google Shape;64;p14"/>
          <p:cNvSpPr/>
          <p:nvPr/>
        </p:nvSpPr>
        <p:spPr>
          <a:xfrm>
            <a:off x="459360" y="4536360"/>
            <a:ext cx="9232920" cy="85824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de-DE" sz="1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*Vai pazaudējāt atgriešanas veidlapu? Vai arī jums ir citi jautājumi? Dodieties uz www.zalando.lv/faq</a:t>
            </a:r>
            <a:endParaRPr b="0" i="0" sz="1000" u="none" cap="none" strike="noStrike"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65" name="Google Shape;65;p1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926280" y="1678680"/>
            <a:ext cx="1085040" cy="789840"/>
          </a:xfrm>
          <a:prstGeom prst="rect">
            <a:avLst/>
          </a:prstGeom>
          <a:noFill/>
          <a:ln>
            <a:noFill/>
          </a:ln>
        </p:spPr>
      </p:pic>
      <p:pic>
        <p:nvPicPr>
          <p:cNvPr id="66" name="Google Shape;66;p1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657600" y="1645920"/>
            <a:ext cx="1323360" cy="885240"/>
          </a:xfrm>
          <a:prstGeom prst="rect">
            <a:avLst/>
          </a:prstGeom>
          <a:noFill/>
          <a:ln>
            <a:noFill/>
          </a:ln>
        </p:spPr>
      </p:pic>
      <p:pic>
        <p:nvPicPr>
          <p:cNvPr id="67" name="Google Shape;67;p14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7152225" y="1586518"/>
            <a:ext cx="824040" cy="974160"/>
          </a:xfrm>
          <a:prstGeom prst="rect">
            <a:avLst/>
          </a:prstGeom>
          <a:noFill/>
          <a:ln>
            <a:noFill/>
          </a:ln>
        </p:spPr>
      </p:pic>
      <p:pic>
        <p:nvPicPr>
          <p:cNvPr id="68" name="Google Shape;68;p14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7648325" y="297375"/>
            <a:ext cx="2085950" cy="3901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