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jPJZ//vdnC3CnBA4kVR2E131tp7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de/returns/" TargetMode="External"/><Relationship Id="rId4" Type="http://schemas.openxmlformats.org/officeDocument/2006/relationships/hyperlink" Target="https://www.zalando.pl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84975" y="3657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1800">
                <a:solidFill>
                  <a:srgbClr val="FF4C00"/>
                </a:solidFill>
              </a:rPr>
              <a:t>CHCESZ ZWRÓCIĆ ZAKUPIONY PRZEDMIOT? OTO, JAK TO DZIAŁA!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lang="en-US" sz="12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Zarejestruj zwrot online: </a:t>
            </a:r>
            <a:endParaRPr b="1" sz="1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https://www.zalando.pl/faq/Returns-and-Refunds</a:t>
            </a:r>
            <a:endParaRPr b="0" i="0" sz="12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Zarejestruj zwrot online, aby umożliwić jego prawidłowe przetworzenie. Zaznacz pozycje z zamówienia, które chcesz zwrócić i określ przyczynę.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99400" y="11373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lang="en-US" sz="1200">
                <a:solidFill>
                  <a:schemeClr val="dk1"/>
                </a:solidFill>
              </a:rPr>
              <a:t>Pakowanie przedmiotów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Włóż przedmioty zapakowane w oryginalne opakowanie do pudełka wysyłkowego. Naklej dostarczoną etykietę zwrotną na szczelnie zaklejone pudełko. </a:t>
            </a:r>
            <a:r>
              <a:rPr b="1" lang="en-US" sz="1000">
                <a:solidFill>
                  <a:schemeClr val="dk1"/>
                </a:solidFill>
              </a:rPr>
              <a:t>Jeśli etykieta zwrotna nie została dołączona do przesyłki, jeśli została zagubiona i potrzebujesz nowej, można ją przygotować samodzielnie online.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1" lang="en-US" sz="1200">
                <a:solidFill>
                  <a:schemeClr val="dk1"/>
                </a:solidFill>
              </a:rPr>
              <a:t>Wysyłka przedmiotów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Zwrot produktów jest możliwy przez okres 30 dni. Produkty należy dostarczyć do jednego z naszych partnerów wysyłkowych, używając załączonej etykiety zwrotnej i zachowując dowód nadania. Koszty wysyłki zostaną przez nas pokryte.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5014245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000">
                <a:solidFill>
                  <a:schemeClr val="dk1"/>
                </a:solidFill>
              </a:rPr>
              <a:t>Odwiedź naszą sekcję „Pomoc i kontakt“ na www.zalando.pl/faq.</a:t>
            </a:r>
            <a:endParaRPr b="1" sz="10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60625" y="32457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4. Zwrot pieniędzy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Gdy tylko dokonamy weryfikacji zwracanego produktu, otrzymasz potwierdzenie drogą mailową oraz zwrot pieniędzy.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67400" y="4876125"/>
            <a:ext cx="2276400" cy="42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