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0" r:id="rId3"/>
  </p:sldMasterIdLst>
  <p:notesMasterIdLst>
    <p:notesMasterId r:id="rId4"/>
  </p:notesMasterIdLst>
  <p:sldIdLst>
    <p:sldId id="256" r:id="rId5"/>
  </p:sldIdLst>
  <p:sldSz cy="5670550" cx="10080625"/>
  <p:notesSz cx="7772400" cy="100584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:notes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:notes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1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1" type="body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1"/>
          <p:cNvSpPr txBox="1"/>
          <p:nvPr>
            <p:ph idx="2"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2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2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2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2"/>
          <p:cNvSpPr txBox="1"/>
          <p:nvPr>
            <p:ph idx="3"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4"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3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3"/>
          <p:cNvSpPr txBox="1"/>
          <p:nvPr>
            <p:ph idx="1" type="body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3"/>
          <p:cNvSpPr txBox="1"/>
          <p:nvPr>
            <p:ph idx="2" type="body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3" type="body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4" type="body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3"/>
          <p:cNvSpPr txBox="1"/>
          <p:nvPr>
            <p:ph idx="5" type="body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3"/>
          <p:cNvSpPr txBox="1"/>
          <p:nvPr>
            <p:ph idx="6" type="body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4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4"/>
          <p:cNvSpPr txBox="1"/>
          <p:nvPr>
            <p:ph idx="1"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5"/>
          <p:cNvSpPr txBox="1"/>
          <p:nvPr>
            <p:ph idx="1"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5"/>
          <p:cNvSpPr txBox="1"/>
          <p:nvPr>
            <p:ph idx="2"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6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7"/>
          <p:cNvSpPr txBox="1"/>
          <p:nvPr>
            <p:ph idx="1"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8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8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8"/>
          <p:cNvSpPr txBox="1"/>
          <p:nvPr>
            <p:ph idx="2"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8"/>
          <p:cNvSpPr txBox="1"/>
          <p:nvPr>
            <p:ph idx="3"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9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9"/>
          <p:cNvSpPr txBox="1"/>
          <p:nvPr>
            <p:ph idx="1"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9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9"/>
          <p:cNvSpPr txBox="1"/>
          <p:nvPr>
            <p:ph idx="3"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0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0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0"/>
          <p:cNvSpPr txBox="1"/>
          <p:nvPr>
            <p:ph idx="3"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4.png"/><Relationship Id="rId6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/>
          <p:nvPr/>
        </p:nvSpPr>
        <p:spPr>
          <a:xfrm>
            <a:off x="457200" y="225720"/>
            <a:ext cx="9071280" cy="946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6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PASUJ</a:t>
            </a:r>
            <a:r>
              <a:rPr b="1" lang="de-DE" sz="1600">
                <a:solidFill>
                  <a:srgbClr val="FF4C00"/>
                </a:solidFill>
              </a:rPr>
              <a:t>E</a:t>
            </a:r>
            <a:r>
              <a:rPr b="1" i="0" lang="de-DE" sz="16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 IDEALNIE? TO WSPANIALE!</a:t>
            </a:r>
            <a:br>
              <a:rPr b="0" i="0" lang="de-DE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JEŚLI JEST ODWROTNIE, PAMIETAJ, ŻE ZWROT ARTYKUŁÓW PARTNERSKICH JEST BARDZO PROSTY.</a:t>
            </a:r>
            <a:endParaRPr b="0" i="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4"/>
          <p:cNvSpPr/>
          <p:nvPr/>
        </p:nvSpPr>
        <p:spPr>
          <a:xfrm>
            <a:off x="370800" y="2834640"/>
            <a:ext cx="4200840" cy="11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1. PRZYGOTUJ PRZESYŁKĘ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Przesyłka ta została wysłana przez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jednego z naszych partnerów. Jeśli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chcesz zwrócić dany artykuł, skorzystaj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 załączonego formularza zwrotu.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4"/>
          <p:cNvSpPr/>
          <p:nvPr/>
        </p:nvSpPr>
        <p:spPr>
          <a:xfrm>
            <a:off x="3422160" y="2762640"/>
            <a:ext cx="3892680" cy="162612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2. ZWROT ARTYKUŁÓW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de-DE" sz="900">
                <a:solidFill>
                  <a:schemeClr val="dk1"/>
                </a:solidFill>
              </a:rPr>
              <a:t>Zamówiony artykuł możesz zwrócić</a:t>
            </a:r>
            <a:endParaRPr sz="9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de-DE" sz="900">
                <a:solidFill>
                  <a:schemeClr val="dk1"/>
                </a:solidFill>
              </a:rPr>
              <a:t>do 30 dni za pośrednictwem kuriera DHL.</a:t>
            </a:r>
            <a:endParaRPr sz="9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de-DE" sz="900">
                <a:solidFill>
                  <a:schemeClr val="dk1"/>
                </a:solidFill>
              </a:rPr>
              <a:t>Ważne: Zwróć artykuły bezpośrednio</a:t>
            </a:r>
            <a:endParaRPr sz="9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de-DE" sz="900">
                <a:solidFill>
                  <a:schemeClr val="dk1"/>
                </a:solidFill>
              </a:rPr>
              <a:t>do naszego partnera, a nie do Zalando.</a:t>
            </a:r>
            <a:endParaRPr sz="9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900">
                <a:solidFill>
                  <a:schemeClr val="dk1"/>
                </a:solidFill>
              </a:rPr>
              <a:t>Do zwrotu należy użyć etykiety zwrotnej dołączonej do oryginalnego opakowania. Użycie nieprawidłowej etykiety zwrotnej może doprowadzić do błędnego skierowania zwrotu, a w konsekwencji do opóźnień w przetwarzaniu zwrotu.</a:t>
            </a:r>
            <a:endParaRPr b="1" sz="900"/>
          </a:p>
        </p:txBody>
      </p:sp>
      <p:sp>
        <p:nvSpPr>
          <p:cNvPr id="63" name="Google Shape;63;p14"/>
          <p:cNvSpPr/>
          <p:nvPr/>
        </p:nvSpPr>
        <p:spPr>
          <a:xfrm>
            <a:off x="6931080" y="2762640"/>
            <a:ext cx="4150500" cy="95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3. ZWROT NALEŻNOŚCI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Email z potwierdzeniem zostanie do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Ciebie wysłany w momencie, kiedy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nasz partner otrzyma odesłany przez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Ciebie artykuł.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Zalando zajmie się procedurą zwrotu.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4"/>
          <p:cNvSpPr/>
          <p:nvPr/>
        </p:nvSpPr>
        <p:spPr>
          <a:xfrm>
            <a:off x="423860" y="4812310"/>
            <a:ext cx="9232800" cy="85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*Zagin</a:t>
            </a:r>
            <a:r>
              <a:rPr lang="de-DE" sz="1000">
                <a:solidFill>
                  <a:schemeClr val="dk1"/>
                </a:solidFill>
              </a:rPr>
              <a:t>ą</a:t>
            </a:r>
            <a:r>
              <a:rPr b="0" i="0" lang="de-DE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ƚ formularz zwrotu? Masz dodatkowe pytania? Odwiedź naszą sekcję „Pomoc i kontakt“ na www.zalando.pl/faq.</a:t>
            </a:r>
            <a:endParaRPr b="0" i="0" sz="10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Google Shape;65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26280" y="1678680"/>
            <a:ext cx="1085040" cy="789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57600" y="1645920"/>
            <a:ext cx="1323360" cy="885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071975" y="1586518"/>
            <a:ext cx="824040" cy="974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994925" y="225725"/>
            <a:ext cx="1661725" cy="310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