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PASUJ</a:t>
            </a:r>
            <a:r>
              <a:rPr b="1" lang="de-DE" sz="1600">
                <a:solidFill>
                  <a:srgbClr val="FF4C00"/>
                </a:solidFill>
              </a:rPr>
              <a:t>E</a:t>
            </a: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 IDEALNIE? TO WSPANIALE!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JEŚLI JEST ODWROTNIE, PAMIETAJ, ŻE ZWROT ARTYKUŁÓW PARTNERSKICH JEST BARDZO PROSTY.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PRZYGOTUJ PRZESYŁKĘ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Przesyłka ta została wysłana przez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jednego z naszych partnerów. Jeśli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chcesz zwrócić dany artykuł, skorzystaj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 załączonego formularza zwrotu.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60" y="2762640"/>
            <a:ext cx="3892680" cy="1626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ZWROT ARTYKUŁÓW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Zamówiony artykuł możesz zwrócić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do 30 dni za pośrednictwem kuriera DPD.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Ważne: Zwróć artykuły bezpośrednio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do naszego partnera, a nie do Zalando.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Do zwrotu należy użyć etykiety zwrotnej dołączonej do oryginalnego opakowania. Użycie nieprawidłowej etykiety zwrotnej może doprowadzić do błędnego skierowania zwrotu, a w konsekwencji do opóźnień w przetwarzaniu zwrotu.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93108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ZWROT NALEŻNOŚCI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Email z potwierdzeniem zostanie 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Ciebie wysłany w momencie, kiedy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nasz partner otrzyma odesłany przez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Ciebie artykuł.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zajmie się procedurą zwrotu.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812310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*Zagin</a:t>
            </a:r>
            <a:r>
              <a:rPr lang="de-DE" sz="1000">
                <a:solidFill>
                  <a:schemeClr val="dk1"/>
                </a:solidFill>
              </a:rPr>
              <a:t>ą</a:t>
            </a: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ƚ formularz zwrotu? Masz dodatkowe pytania? Odwiedź naszą sekcję „Pomoc i kontakt“ na www.zalando.pl/faq.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7197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826775" y="225725"/>
            <a:ext cx="1921451" cy="35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