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Lst>
  <p:sldSz cy="5670550" cx="10080625"/>
  <p:notesSz cx="7772400" cy="100584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6" roundtripDataSignature="AMtx7mi7Bb/14xbf/RTuid6TljbPt/Bvm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5" Type="http://schemas.openxmlformats.org/officeDocument/2006/relationships/slide" Target="slides/slide1.xml"/><Relationship Id="rId6"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95650" y="754375"/>
            <a:ext cx="5181850" cy="3771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777225" y="4777725"/>
            <a:ext cx="6217900" cy="4526275"/>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p2:notes"/>
          <p:cNvSpPr txBox="1"/>
          <p:nvPr>
            <p:ph idx="1" type="body"/>
          </p:nvPr>
        </p:nvSpPr>
        <p:spPr>
          <a:xfrm>
            <a:off x="777225" y="4777725"/>
            <a:ext cx="6217900" cy="4526275"/>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61" name="Google Shape;61;p2:notes"/>
          <p:cNvSpPr/>
          <p:nvPr>
            <p:ph idx="2" type="sldImg"/>
          </p:nvPr>
        </p:nvSpPr>
        <p:spPr>
          <a:xfrm>
            <a:off x="1295650" y="754375"/>
            <a:ext cx="5181850" cy="3771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11" name="Shape 11"/>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over Content" type="objOverTx">
  <p:cSld name="OBJECT_OVER_TEXT">
    <p:spTree>
      <p:nvGrpSpPr>
        <p:cNvPr id="41" name="Shape 41"/>
        <p:cNvGrpSpPr/>
        <p:nvPr/>
      </p:nvGrpSpPr>
      <p:grpSpPr>
        <a:xfrm>
          <a:off x="0" y="0"/>
          <a:ext cx="0" cy="0"/>
          <a:chOff x="0" y="0"/>
          <a:chExt cx="0" cy="0"/>
        </a:xfrm>
      </p:grpSpPr>
      <p:sp>
        <p:nvSpPr>
          <p:cNvPr id="42" name="Google Shape;42;p13"/>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13"/>
          <p:cNvSpPr txBox="1"/>
          <p:nvPr>
            <p:ph idx="1" type="body"/>
          </p:nvPr>
        </p:nvSpPr>
        <p:spPr>
          <a:xfrm>
            <a:off x="504000" y="1326600"/>
            <a:ext cx="907164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44" name="Google Shape;44;p13"/>
          <p:cNvSpPr txBox="1"/>
          <p:nvPr>
            <p:ph idx="2" type="body"/>
          </p:nvPr>
        </p:nvSpPr>
        <p:spPr>
          <a:xfrm>
            <a:off x="504000" y="3044160"/>
            <a:ext cx="907164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4 Content" type="fourObj">
  <p:cSld name="FOUR_OBJECTS">
    <p:spTree>
      <p:nvGrpSpPr>
        <p:cNvPr id="45" name="Shape 45"/>
        <p:cNvGrpSpPr/>
        <p:nvPr/>
      </p:nvGrpSpPr>
      <p:grpSpPr>
        <a:xfrm>
          <a:off x="0" y="0"/>
          <a:ext cx="0" cy="0"/>
          <a:chOff x="0" y="0"/>
          <a:chExt cx="0" cy="0"/>
        </a:xfrm>
      </p:grpSpPr>
      <p:sp>
        <p:nvSpPr>
          <p:cNvPr id="46" name="Google Shape;46;p14"/>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14"/>
          <p:cNvSpPr txBox="1"/>
          <p:nvPr>
            <p:ph idx="1" type="body"/>
          </p:nvPr>
        </p:nvSpPr>
        <p:spPr>
          <a:xfrm>
            <a:off x="504000" y="132660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48" name="Google Shape;48;p14"/>
          <p:cNvSpPr txBox="1"/>
          <p:nvPr>
            <p:ph idx="2" type="body"/>
          </p:nvPr>
        </p:nvSpPr>
        <p:spPr>
          <a:xfrm>
            <a:off x="5152680" y="132660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49" name="Google Shape;49;p14"/>
          <p:cNvSpPr txBox="1"/>
          <p:nvPr>
            <p:ph idx="3" type="body"/>
          </p:nvPr>
        </p:nvSpPr>
        <p:spPr>
          <a:xfrm>
            <a:off x="504000" y="304416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0" name="Google Shape;50;p14"/>
          <p:cNvSpPr txBox="1"/>
          <p:nvPr>
            <p:ph idx="4" type="body"/>
          </p:nvPr>
        </p:nvSpPr>
        <p:spPr>
          <a:xfrm>
            <a:off x="5152680" y="304416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6 Content">
  <p:cSld name="Title, 6 Content">
    <p:spTree>
      <p:nvGrpSpPr>
        <p:cNvPr id="51" name="Shape 51"/>
        <p:cNvGrpSpPr/>
        <p:nvPr/>
      </p:nvGrpSpPr>
      <p:grpSpPr>
        <a:xfrm>
          <a:off x="0" y="0"/>
          <a:ext cx="0" cy="0"/>
          <a:chOff x="0" y="0"/>
          <a:chExt cx="0" cy="0"/>
        </a:xfrm>
      </p:grpSpPr>
      <p:sp>
        <p:nvSpPr>
          <p:cNvPr id="52" name="Google Shape;52;p15"/>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15"/>
          <p:cNvSpPr txBox="1"/>
          <p:nvPr>
            <p:ph idx="1" type="body"/>
          </p:nvPr>
        </p:nvSpPr>
        <p:spPr>
          <a:xfrm>
            <a:off x="504000" y="1326600"/>
            <a:ext cx="292068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4" name="Google Shape;54;p15"/>
          <p:cNvSpPr txBox="1"/>
          <p:nvPr>
            <p:ph idx="2" type="body"/>
          </p:nvPr>
        </p:nvSpPr>
        <p:spPr>
          <a:xfrm>
            <a:off x="3571200" y="1326600"/>
            <a:ext cx="292068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5" name="Google Shape;55;p15"/>
          <p:cNvSpPr txBox="1"/>
          <p:nvPr>
            <p:ph idx="3" type="body"/>
          </p:nvPr>
        </p:nvSpPr>
        <p:spPr>
          <a:xfrm>
            <a:off x="6638040" y="1326600"/>
            <a:ext cx="292068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6" name="Google Shape;56;p15"/>
          <p:cNvSpPr txBox="1"/>
          <p:nvPr>
            <p:ph idx="4" type="body"/>
          </p:nvPr>
        </p:nvSpPr>
        <p:spPr>
          <a:xfrm>
            <a:off x="504000" y="3044160"/>
            <a:ext cx="292068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7" name="Google Shape;57;p15"/>
          <p:cNvSpPr txBox="1"/>
          <p:nvPr>
            <p:ph idx="5" type="body"/>
          </p:nvPr>
        </p:nvSpPr>
        <p:spPr>
          <a:xfrm>
            <a:off x="3571200" y="3044160"/>
            <a:ext cx="292068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8" name="Google Shape;58;p15"/>
          <p:cNvSpPr txBox="1"/>
          <p:nvPr>
            <p:ph idx="6" type="body"/>
          </p:nvPr>
        </p:nvSpPr>
        <p:spPr>
          <a:xfrm>
            <a:off x="6638040" y="3044160"/>
            <a:ext cx="292068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x">
  <p:cSld name="TITLE_AND_BODY">
    <p:spTree>
      <p:nvGrpSpPr>
        <p:cNvPr id="12" name="Shape 12"/>
        <p:cNvGrpSpPr/>
        <p:nvPr/>
      </p:nvGrpSpPr>
      <p:grpSpPr>
        <a:xfrm>
          <a:off x="0" y="0"/>
          <a:ext cx="0" cy="0"/>
          <a:chOff x="0" y="0"/>
          <a:chExt cx="0" cy="0"/>
        </a:xfrm>
      </p:grpSpPr>
      <p:sp>
        <p:nvSpPr>
          <p:cNvPr id="13" name="Google Shape;13;p5"/>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 name="Google Shape;14;p5"/>
          <p:cNvSpPr txBox="1"/>
          <p:nvPr>
            <p:ph idx="1" type="subTitle"/>
          </p:nvPr>
        </p:nvSpPr>
        <p:spPr>
          <a:xfrm>
            <a:off x="504000" y="1326600"/>
            <a:ext cx="9071640" cy="32882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type="obj">
  <p:cSld name="OBJECT">
    <p:spTree>
      <p:nvGrpSpPr>
        <p:cNvPr id="15" name="Shape 15"/>
        <p:cNvGrpSpPr/>
        <p:nvPr/>
      </p:nvGrpSpPr>
      <p:grpSpPr>
        <a:xfrm>
          <a:off x="0" y="0"/>
          <a:ext cx="0" cy="0"/>
          <a:chOff x="0" y="0"/>
          <a:chExt cx="0" cy="0"/>
        </a:xfrm>
      </p:grpSpPr>
      <p:sp>
        <p:nvSpPr>
          <p:cNvPr id="16" name="Google Shape;16;p6"/>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6"/>
          <p:cNvSpPr txBox="1"/>
          <p:nvPr>
            <p:ph idx="1" type="body"/>
          </p:nvPr>
        </p:nvSpPr>
        <p:spPr>
          <a:xfrm>
            <a:off x="504000" y="1326600"/>
            <a:ext cx="9071640" cy="328824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type="twoObj">
  <p:cSld name="TWO_OBJECTS">
    <p:spTree>
      <p:nvGrpSpPr>
        <p:cNvPr id="18" name="Shape 18"/>
        <p:cNvGrpSpPr/>
        <p:nvPr/>
      </p:nvGrpSpPr>
      <p:grpSpPr>
        <a:xfrm>
          <a:off x="0" y="0"/>
          <a:ext cx="0" cy="0"/>
          <a:chOff x="0" y="0"/>
          <a:chExt cx="0" cy="0"/>
        </a:xfrm>
      </p:grpSpPr>
      <p:sp>
        <p:nvSpPr>
          <p:cNvPr id="19" name="Google Shape;19;p7"/>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7"/>
          <p:cNvSpPr txBox="1"/>
          <p:nvPr>
            <p:ph idx="1" type="body"/>
          </p:nvPr>
        </p:nvSpPr>
        <p:spPr>
          <a:xfrm>
            <a:off x="504000" y="1326600"/>
            <a:ext cx="4426920" cy="328824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21" name="Google Shape;21;p7"/>
          <p:cNvSpPr txBox="1"/>
          <p:nvPr>
            <p:ph idx="2" type="body"/>
          </p:nvPr>
        </p:nvSpPr>
        <p:spPr>
          <a:xfrm>
            <a:off x="5152680" y="1326600"/>
            <a:ext cx="4426920" cy="328824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2" name="Shape 22"/>
        <p:cNvGrpSpPr/>
        <p:nvPr/>
      </p:nvGrpSpPr>
      <p:grpSpPr>
        <a:xfrm>
          <a:off x="0" y="0"/>
          <a:ext cx="0" cy="0"/>
          <a:chOff x="0" y="0"/>
          <a:chExt cx="0" cy="0"/>
        </a:xfrm>
      </p:grpSpPr>
      <p:sp>
        <p:nvSpPr>
          <p:cNvPr id="23" name="Google Shape;23;p8"/>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entered Text" type="objOnly">
  <p:cSld name="OBJECT_ONLY">
    <p:spTree>
      <p:nvGrpSpPr>
        <p:cNvPr id="24" name="Shape 24"/>
        <p:cNvGrpSpPr/>
        <p:nvPr/>
      </p:nvGrpSpPr>
      <p:grpSpPr>
        <a:xfrm>
          <a:off x="0" y="0"/>
          <a:ext cx="0" cy="0"/>
          <a:chOff x="0" y="0"/>
          <a:chExt cx="0" cy="0"/>
        </a:xfrm>
      </p:grpSpPr>
      <p:sp>
        <p:nvSpPr>
          <p:cNvPr id="25" name="Google Shape;25;p9"/>
          <p:cNvSpPr txBox="1"/>
          <p:nvPr>
            <p:ph idx="1" type="subTitle"/>
          </p:nvPr>
        </p:nvSpPr>
        <p:spPr>
          <a:xfrm>
            <a:off x="504000" y="226080"/>
            <a:ext cx="9071640" cy="43884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and Content" type="twoObjAndObj">
  <p:cSld name="TWO_OBJECTS_AND_OBJECT">
    <p:spTree>
      <p:nvGrpSpPr>
        <p:cNvPr id="26" name="Shape 26"/>
        <p:cNvGrpSpPr/>
        <p:nvPr/>
      </p:nvGrpSpPr>
      <p:grpSpPr>
        <a:xfrm>
          <a:off x="0" y="0"/>
          <a:ext cx="0" cy="0"/>
          <a:chOff x="0" y="0"/>
          <a:chExt cx="0" cy="0"/>
        </a:xfrm>
      </p:grpSpPr>
      <p:sp>
        <p:nvSpPr>
          <p:cNvPr id="27" name="Google Shape;27;p10"/>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10"/>
          <p:cNvSpPr txBox="1"/>
          <p:nvPr>
            <p:ph idx="1" type="body"/>
          </p:nvPr>
        </p:nvSpPr>
        <p:spPr>
          <a:xfrm>
            <a:off x="504000" y="132660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29" name="Google Shape;29;p10"/>
          <p:cNvSpPr txBox="1"/>
          <p:nvPr>
            <p:ph idx="2" type="body"/>
          </p:nvPr>
        </p:nvSpPr>
        <p:spPr>
          <a:xfrm>
            <a:off x="5152680" y="1326600"/>
            <a:ext cx="4426920" cy="328824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30" name="Google Shape;30;p10"/>
          <p:cNvSpPr txBox="1"/>
          <p:nvPr>
            <p:ph idx="3" type="body"/>
          </p:nvPr>
        </p:nvSpPr>
        <p:spPr>
          <a:xfrm>
            <a:off x="504000" y="304416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and 2 Content" type="objAndTwoObj">
  <p:cSld name="OBJECT_AND_TWO_OBJECTS">
    <p:spTree>
      <p:nvGrpSpPr>
        <p:cNvPr id="31" name="Shape 31"/>
        <p:cNvGrpSpPr/>
        <p:nvPr/>
      </p:nvGrpSpPr>
      <p:grpSpPr>
        <a:xfrm>
          <a:off x="0" y="0"/>
          <a:ext cx="0" cy="0"/>
          <a:chOff x="0" y="0"/>
          <a:chExt cx="0" cy="0"/>
        </a:xfrm>
      </p:grpSpPr>
      <p:sp>
        <p:nvSpPr>
          <p:cNvPr id="32" name="Google Shape;32;p11"/>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11"/>
          <p:cNvSpPr txBox="1"/>
          <p:nvPr>
            <p:ph idx="1" type="body"/>
          </p:nvPr>
        </p:nvSpPr>
        <p:spPr>
          <a:xfrm>
            <a:off x="504000" y="1326600"/>
            <a:ext cx="4426920" cy="328824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34" name="Google Shape;34;p11"/>
          <p:cNvSpPr txBox="1"/>
          <p:nvPr>
            <p:ph idx="2" type="body"/>
          </p:nvPr>
        </p:nvSpPr>
        <p:spPr>
          <a:xfrm>
            <a:off x="5152680" y="132660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35" name="Google Shape;35;p11"/>
          <p:cNvSpPr txBox="1"/>
          <p:nvPr>
            <p:ph idx="3" type="body"/>
          </p:nvPr>
        </p:nvSpPr>
        <p:spPr>
          <a:xfrm>
            <a:off x="5152680" y="304416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over Content" type="twoObjOverTx">
  <p:cSld name="TWO_OBJECTS_OVER_TEXT">
    <p:spTree>
      <p:nvGrpSpPr>
        <p:cNvPr id="36" name="Shape 36"/>
        <p:cNvGrpSpPr/>
        <p:nvPr/>
      </p:nvGrpSpPr>
      <p:grpSpPr>
        <a:xfrm>
          <a:off x="0" y="0"/>
          <a:ext cx="0" cy="0"/>
          <a:chOff x="0" y="0"/>
          <a:chExt cx="0" cy="0"/>
        </a:xfrm>
      </p:grpSpPr>
      <p:sp>
        <p:nvSpPr>
          <p:cNvPr id="37" name="Google Shape;37;p12"/>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12"/>
          <p:cNvSpPr txBox="1"/>
          <p:nvPr>
            <p:ph idx="1" type="body"/>
          </p:nvPr>
        </p:nvSpPr>
        <p:spPr>
          <a:xfrm>
            <a:off x="504000" y="132660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39" name="Google Shape;39;p12"/>
          <p:cNvSpPr txBox="1"/>
          <p:nvPr>
            <p:ph idx="2" type="body"/>
          </p:nvPr>
        </p:nvSpPr>
        <p:spPr>
          <a:xfrm>
            <a:off x="5152680" y="132660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40" name="Google Shape;40;p12"/>
          <p:cNvSpPr txBox="1"/>
          <p:nvPr>
            <p:ph idx="3" type="body"/>
          </p:nvPr>
        </p:nvSpPr>
        <p:spPr>
          <a:xfrm>
            <a:off x="504000" y="3044160"/>
            <a:ext cx="907164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 name="Shape 5"/>
        <p:cNvGrpSpPr/>
        <p:nvPr/>
      </p:nvGrpSpPr>
      <p:grpSpPr>
        <a:xfrm>
          <a:off x="0" y="0"/>
          <a:ext cx="0" cy="0"/>
          <a:chOff x="0" y="0"/>
          <a:chExt cx="0" cy="0"/>
        </a:xfrm>
      </p:grpSpPr>
      <p:sp>
        <p:nvSpPr>
          <p:cNvPr id="6" name="Google Shape;6;p3"/>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3"/>
          <p:cNvSpPr txBox="1"/>
          <p:nvPr>
            <p:ph idx="1" type="body"/>
          </p:nvPr>
        </p:nvSpPr>
        <p:spPr>
          <a:xfrm>
            <a:off x="504000" y="1326600"/>
            <a:ext cx="9071640" cy="3288240"/>
          </a:xfrm>
          <a:prstGeom prst="rect">
            <a:avLst/>
          </a:prstGeom>
          <a:noFill/>
          <a:ln>
            <a:noFill/>
          </a:ln>
        </p:spPr>
        <p:txBody>
          <a:bodyPr anchorCtr="0" anchor="t" bIns="0" lIns="0" spcFirstLastPara="1" rIns="0" wrap="square" tIns="0">
            <a:noAutofit/>
          </a:bodyPr>
          <a:lstStyle>
            <a:lvl1pPr indent="-228600" lvl="0" marL="4572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8" name="Google Shape;8;p3"/>
          <p:cNvSpPr txBox="1"/>
          <p:nvPr>
            <p:ph idx="10" type="dt"/>
          </p:nvPr>
        </p:nvSpPr>
        <p:spPr>
          <a:xfrm>
            <a:off x="504000" y="5165280"/>
            <a:ext cx="2348280" cy="390600"/>
          </a:xfrm>
          <a:prstGeom prst="rect">
            <a:avLst/>
          </a:prstGeom>
          <a:noFill/>
          <a:ln>
            <a:noFill/>
          </a:ln>
        </p:spPr>
        <p:txBody>
          <a:bodyPr anchorCtr="0" anchor="t" bIns="0" lIns="0" spcFirstLastPara="1" rIns="0" wrap="square" tIns="0">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9" name="Google Shape;9;p3"/>
          <p:cNvSpPr txBox="1"/>
          <p:nvPr>
            <p:ph idx="11" type="ftr"/>
          </p:nvPr>
        </p:nvSpPr>
        <p:spPr>
          <a:xfrm>
            <a:off x="3447360" y="5165280"/>
            <a:ext cx="3195000" cy="390600"/>
          </a:xfrm>
          <a:prstGeom prst="rect">
            <a:avLst/>
          </a:prstGeom>
          <a:noFill/>
          <a:ln>
            <a:noFill/>
          </a:ln>
        </p:spPr>
        <p:txBody>
          <a:bodyPr anchorCtr="0" anchor="t" bIns="0" lIns="0" spcFirstLastPara="1" rIns="0" wrap="square" tIns="0">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0" name="Google Shape;10;p3"/>
          <p:cNvSpPr txBox="1"/>
          <p:nvPr>
            <p:ph idx="12" type="sldNum"/>
          </p:nvPr>
        </p:nvSpPr>
        <p:spPr>
          <a:xfrm>
            <a:off x="7227360" y="5165280"/>
            <a:ext cx="2348280" cy="390600"/>
          </a:xfrm>
          <a:prstGeom prst="rect">
            <a:avLst/>
          </a:prstGeom>
          <a:noFill/>
          <a:ln>
            <a:noFill/>
          </a:ln>
        </p:spPr>
        <p:txBody>
          <a:bodyPr anchorCtr="0" anchor="t" bIns="0" lIns="0" spcFirstLastPara="1" rIns="0" wrap="square" tIns="0">
            <a:noAutofit/>
          </a:bodyPr>
          <a:lstStyle>
            <a:lvl1pPr indent="0" lvl="0"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1pPr>
            <a:lvl2pPr indent="0" lvl="1"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2pPr>
            <a:lvl3pPr indent="0" lvl="2"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3pPr>
            <a:lvl4pPr indent="0" lvl="3"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4pPr>
            <a:lvl5pPr indent="0" lvl="4"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5pPr>
            <a:lvl6pPr indent="0" lvl="5"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6pPr>
            <a:lvl7pPr indent="0" lvl="6"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7pPr>
            <a:lvl8pPr indent="0" lvl="7"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8pPr>
            <a:lvl9pPr indent="0" lvl="8"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www.zalando.de/returns/" TargetMode="External"/><Relationship Id="rId4" Type="http://schemas.openxmlformats.org/officeDocument/2006/relationships/hyperlink" Target="https://www.zalando.co.uk/faq/Returns-and-Refunds" TargetMode="External"/><Relationship Id="rId5"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2"/>
          <p:cNvSpPr txBox="1"/>
          <p:nvPr/>
        </p:nvSpPr>
        <p:spPr>
          <a:xfrm>
            <a:off x="996150" y="362750"/>
            <a:ext cx="8607000" cy="5856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2000"/>
              <a:buFont typeface="Arial"/>
              <a:buNone/>
            </a:pPr>
            <a:r>
              <a:rPr b="1" lang="en-US" sz="1800">
                <a:solidFill>
                  <a:srgbClr val="FF4C00"/>
                </a:solidFill>
              </a:rPr>
              <a:t>YOU WANT TO RETURN AN ITEM? THIS IS HOW IT WORKS!</a:t>
            </a:r>
            <a:endParaRPr b="1" i="0" sz="1800" u="none" cap="none" strike="noStrike">
              <a:solidFill>
                <a:srgbClr val="FF4C00"/>
              </a:solidFill>
            </a:endParaRPr>
          </a:p>
        </p:txBody>
      </p:sp>
      <p:sp>
        <p:nvSpPr>
          <p:cNvPr id="64" name="Google Shape;64;p2"/>
          <p:cNvSpPr txBox="1"/>
          <p:nvPr/>
        </p:nvSpPr>
        <p:spPr>
          <a:xfrm>
            <a:off x="996150" y="1163100"/>
            <a:ext cx="2652600" cy="17922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1400"/>
              <a:buFont typeface="Arial"/>
              <a:buNone/>
            </a:pPr>
            <a:r>
              <a:rPr b="1" lang="en-US" sz="1200">
                <a:solidFill>
                  <a:schemeClr val="dk1"/>
                </a:solidFill>
              </a:rPr>
              <a:t>1. </a:t>
            </a:r>
            <a:r>
              <a:rPr b="1" lang="en-US" sz="1200">
                <a:solidFill>
                  <a:schemeClr val="dk1"/>
                </a:solidFill>
              </a:rPr>
              <a:t>Register your return online</a:t>
            </a:r>
            <a:r>
              <a:rPr b="1" lang="en-US" sz="1200">
                <a:solidFill>
                  <a:schemeClr val="dk1"/>
                </a:solidFill>
                <a:uFill>
                  <a:noFill/>
                </a:uFill>
                <a:hlinkClick r:id="rId3">
                  <a:extLst>
                    <a:ext uri="{A12FA001-AC4F-418D-AE19-62706E023703}">
                      <ahyp:hlinkClr val="tx"/>
                    </a:ext>
                  </a:extLst>
                </a:hlinkClick>
              </a:rPr>
              <a:t> </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en-US" sz="1000" u="sng">
                <a:solidFill>
                  <a:schemeClr val="hlink"/>
                </a:solidFill>
                <a:hlinkClick r:id="rId4"/>
              </a:rPr>
              <a:t>https://www.zalando.co.uk/faq/Returns-and-Refunds</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lang="en-US" sz="1000">
                <a:solidFill>
                  <a:schemeClr val="dk1"/>
                </a:solidFill>
              </a:rPr>
              <a:t>Register your return online to ensure correct processing. Select the items in your order that you want to return and state the reason for return.</a:t>
            </a:r>
            <a:endParaRPr b="0" i="0" sz="1000" u="none" cap="none" strike="noStrike">
              <a:solidFill>
                <a:schemeClr val="dk1"/>
              </a:solidFill>
              <a:latin typeface="Arial"/>
              <a:ea typeface="Arial"/>
              <a:cs typeface="Arial"/>
              <a:sym typeface="Arial"/>
            </a:endParaRPr>
          </a:p>
        </p:txBody>
      </p:sp>
      <p:sp>
        <p:nvSpPr>
          <p:cNvPr id="65" name="Google Shape;65;p2"/>
          <p:cNvSpPr txBox="1"/>
          <p:nvPr/>
        </p:nvSpPr>
        <p:spPr>
          <a:xfrm>
            <a:off x="4927852" y="1124400"/>
            <a:ext cx="2652600" cy="15945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1400"/>
              <a:buFont typeface="Arial"/>
              <a:buNone/>
            </a:pPr>
            <a:r>
              <a:rPr b="1" lang="en-US" sz="1200">
                <a:solidFill>
                  <a:schemeClr val="dk1"/>
                </a:solidFill>
              </a:rPr>
              <a:t>2. Packing the items</a:t>
            </a:r>
            <a:endParaRPr b="1" i="0" sz="1200" u="none" cap="none" strike="noStrike">
              <a:solidFill>
                <a:srgbClr val="000000"/>
              </a:solidFil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lang="en-US" sz="1000">
                <a:solidFill>
                  <a:schemeClr val="dk1"/>
                </a:solidFill>
              </a:rPr>
              <a:t>Place the items in their original packaging in the shipping box. Stick the return label provided on the well-sealed box.</a:t>
            </a:r>
            <a:r>
              <a:rPr lang="en-US" sz="1000">
                <a:solidFill>
                  <a:srgbClr val="FF0000"/>
                </a:solidFill>
              </a:rPr>
              <a:t> </a:t>
            </a:r>
            <a:r>
              <a:rPr b="1" lang="en-US" sz="1000">
                <a:solidFill>
                  <a:schemeClr val="dk1"/>
                </a:solidFill>
              </a:rPr>
              <a:t>If a return label was not included in the box, if you have lost it and need a new one, you can create one yourself online.</a:t>
            </a:r>
            <a:endParaRPr b="1" i="0" sz="900" u="none" cap="none" strike="noStrike">
              <a:solidFill>
                <a:schemeClr val="dk1"/>
              </a:solidFill>
              <a:latin typeface="Arial"/>
              <a:ea typeface="Arial"/>
              <a:cs typeface="Arial"/>
              <a:sym typeface="Arial"/>
            </a:endParaRPr>
          </a:p>
        </p:txBody>
      </p:sp>
      <p:sp>
        <p:nvSpPr>
          <p:cNvPr id="66" name="Google Shape;66;p2"/>
          <p:cNvSpPr txBox="1"/>
          <p:nvPr/>
        </p:nvSpPr>
        <p:spPr>
          <a:xfrm>
            <a:off x="996150" y="3170038"/>
            <a:ext cx="2800800" cy="13458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1400"/>
              <a:buFont typeface="Arial"/>
              <a:buNone/>
            </a:pPr>
            <a:r>
              <a:rPr b="1" lang="en-US" sz="1200">
                <a:solidFill>
                  <a:schemeClr val="dk1"/>
                </a:solidFill>
              </a:rPr>
              <a:t>3. Sending items </a:t>
            </a:r>
            <a:endParaRPr b="1" i="0" sz="1200" u="none" cap="none" strike="noStrike">
              <a:solidFill>
                <a:srgbClr val="000000"/>
              </a:solidFil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lang="en-US" sz="1000">
                <a:solidFill>
                  <a:schemeClr val="dk1"/>
                </a:solidFill>
              </a:rPr>
              <a:t>You can return the items within 30 days. Please return to one of our shipping partners using the enclosed return label and keep the proof of posting. We will cover the shipping costs for you.</a:t>
            </a:r>
            <a:endParaRPr b="0" i="0" sz="900" u="none" cap="none" strike="noStrike">
              <a:solidFill>
                <a:schemeClr val="dk1"/>
              </a:solidFill>
              <a:latin typeface="Arial"/>
              <a:ea typeface="Arial"/>
              <a:cs typeface="Arial"/>
              <a:sym typeface="Arial"/>
            </a:endParaRPr>
          </a:p>
        </p:txBody>
      </p:sp>
      <p:sp>
        <p:nvSpPr>
          <p:cNvPr id="67" name="Google Shape;67;p2"/>
          <p:cNvSpPr txBox="1"/>
          <p:nvPr/>
        </p:nvSpPr>
        <p:spPr>
          <a:xfrm>
            <a:off x="996160" y="4971420"/>
            <a:ext cx="9233400" cy="858600"/>
          </a:xfrm>
          <a:prstGeom prst="rect">
            <a:avLst/>
          </a:prstGeom>
          <a:noFill/>
          <a:ln>
            <a:noFill/>
          </a:ln>
        </p:spPr>
        <p:txBody>
          <a:bodyPr anchorCtr="0" anchor="t" bIns="45000" lIns="90000" spcFirstLastPara="1" rIns="90000" wrap="square" tIns="45000">
            <a:noAutofit/>
          </a:bodyPr>
          <a:lstStyle/>
          <a:p>
            <a:pPr indent="0" lvl="0" marL="0" rtl="0" algn="l">
              <a:spcBef>
                <a:spcPts val="0"/>
              </a:spcBef>
              <a:spcAft>
                <a:spcPts val="0"/>
              </a:spcAft>
              <a:buClr>
                <a:schemeClr val="dk1"/>
              </a:buClr>
              <a:buFont typeface="Arial"/>
              <a:buNone/>
            </a:pPr>
            <a:r>
              <a:rPr b="1" lang="en-US" sz="1000">
                <a:solidFill>
                  <a:schemeClr val="dk1"/>
                </a:solidFill>
              </a:rPr>
              <a:t>Further questions? Visit www.zalando.co.uk/faq</a:t>
            </a:r>
            <a:endParaRPr b="1" i="0" sz="1000" u="none" cap="none" strike="noStrike">
              <a:solidFill>
                <a:srgbClr val="000000"/>
              </a:solidFill>
            </a:endParaRPr>
          </a:p>
        </p:txBody>
      </p:sp>
      <p:sp>
        <p:nvSpPr>
          <p:cNvPr id="68" name="Google Shape;68;p2"/>
          <p:cNvSpPr txBox="1"/>
          <p:nvPr/>
        </p:nvSpPr>
        <p:spPr>
          <a:xfrm>
            <a:off x="4983625" y="2955175"/>
            <a:ext cx="3000000" cy="985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1200">
                <a:solidFill>
                  <a:schemeClr val="dk1"/>
                </a:solidFill>
              </a:rPr>
              <a:t>4. Refund</a:t>
            </a:r>
            <a:endParaRPr b="1" sz="1200">
              <a:solidFill>
                <a:schemeClr val="dk1"/>
              </a:solidFill>
            </a:endParaRPr>
          </a:p>
          <a:p>
            <a:pPr indent="0" lvl="0" marL="0" rtl="0" algn="l">
              <a:spcBef>
                <a:spcPts val="0"/>
              </a:spcBef>
              <a:spcAft>
                <a:spcPts val="0"/>
              </a:spcAft>
              <a:buNone/>
            </a:pPr>
            <a:r>
              <a:t/>
            </a:r>
            <a:endParaRPr sz="1000">
              <a:solidFill>
                <a:schemeClr val="dk1"/>
              </a:solidFill>
            </a:endParaRPr>
          </a:p>
          <a:p>
            <a:pPr indent="0" lvl="0" marL="0" rtl="0" algn="l">
              <a:spcBef>
                <a:spcPts val="0"/>
              </a:spcBef>
              <a:spcAft>
                <a:spcPts val="0"/>
              </a:spcAft>
              <a:buNone/>
            </a:pPr>
            <a:r>
              <a:rPr lang="en-US" sz="1000">
                <a:solidFill>
                  <a:schemeClr val="dk1"/>
                </a:solidFill>
              </a:rPr>
              <a:t>As soon as the return has been checked by us, you will receive a confirmation by email and your money back.</a:t>
            </a:r>
            <a:endParaRPr sz="1000">
              <a:solidFill>
                <a:schemeClr val="dk1"/>
              </a:solidFill>
            </a:endParaRPr>
          </a:p>
        </p:txBody>
      </p:sp>
      <p:pic>
        <p:nvPicPr>
          <p:cNvPr id="69" name="Google Shape;69;p2"/>
          <p:cNvPicPr preferRelativeResize="0"/>
          <p:nvPr/>
        </p:nvPicPr>
        <p:blipFill>
          <a:blip r:embed="rId5">
            <a:alphaModFix/>
          </a:blip>
          <a:stretch>
            <a:fillRect/>
          </a:stretch>
        </p:blipFill>
        <p:spPr>
          <a:xfrm>
            <a:off x="7458450" y="4801675"/>
            <a:ext cx="2187975" cy="4092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