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" roundtripDataSignature="AMtx7mize745BCaSSW/RwSaU2vOt8SNJb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1" name="Google Shape;61;p2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5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6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7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zalando.no/returns" TargetMode="External"/><Relationship Id="rId4" Type="http://schemas.openxmlformats.org/officeDocument/2006/relationships/hyperlink" Target="https://www.zalando.no/returns" TargetMode="External"/><Relationship Id="rId5" Type="http://schemas.openxmlformats.org/officeDocument/2006/relationships/hyperlink" Target="http://www.zalando.de/retoure" TargetMode="External"/><Relationship Id="rId6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 txBox="1"/>
          <p:nvPr/>
        </p:nvSpPr>
        <p:spPr>
          <a:xfrm>
            <a:off x="784975" y="374325"/>
            <a:ext cx="86070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-US" sz="1800">
                <a:solidFill>
                  <a:srgbClr val="FF4C00"/>
                </a:solidFill>
              </a:rPr>
              <a:t>VILL DU RETURNERA NÅGON ARTIKEL? DET FUNKAR SÅ HÄR!</a:t>
            </a:r>
            <a:endParaRPr b="1" i="0" sz="18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2"/>
          <p:cNvSpPr txBox="1"/>
          <p:nvPr/>
        </p:nvSpPr>
        <p:spPr>
          <a:xfrm>
            <a:off x="784975" y="1137387"/>
            <a:ext cx="2652600" cy="21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b="1" lang="en-US" sz="1200">
                <a:solidFill>
                  <a:schemeClr val="dk1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Registrera returen online: </a:t>
            </a:r>
            <a:endParaRPr b="1" sz="12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000" u="sng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https://www.zalando.se/returns</a:t>
            </a:r>
            <a:r>
              <a:rPr b="0" i="0" lang="en-US" sz="1000" u="none" cap="none" strike="noStrike">
                <a:solidFill>
                  <a:srgbClr val="0000FF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Registrera din retur för att säkerställa korrekt hantering. Välj de artiklar i din beställning som du vill returnera och ange anledning.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2"/>
          <p:cNvSpPr txBox="1"/>
          <p:nvPr/>
        </p:nvSpPr>
        <p:spPr>
          <a:xfrm>
            <a:off x="4473700" y="1137375"/>
            <a:ext cx="3567900" cy="21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b="1" lang="en-US" sz="1200">
                <a:solidFill>
                  <a:schemeClr val="dk1"/>
                </a:solidFill>
              </a:rPr>
              <a:t>Packa artiklarna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Lägg artiklarna i deras originalförpackning i fraktkartongen. Förslut kartongen väl och fäst den medföljande returetiketten på den. </a:t>
            </a:r>
            <a:r>
              <a:rPr b="1" lang="en-US" sz="1000">
                <a:solidFill>
                  <a:schemeClr val="dk1"/>
                </a:solidFill>
              </a:rPr>
              <a:t>Om det inte följde med någon returetikett eller om du tappat bort den, kan du skapa en ny på nätet.</a:t>
            </a:r>
            <a:endParaRPr b="1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2"/>
          <p:cNvSpPr txBox="1"/>
          <p:nvPr/>
        </p:nvSpPr>
        <p:spPr>
          <a:xfrm>
            <a:off x="784975" y="3245775"/>
            <a:ext cx="2800800" cy="14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b="1" lang="en-US" sz="1200">
                <a:solidFill>
                  <a:schemeClr val="dk1"/>
                </a:solidFill>
              </a:rPr>
              <a:t>Skicka artiklarna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Du kan returnera artiklar inom 30 dagar. Returnera till någon av våra fraktpartner med hjälp av den medföljande returetiketten och behåll ditt fraktbevis. Vi täcker dina fraktkostnader.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"/>
          <p:cNvSpPr txBox="1"/>
          <p:nvPr/>
        </p:nvSpPr>
        <p:spPr>
          <a:xfrm>
            <a:off x="784985" y="4997120"/>
            <a:ext cx="92334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1000">
                <a:solidFill>
                  <a:schemeClr val="dk1"/>
                </a:solidFill>
              </a:rPr>
              <a:t>Vill du kontakta oss? Besök vår FAQ på zalando.se/faq.</a:t>
            </a:r>
            <a:endParaRPr b="1" sz="10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68" name="Google Shape;68;p2"/>
          <p:cNvSpPr txBox="1"/>
          <p:nvPr/>
        </p:nvSpPr>
        <p:spPr>
          <a:xfrm>
            <a:off x="4586350" y="3194375"/>
            <a:ext cx="30000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</a:t>
            </a:r>
            <a:r>
              <a:rPr b="1" lang="en-US" sz="1200">
                <a:solidFill>
                  <a:schemeClr val="dk1"/>
                </a:solidFill>
              </a:rPr>
              <a:t>Återbetalning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Så snart som din retur kontrollerats av oss, kommer du att få en bekräftelse via e-post och en återbetalning.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88625" y="4819775"/>
            <a:ext cx="2276400" cy="42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