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PASSADE ALLT BRA? PERFEKT!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ANNARS ÄR DET ENKELT ATT RETURNERA EN VARA FRÅN EN AV VÅRA ZALANDO PARTNER.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FÖRBERED DITT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RETURPAKET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Detta paket skickades till dig från en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 våra partner. Om du vill returnera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vara ber vi dig att använda den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retursedel som fanns i ditt paket.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2"/>
            <a:ext cx="3892800" cy="20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RETURNERA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EN VARA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 har alltid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dagar på dig att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returnera en vara, returen skickar du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genom en av PostNords postombud.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Obs: Returnera din vara direkt till vår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och inte till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Använd returetiketten som medföljde i den ursprungliga leveranskartongen för returer. Felaktig returetikett kan leda till att returen skickas fel och därmed till förseningar i återbetalningsförfarandet.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547680" y="2762640"/>
            <a:ext cx="4150440" cy="956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ÅTERBETALNING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När din retur har registrerats hos vår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får du en bekräftelse per mejl.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tar hand om din återbetalning.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*Har du blivit av med din retursedel eller har du andra frågor? Vill du kontakta oss? Besök vår FAQ på zalando.se/faq.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8000" y="15544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34025" y="225726"/>
            <a:ext cx="1859575" cy="3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