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</p:sldIdLst>
  <p:sldSz cy="5670550" cx="10080625"/>
  <p:notesSz cx="7772400" cy="10058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:notes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3"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4"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5"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6"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zalando.bg/faq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Relationship Id="rId7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370800" y="451800"/>
            <a:ext cx="8844600" cy="73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>
                <a:solidFill>
                  <a:srgbClr val="FF4C00"/>
                </a:solidFill>
              </a:rPr>
              <a:t>Перфектна КРОЙКА? ОТЛИЧНО!</a:t>
            </a:r>
            <a:endParaRPr b="1">
              <a:solidFill>
                <a:srgbClr val="FF4C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>
                <a:solidFill>
                  <a:srgbClr val="FF4C00"/>
                </a:solidFill>
              </a:rPr>
              <a:t>АКО НЕ, ВРЪЩАНИЯТА КЪМ ПАРТНЬОРИ СА МНОГО ПРОСТИ.</a:t>
            </a:r>
            <a:endParaRPr b="1">
              <a:solidFill>
                <a:srgbClr val="FF4C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000">
              <a:solidFill>
                <a:srgbClr val="FF860D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860D"/>
              </a:solidFill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370800" y="2834650"/>
            <a:ext cx="2607600" cy="11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1. ПОДГОТВИ ПРАТКАТА СИ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Тази пратка ти е изпратена от един от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нашите партньори. Ако искаш да върнеш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продукта (продуктите) си, моля използвай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dk1"/>
                </a:solidFill>
              </a:rPr>
              <a:t>товарителницата за връщане в пратката си.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2" name="Google Shape;62;p14"/>
          <p:cNvSpPr/>
          <p:nvPr/>
        </p:nvSpPr>
        <p:spPr>
          <a:xfrm>
            <a:off x="3430850" y="2721475"/>
            <a:ext cx="3035100" cy="257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2. ВРЪЩАНИЯ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Можеш да върнеш продукта (продуктите) в рамките на 30 чрез точка Speedy за връщане на куриер.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Важно: Върни продукта си директно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на нашия партньор, не на Zalando.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900">
                <a:solidFill>
                  <a:schemeClr val="dk1"/>
                </a:solidFill>
              </a:rPr>
              <a:t>За връщания, моля използвай товарителницата за връщане, която е включена в оригиналната кутия на доставката.</a:t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900">
                <a:solidFill>
                  <a:schemeClr val="dk1"/>
                </a:solidFill>
              </a:rPr>
              <a:t>Ползването на грешна товарителница за връщане може да доведе до погрешно върнати пратки и да стане причина за забавяне при обработката на възстановяването на сумата.</a:t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dk1"/>
              </a:solidFill>
            </a:endParaRPr>
          </a:p>
        </p:txBody>
      </p:sp>
      <p:sp>
        <p:nvSpPr>
          <p:cNvPr id="63" name="Google Shape;63;p14"/>
          <p:cNvSpPr/>
          <p:nvPr/>
        </p:nvSpPr>
        <p:spPr>
          <a:xfrm>
            <a:off x="7100475" y="2762650"/>
            <a:ext cx="2757300" cy="12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3. ВЪЗСТАНОВЯВАНЕ НА СУМИ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Ще ти бъзе изпратен мейл за потвърждение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след като партньорът ни получи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продукта (продуктите) ти.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Zalando ще обработи връщането на парите ти.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64" name="Google Shape;64;p14"/>
          <p:cNvSpPr/>
          <p:nvPr/>
        </p:nvSpPr>
        <p:spPr>
          <a:xfrm>
            <a:off x="459360" y="4536360"/>
            <a:ext cx="923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chemeClr val="dk1"/>
                </a:solidFill>
              </a:rPr>
              <a:t>*Товарителницата ти за връщане е загубена? Други въпроси? Посети </a:t>
            </a:r>
            <a:r>
              <a:rPr lang="de-DE" sz="1000" u="sng">
                <a:solidFill>
                  <a:schemeClr val="hlink"/>
                </a:solidFill>
                <a:hlinkClick r:id="rId3"/>
              </a:rPr>
              <a:t>www.zalando.bg/faq</a:t>
            </a:r>
            <a:r>
              <a:rPr lang="de-DE" sz="1000">
                <a:solidFill>
                  <a:schemeClr val="dk1"/>
                </a:solidFill>
              </a:rPr>
              <a:t> </a:t>
            </a:r>
            <a:endParaRPr i="0" sz="1000" u="none" cap="none" strike="noStrike">
              <a:solidFill>
                <a:srgbClr val="0000FF"/>
              </a:solidFill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6280" y="1678680"/>
            <a:ext cx="1085040" cy="78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57600" y="1645920"/>
            <a:ext cx="1323360" cy="88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05725" y="1556980"/>
            <a:ext cx="824040" cy="97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10625" y="349975"/>
            <a:ext cx="2230650" cy="4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