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cz/faq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57200" y="171126"/>
            <a:ext cx="90717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POTŘEBUJETE NĚCO VRÁTIT? </a:t>
            </a:r>
            <a:endParaRPr b="1" sz="20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FF4C00"/>
                </a:solidFill>
              </a:rPr>
              <a:t>VRÁCENÍ ZALANDO PARTNER PRODUKTŮ JE SNADNÉ</a:t>
            </a:r>
            <a:endParaRPr b="1"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70800" y="2834650"/>
            <a:ext cx="260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1. PŘIPRAVTE BALÍK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Tento balík vám zaslal Zalando Partner. Pokud si přejete vaše zboží vrátit, nalepte na balík návratkový štítek se zpáteční adresou, který byl v krabici.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3422150" y="2838850"/>
            <a:ext cx="2845500" cy="16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2. POŠLETE HO</a:t>
            </a:r>
            <a:endParaRPr b="0" sz="1200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Zboží můžete vrátit do 30 dnů ode dne doručení, balík odneste </a:t>
            </a:r>
            <a:r>
              <a:rPr lang="en-US" sz="900"/>
              <a:t>na jakoukoliv pobočku </a:t>
            </a:r>
            <a:r>
              <a:rPr lang="en-US" sz="900">
                <a:solidFill>
                  <a:srgbClr val="333333"/>
                </a:solidFill>
                <a:highlight>
                  <a:srgbClr val="FFFFFF"/>
                </a:highlight>
              </a:rPr>
              <a:t>Zásilkovna</a:t>
            </a:r>
            <a:r>
              <a:rPr lang="en-US" sz="900"/>
              <a:t>. 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Důležité: zboží vracíte přímo Partnerovi a ne do Zalando.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Pro vrácení zboží použijte prosím štítek, který byl součástí původního balíčku. Použití nesprávného štítku pro vrácení může vést k nesprávnému směrování vrácení a následně ke zpoždění při vyřizování vrácení peněz.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6" name="Google Shape;66;p14"/>
          <p:cNvSpPr txBox="1"/>
          <p:nvPr/>
        </p:nvSpPr>
        <p:spPr>
          <a:xfrm>
            <a:off x="6547675" y="2834650"/>
            <a:ext cx="3374400" cy="16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3. POČKEJTE NA PENÍZE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Jakmile náš Partner obdrží vámi vrácené zboží, dostanete e-mail s potvrzením o přijetí. Vrácení peněz pro vás zpracuje Zalando. </a:t>
            </a:r>
            <a:endParaRPr sz="900"/>
          </a:p>
        </p:txBody>
      </p:sp>
      <p:sp>
        <p:nvSpPr>
          <p:cNvPr id="67" name="Google Shape;67;p14"/>
          <p:cNvSpPr txBox="1"/>
          <p:nvPr/>
        </p:nvSpPr>
        <p:spPr>
          <a:xfrm>
            <a:off x="423613" y="4925404"/>
            <a:ext cx="92334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2">
                <a:solidFill>
                  <a:srgbClr val="231F20"/>
                </a:solidFill>
              </a:rPr>
              <a:t>*Ztratili jste návratkový štítek? Máte dotazy? Navštivte 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https://www.zalando.cz/faq</a:t>
            </a:r>
            <a:endParaRPr sz="1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6280" y="1678680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58000" y="1554480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18400" y="320993"/>
            <a:ext cx="2607900" cy="487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