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KQsTWyepHIWmUUwH8Cj/Cblyh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cz/faq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7430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CHCETE VRÁTIT ZBOŽÍ? TAKHLE TO FUNGUJE!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1" i="0" lang="en-US" sz="1200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Zaregistrujte svou vratku online: </a:t>
            </a:r>
            <a:endParaRPr b="1"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>
                <a:solidFill>
                  <a:srgbClr val="0000FF"/>
                </a:solidFill>
              </a:rPr>
              <a:t>https://www.zalando.cz/faq/Returns-and-Refunds</a:t>
            </a:r>
            <a:endParaRPr b="0" i="0" sz="12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Abyste zajistili správné zpracování, zaregistrujte svou vratku online. Vyberte v objednávce položky, které chcete vrátit, a uveďte důvod vrácení.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8225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1200">
                <a:solidFill>
                  <a:schemeClr val="dk1"/>
                </a:solidFill>
              </a:rPr>
              <a:t>Zabalení produktů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Vložte produkty v původním obalu do přepravní krabice. Na dobře uzavřenou krabici nalepte dodaný štítek pro vrácení zboží. Pokud štítek pro vrácení nebyl součástí krabice, nebo pokuds jste jej ztratili a potřebujete nový, můžete si jej sami online vytvořit.</a:t>
            </a:r>
            <a:endParaRPr b="1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1200">
                <a:solidFill>
                  <a:schemeClr val="dk1"/>
                </a:solidFill>
              </a:rPr>
              <a:t>Zaslání produktů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Produkty můžete vrátit do 30 dnů. Vraťte zboží jednomu z našich přepravních partnerů pomocí přiloženého štítku a uschovejte si doklad o odeslání. Náklady na dopravu za vás uhradíme.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847235" y="50227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Navštivte </a:t>
            </a:r>
            <a:r>
              <a:rPr b="1" lang="en-US" sz="10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https://www.zalando.cz/faq</a:t>
            </a:r>
            <a:endParaRPr b="1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94900" y="3245775"/>
            <a:ext cx="3000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n-US" sz="1200">
                <a:solidFill>
                  <a:schemeClr val="dk1"/>
                </a:solidFill>
              </a:rPr>
              <a:t>Vrácení peněz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Jakmile vrácení zboží zkontrolujeme, obdržíte e-mailem potvrzení a peníze zpět.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87325" y="4753804"/>
            <a:ext cx="2652600" cy="4961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