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60" r:id="rId3"/>
  </p:sldMasterIdLst>
  <p:notesMasterIdLst>
    <p:notesMasterId r:id="rId4"/>
  </p:notesMasterIdLst>
  <p:sldIdLst>
    <p:sldId id="256" r:id="rId5"/>
  </p:sldIdLst>
  <p:sldSz cy="5670550" cx="10080625"/>
  <p:notesSz cx="7772400" cy="100584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5" Type="http://schemas.openxmlformats.org/officeDocument/2006/relationships/slide" Target="slides/slide1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295650" y="754375"/>
            <a:ext cx="5181850" cy="37719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777225" y="4777725"/>
            <a:ext cx="6217900" cy="452627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:notes"/>
          <p:cNvSpPr txBox="1"/>
          <p:nvPr>
            <p:ph idx="1" type="body"/>
          </p:nvPr>
        </p:nvSpPr>
        <p:spPr>
          <a:xfrm>
            <a:off x="777225" y="4777725"/>
            <a:ext cx="6217900" cy="4526275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1" name="Google Shape;61;p1:notes"/>
          <p:cNvSpPr/>
          <p:nvPr>
            <p:ph idx="2" type="sldImg"/>
          </p:nvPr>
        </p:nvSpPr>
        <p:spPr>
          <a:xfrm>
            <a:off x="1295650" y="754375"/>
            <a:ext cx="5181850" cy="37719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 Slide" type="blank">
  <p:cSld name="BLANK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Content over Content" type="objOverTx">
  <p:cSld name="OBJECT_OVER_TEXT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1"/>
          <p:cNvSpPr txBox="1"/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3" name="Google Shape;43;p11"/>
          <p:cNvSpPr txBox="1"/>
          <p:nvPr>
            <p:ph idx="1" type="body"/>
          </p:nvPr>
        </p:nvSpPr>
        <p:spPr>
          <a:xfrm>
            <a:off x="504000" y="1326600"/>
            <a:ext cx="9071640" cy="1568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11"/>
          <p:cNvSpPr txBox="1"/>
          <p:nvPr>
            <p:ph idx="2" type="body"/>
          </p:nvPr>
        </p:nvSpPr>
        <p:spPr>
          <a:xfrm>
            <a:off x="504000" y="3044160"/>
            <a:ext cx="9071640" cy="1568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4 Content" type="fourObj">
  <p:cSld name="FOUR_OBJECTS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12"/>
          <p:cNvSpPr txBox="1"/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12"/>
          <p:cNvSpPr txBox="1"/>
          <p:nvPr>
            <p:ph idx="1" type="body"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12"/>
          <p:cNvSpPr txBox="1"/>
          <p:nvPr>
            <p:ph idx="2" type="body"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9" name="Google Shape;49;p12"/>
          <p:cNvSpPr txBox="1"/>
          <p:nvPr>
            <p:ph idx="3" type="body"/>
          </p:nvPr>
        </p:nvSpPr>
        <p:spPr>
          <a:xfrm>
            <a:off x="504000" y="3044160"/>
            <a:ext cx="4426920" cy="1568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0" name="Google Shape;50;p12"/>
          <p:cNvSpPr txBox="1"/>
          <p:nvPr>
            <p:ph idx="4" type="body"/>
          </p:nvPr>
        </p:nvSpPr>
        <p:spPr>
          <a:xfrm>
            <a:off x="5152680" y="3044160"/>
            <a:ext cx="4426920" cy="1568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6 Content">
  <p:cSld name="Title, 6 Content">
    <p:spTree>
      <p:nvGrpSpPr>
        <p:cNvPr id="5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13"/>
          <p:cNvSpPr txBox="1"/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13"/>
          <p:cNvSpPr txBox="1"/>
          <p:nvPr>
            <p:ph idx="1" type="body"/>
          </p:nvPr>
        </p:nvSpPr>
        <p:spPr>
          <a:xfrm>
            <a:off x="504000" y="1326600"/>
            <a:ext cx="2920680" cy="1568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4" name="Google Shape;54;p13"/>
          <p:cNvSpPr txBox="1"/>
          <p:nvPr>
            <p:ph idx="2" type="body"/>
          </p:nvPr>
        </p:nvSpPr>
        <p:spPr>
          <a:xfrm>
            <a:off x="3571200" y="1326600"/>
            <a:ext cx="2920680" cy="1568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5" name="Google Shape;55;p13"/>
          <p:cNvSpPr txBox="1"/>
          <p:nvPr>
            <p:ph idx="3" type="body"/>
          </p:nvPr>
        </p:nvSpPr>
        <p:spPr>
          <a:xfrm>
            <a:off x="6638040" y="1326600"/>
            <a:ext cx="2920680" cy="1568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13"/>
          <p:cNvSpPr txBox="1"/>
          <p:nvPr>
            <p:ph idx="4" type="body"/>
          </p:nvPr>
        </p:nvSpPr>
        <p:spPr>
          <a:xfrm>
            <a:off x="504000" y="3044160"/>
            <a:ext cx="2920680" cy="1568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7" name="Google Shape;57;p13"/>
          <p:cNvSpPr txBox="1"/>
          <p:nvPr>
            <p:ph idx="5" type="body"/>
          </p:nvPr>
        </p:nvSpPr>
        <p:spPr>
          <a:xfrm>
            <a:off x="3571200" y="3044160"/>
            <a:ext cx="2920680" cy="1568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8" name="Google Shape;58;p13"/>
          <p:cNvSpPr txBox="1"/>
          <p:nvPr>
            <p:ph idx="6" type="body"/>
          </p:nvPr>
        </p:nvSpPr>
        <p:spPr>
          <a:xfrm>
            <a:off x="6638040" y="3044160"/>
            <a:ext cx="2920680" cy="1568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x">
  <p:cSld name="TITLE_AND_BODY">
    <p:spTree>
      <p:nvGrpSpPr>
        <p:cNvPr id="12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Google Shape;13;p3"/>
          <p:cNvSpPr txBox="1"/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" name="Google Shape;14;p3"/>
          <p:cNvSpPr txBox="1"/>
          <p:nvPr>
            <p:ph idx="1" type="subTitle"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Content" type="obj">
  <p:cSld name="OBJECT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4"/>
          <p:cNvSpPr txBox="1"/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" name="Google Shape;17;p4"/>
          <p:cNvSpPr txBox="1"/>
          <p:nvPr>
            <p:ph idx="1" type="body"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2 Content" type="twoObj">
  <p:cSld name="TWO_OBJECTS">
    <p:spTree>
      <p:nvGrpSpPr>
        <p:cNvPr id="18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5"/>
          <p:cNvSpPr txBox="1"/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" name="Google Shape;20;p5"/>
          <p:cNvSpPr txBox="1"/>
          <p:nvPr>
            <p:ph idx="1" type="body"/>
          </p:nvPr>
        </p:nvSpPr>
        <p:spPr>
          <a:xfrm>
            <a:off x="504000" y="1326600"/>
            <a:ext cx="4426920" cy="32882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" name="Google Shape;21;p5"/>
          <p:cNvSpPr txBox="1"/>
          <p:nvPr>
            <p:ph idx="2" type="body"/>
          </p:nvPr>
        </p:nvSpPr>
        <p:spPr>
          <a:xfrm>
            <a:off x="5152680" y="1326600"/>
            <a:ext cx="4426920" cy="32882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2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6"/>
          <p:cNvSpPr txBox="1"/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entered Text" type="objOnly">
  <p:cSld name="OBJECT_ONLY">
    <p:spTree>
      <p:nvGrpSpPr>
        <p:cNvPr id="24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7"/>
          <p:cNvSpPr txBox="1"/>
          <p:nvPr>
            <p:ph idx="1" type="subTitle"/>
          </p:nvPr>
        </p:nvSpPr>
        <p:spPr>
          <a:xfrm>
            <a:off x="504000" y="226080"/>
            <a:ext cx="9071640" cy="4388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2 Content and Content" type="twoObjAndObj">
  <p:cSld name="TWO_OBJECTS_AND_OBJECT">
    <p:spTree>
      <p:nvGrpSpPr>
        <p:cNvPr id="26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Google Shape;27;p8"/>
          <p:cNvSpPr txBox="1"/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" name="Google Shape;28;p8"/>
          <p:cNvSpPr txBox="1"/>
          <p:nvPr>
            <p:ph idx="1" type="body"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9" name="Google Shape;29;p8"/>
          <p:cNvSpPr txBox="1"/>
          <p:nvPr>
            <p:ph idx="2" type="body"/>
          </p:nvPr>
        </p:nvSpPr>
        <p:spPr>
          <a:xfrm>
            <a:off x="5152680" y="1326600"/>
            <a:ext cx="4426920" cy="32882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0" name="Google Shape;30;p8"/>
          <p:cNvSpPr txBox="1"/>
          <p:nvPr>
            <p:ph idx="3" type="body"/>
          </p:nvPr>
        </p:nvSpPr>
        <p:spPr>
          <a:xfrm>
            <a:off x="504000" y="3044160"/>
            <a:ext cx="4426920" cy="1568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Content and 2 Content" type="objAndTwoObj">
  <p:cSld name="OBJECT_AND_TWO_OBJECTS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9"/>
          <p:cNvSpPr txBox="1"/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3" name="Google Shape;33;p9"/>
          <p:cNvSpPr txBox="1"/>
          <p:nvPr>
            <p:ph idx="1" type="body"/>
          </p:nvPr>
        </p:nvSpPr>
        <p:spPr>
          <a:xfrm>
            <a:off x="504000" y="1326600"/>
            <a:ext cx="4426920" cy="32882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4" name="Google Shape;34;p9"/>
          <p:cNvSpPr txBox="1"/>
          <p:nvPr>
            <p:ph idx="2" type="body"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9"/>
          <p:cNvSpPr txBox="1"/>
          <p:nvPr>
            <p:ph idx="3" type="body"/>
          </p:nvPr>
        </p:nvSpPr>
        <p:spPr>
          <a:xfrm>
            <a:off x="5152680" y="3044160"/>
            <a:ext cx="4426920" cy="1568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2 Content over Content" type="twoObjOverTx">
  <p:cSld name="TWO_OBJECTS_OVER_TEXT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10"/>
          <p:cNvSpPr txBox="1"/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10"/>
          <p:cNvSpPr txBox="1"/>
          <p:nvPr>
            <p:ph idx="1" type="body"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9" name="Google Shape;39;p10"/>
          <p:cNvSpPr txBox="1"/>
          <p:nvPr>
            <p:ph idx="2" type="body"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0" name="Google Shape;40;p10"/>
          <p:cNvSpPr txBox="1"/>
          <p:nvPr>
            <p:ph idx="3" type="body"/>
          </p:nvPr>
        </p:nvSpPr>
        <p:spPr>
          <a:xfrm>
            <a:off x="504000" y="3044160"/>
            <a:ext cx="9071640" cy="1568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theme" Target="../theme/theme2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  <p:sp>
        <p:nvSpPr>
          <p:cNvPr id="8" name="Google Shape;8;p1"/>
          <p:cNvSpPr txBox="1"/>
          <p:nvPr>
            <p:ph idx="10" type="dt"/>
          </p:nvPr>
        </p:nvSpPr>
        <p:spPr>
          <a:xfrm>
            <a:off x="504000" y="5165280"/>
            <a:ext cx="2348280" cy="390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  <p:sp>
        <p:nvSpPr>
          <p:cNvPr id="9" name="Google Shape;9;p1"/>
          <p:cNvSpPr txBox="1"/>
          <p:nvPr>
            <p:ph idx="11" type="ftr"/>
          </p:nvPr>
        </p:nvSpPr>
        <p:spPr>
          <a:xfrm>
            <a:off x="3447360" y="5165280"/>
            <a:ext cx="3195000" cy="390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  <p:sp>
        <p:nvSpPr>
          <p:cNvPr id="10" name="Google Shape;10;p1"/>
          <p:cNvSpPr txBox="1"/>
          <p:nvPr>
            <p:ph idx="12" type="sldNum"/>
          </p:nvPr>
        </p:nvSpPr>
        <p:spPr>
          <a:xfrm>
            <a:off x="7227360" y="5165280"/>
            <a:ext cx="2348280" cy="390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hyperlink" Target="https://www.zalando.cz/faq" TargetMode="External"/><Relationship Id="rId4" Type="http://schemas.openxmlformats.org/officeDocument/2006/relationships/image" Target="../media/image1.png"/><Relationship Id="rId5" Type="http://schemas.openxmlformats.org/officeDocument/2006/relationships/image" Target="../media/image2.png"/><Relationship Id="rId6" Type="http://schemas.openxmlformats.org/officeDocument/2006/relationships/image" Target="../media/image3.png"/><Relationship Id="rId7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4"/>
          <p:cNvSpPr txBox="1"/>
          <p:nvPr/>
        </p:nvSpPr>
        <p:spPr>
          <a:xfrm>
            <a:off x="457200" y="171126"/>
            <a:ext cx="9071700" cy="1153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US" sz="2000">
                <a:solidFill>
                  <a:srgbClr val="FF4C00"/>
                </a:solidFill>
              </a:rPr>
              <a:t>POTŘEBUJETE NĚCO VRÁTIT? </a:t>
            </a:r>
            <a:endParaRPr b="1" sz="2000">
              <a:solidFill>
                <a:srgbClr val="FF4C00"/>
              </a:solidFill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US" sz="1200">
                <a:solidFill>
                  <a:srgbClr val="FF4C00"/>
                </a:solidFill>
              </a:rPr>
              <a:t>VRÁCENÍ ZALANDO PARTNER PRODUKTŮ JE SNADNÉ</a:t>
            </a:r>
            <a:endParaRPr b="1" sz="1200">
              <a:solidFill>
                <a:srgbClr val="FF4C00"/>
              </a:solidFill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000">
              <a:solidFill>
                <a:srgbClr val="FF860D"/>
              </a:solidFill>
            </a:endParaRPr>
          </a:p>
        </p:txBody>
      </p:sp>
      <p:sp>
        <p:nvSpPr>
          <p:cNvPr id="64" name="Google Shape;64;p14"/>
          <p:cNvSpPr txBox="1"/>
          <p:nvPr/>
        </p:nvSpPr>
        <p:spPr>
          <a:xfrm>
            <a:off x="370800" y="2834650"/>
            <a:ext cx="2607900" cy="1539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200">
                <a:solidFill>
                  <a:srgbClr val="FF4C00"/>
                </a:solidFill>
              </a:rPr>
              <a:t>1. PŘIPRAVTE BALÍK</a:t>
            </a:r>
            <a:endParaRPr sz="1200">
              <a:solidFill>
                <a:srgbClr val="FF4C00"/>
              </a:solidFill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900">
                <a:solidFill>
                  <a:srgbClr val="231F20"/>
                </a:solidFill>
              </a:rPr>
              <a:t>Tento balík vám zaslal Zalando Partner. Pokud si přejete vaše zboží vrátit, nalepte na balík návratkový štítek se zpáteční adresou, který byl v krabici.</a:t>
            </a:r>
            <a:endParaRPr sz="900"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100"/>
          </a:p>
        </p:txBody>
      </p:sp>
      <p:sp>
        <p:nvSpPr>
          <p:cNvPr id="65" name="Google Shape;65;p14"/>
          <p:cNvSpPr txBox="1"/>
          <p:nvPr/>
        </p:nvSpPr>
        <p:spPr>
          <a:xfrm>
            <a:off x="3422150" y="2838850"/>
            <a:ext cx="2845500" cy="1938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200">
                <a:solidFill>
                  <a:srgbClr val="FF4C00"/>
                </a:solidFill>
              </a:rPr>
              <a:t>2. POŠLETE HO</a:t>
            </a:r>
            <a:endParaRPr b="0" sz="1200" strike="noStrike">
              <a:solidFill>
                <a:srgbClr val="FF4C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900"/>
              <a:t>Zboží můžete vrátit do 30 dnů ode dne doručení, balík odneste </a:t>
            </a:r>
            <a:r>
              <a:rPr lang="en-US" sz="900"/>
              <a:t>na jakoukoliv pobočku PPL. </a:t>
            </a:r>
            <a:endParaRPr sz="900"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US" sz="900"/>
              <a:t>Důležité</a:t>
            </a:r>
            <a:r>
              <a:rPr lang="en-US" sz="900"/>
              <a:t>: zboží vracíte přímo Partnerovi a ne do Zalando.</a:t>
            </a:r>
            <a:endParaRPr sz="900"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900"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US" sz="900">
                <a:solidFill>
                  <a:schemeClr val="dk1"/>
                </a:solidFill>
              </a:rPr>
              <a:t>Pro vrácení zboží použijte prosím štítek, který byl součástí původního balíčku. Použití nesprávného štítku pro vrácení může vést k nesprávnému směrování vrácení a následně ke zpoždění při vyřizování vrácení peněz.</a:t>
            </a:r>
            <a:endParaRPr b="1" sz="900"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100"/>
          </a:p>
        </p:txBody>
      </p:sp>
      <p:sp>
        <p:nvSpPr>
          <p:cNvPr id="66" name="Google Shape;66;p14"/>
          <p:cNvSpPr txBox="1"/>
          <p:nvPr/>
        </p:nvSpPr>
        <p:spPr>
          <a:xfrm>
            <a:off x="6547675" y="2834650"/>
            <a:ext cx="3374400" cy="1688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200">
                <a:solidFill>
                  <a:srgbClr val="FF4C00"/>
                </a:solidFill>
              </a:rPr>
              <a:t>3. POČKEJTE NA PENÍZE</a:t>
            </a:r>
            <a:endParaRPr sz="1200">
              <a:solidFill>
                <a:srgbClr val="FF4C00"/>
              </a:solidFill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900">
                <a:solidFill>
                  <a:srgbClr val="231F20"/>
                </a:solidFill>
              </a:rPr>
              <a:t>Jakmile náš Partner obdrží vámi vrácené zboží, dostanete e-mail s potvrzením o přijetí. Vrácení peněz pro vás zpracuje Zalando. </a:t>
            </a:r>
            <a:endParaRPr sz="900"/>
          </a:p>
        </p:txBody>
      </p:sp>
      <p:sp>
        <p:nvSpPr>
          <p:cNvPr id="67" name="Google Shape;67;p14"/>
          <p:cNvSpPr txBox="1"/>
          <p:nvPr/>
        </p:nvSpPr>
        <p:spPr>
          <a:xfrm>
            <a:off x="376338" y="5134454"/>
            <a:ext cx="9233400" cy="536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22">
                <a:solidFill>
                  <a:srgbClr val="231F20"/>
                </a:solidFill>
              </a:rPr>
              <a:t>*Ztratili jste návratkový štítek? Máte dotazy? Navštivte </a:t>
            </a:r>
            <a:r>
              <a:rPr lang="en-US" sz="1100" u="sng">
                <a:solidFill>
                  <a:schemeClr val="hlink"/>
                </a:solidFill>
                <a:hlinkClick r:id="rId3"/>
              </a:rPr>
              <a:t>https://www.zalando.cz/faq</a:t>
            </a:r>
            <a:endParaRPr sz="1000"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00"/>
          </a:p>
        </p:txBody>
      </p:sp>
      <p:pic>
        <p:nvPicPr>
          <p:cNvPr id="68" name="Google Shape;68;p1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926280" y="1678680"/>
            <a:ext cx="1085400" cy="790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9" name="Google Shape;69;p14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3657600" y="1645920"/>
            <a:ext cx="1323720" cy="885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0" name="Google Shape;70;p14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6858000" y="1554480"/>
            <a:ext cx="824400" cy="974520"/>
          </a:xfrm>
          <a:prstGeom prst="rect">
            <a:avLst/>
          </a:prstGeom>
          <a:noFill/>
          <a:ln>
            <a:noFill/>
          </a:ln>
        </p:spPr>
      </p:pic>
      <p:pic>
        <p:nvPicPr>
          <p:cNvPr id="71" name="Google Shape;71;p14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7144775" y="406125"/>
            <a:ext cx="2384125" cy="4459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