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2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2"/>
          <p:cNvSpPr txBox="1"/>
          <p:nvPr>
            <p:ph idx="4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2"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3"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4"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3"/>
          <p:cNvSpPr txBox="1"/>
          <p:nvPr>
            <p:ph idx="5"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3"/>
          <p:cNvSpPr txBox="1"/>
          <p:nvPr>
            <p:ph idx="6"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4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/>
          <p:nvPr>
            <p:ph idx="1"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8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8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8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8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9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9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3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0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3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www.zalando.cz/faq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4.png"/><Relationship Id="rId6" Type="http://schemas.openxmlformats.org/officeDocument/2006/relationships/image" Target="../media/image3.png"/><Relationship Id="rId7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457200" y="171126"/>
            <a:ext cx="9071700" cy="115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solidFill>
                  <a:srgbClr val="FF4C00"/>
                </a:solidFill>
              </a:rPr>
              <a:t>POTŘEBUJETE NĚCO VRÁTIT? </a:t>
            </a:r>
            <a:endParaRPr b="1" sz="2000">
              <a:solidFill>
                <a:srgbClr val="FF4C00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200">
                <a:solidFill>
                  <a:srgbClr val="FF4C00"/>
                </a:solidFill>
              </a:rPr>
              <a:t>VRÁCENÍ ZALANDO PARTNER PRODUKTŮ JE SNADNÉ</a:t>
            </a:r>
            <a:endParaRPr b="1" sz="1200">
              <a:solidFill>
                <a:srgbClr val="FF4C00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FF860D"/>
              </a:solidFill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370800" y="2834650"/>
            <a:ext cx="2607900" cy="15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FF4C00"/>
                </a:solidFill>
              </a:rPr>
              <a:t>1. PŘIPRAVTE BALÍK</a:t>
            </a:r>
            <a:endParaRPr sz="1200">
              <a:solidFill>
                <a:srgbClr val="FF4C00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231F20"/>
                </a:solidFill>
              </a:rPr>
              <a:t>Tento balík vám zaslal Zalando Partner. Pokud si přejete vaše zboží vrátit, nalepte na balík návratkový štítek se zpáteční adresou, který byl v krabici.</a:t>
            </a:r>
            <a:endParaRPr sz="9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</p:txBody>
      </p:sp>
      <p:sp>
        <p:nvSpPr>
          <p:cNvPr id="65" name="Google Shape;65;p14"/>
          <p:cNvSpPr txBox="1"/>
          <p:nvPr/>
        </p:nvSpPr>
        <p:spPr>
          <a:xfrm>
            <a:off x="3422150" y="2838850"/>
            <a:ext cx="2845500" cy="16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FF4C00"/>
                </a:solidFill>
              </a:rPr>
              <a:t>2. POŠLETE HO</a:t>
            </a:r>
            <a:endParaRPr b="0" sz="1200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/>
              <a:t>Zboží můžete vrátit do 30 dnů ode dne doručení, balík odneste </a:t>
            </a:r>
            <a:r>
              <a:rPr lang="en-US" sz="900"/>
              <a:t>na jakoukoliv pobočku </a:t>
            </a:r>
            <a:r>
              <a:rPr lang="en-US" sz="900">
                <a:solidFill>
                  <a:srgbClr val="333333"/>
                </a:solidFill>
                <a:highlight>
                  <a:srgbClr val="FFFFFF"/>
                </a:highlight>
              </a:rPr>
              <a:t>Česká Pošta</a:t>
            </a:r>
            <a:r>
              <a:rPr lang="en-US" sz="900"/>
              <a:t>. </a:t>
            </a:r>
            <a:endParaRPr sz="9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/>
              <a:t>Důležité: zboží vracíte přímo Partnerovi a ne do Zalando.</a:t>
            </a:r>
            <a:endParaRPr sz="9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900">
                <a:solidFill>
                  <a:schemeClr val="dk1"/>
                </a:solidFill>
              </a:rPr>
              <a:t>Pro vrácení zboží použijte prosím štítek, který byl součástí původního balíčku. Použití nesprávného štítku pro vrácení může vést k nesprávnému směrování vrácení a následně ke zpoždění při vyřizování vrácení peněz.</a:t>
            </a:r>
            <a:endParaRPr sz="900"/>
          </a:p>
        </p:txBody>
      </p:sp>
      <p:sp>
        <p:nvSpPr>
          <p:cNvPr id="66" name="Google Shape;66;p14"/>
          <p:cNvSpPr txBox="1"/>
          <p:nvPr/>
        </p:nvSpPr>
        <p:spPr>
          <a:xfrm>
            <a:off x="6547675" y="2834650"/>
            <a:ext cx="3374400" cy="168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FF4C00"/>
                </a:solidFill>
              </a:rPr>
              <a:t>3. POČKEJTE NA PENÍZE</a:t>
            </a:r>
            <a:endParaRPr sz="1200">
              <a:solidFill>
                <a:srgbClr val="FF4C00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231F20"/>
                </a:solidFill>
              </a:rPr>
              <a:t>Jakmile náš Partner obdrží vámi vrácené zboží, dostanete e-mail s potvrzením o přijetí. Vrácení peněz pro vás zpracuje Zalando. </a:t>
            </a:r>
            <a:endParaRPr sz="900"/>
          </a:p>
        </p:txBody>
      </p:sp>
      <p:sp>
        <p:nvSpPr>
          <p:cNvPr id="67" name="Google Shape;67;p14"/>
          <p:cNvSpPr txBox="1"/>
          <p:nvPr/>
        </p:nvSpPr>
        <p:spPr>
          <a:xfrm>
            <a:off x="423613" y="4925404"/>
            <a:ext cx="9233400" cy="5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22">
                <a:solidFill>
                  <a:srgbClr val="231F20"/>
                </a:solidFill>
              </a:rPr>
              <a:t>*Ztratili jste návratkový štítek? Máte dotazy? Navštivte </a:t>
            </a:r>
            <a:r>
              <a:rPr lang="en-US" sz="1100" u="sng">
                <a:solidFill>
                  <a:schemeClr val="hlink"/>
                </a:solidFill>
                <a:hlinkClick r:id="rId3"/>
              </a:rPr>
              <a:t>https://www.zalando.cz/faq</a:t>
            </a:r>
            <a:endParaRPr sz="10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pic>
        <p:nvPicPr>
          <p:cNvPr id="68" name="Google Shape;68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26280" y="1678680"/>
            <a:ext cx="1085400" cy="79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657600" y="1645920"/>
            <a:ext cx="1323720" cy="88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858000" y="1554480"/>
            <a:ext cx="824400" cy="974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118400" y="320993"/>
            <a:ext cx="2607900" cy="4878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