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60" r:id="rId3"/>
  </p:sldMasterIdLst>
  <p:notesMasterIdLst>
    <p:notesMasterId r:id="rId4"/>
  </p:notesMasterIdLst>
  <p:sldIdLst>
    <p:sldId id="256" r:id="rId5"/>
  </p:sldIdLst>
  <p:sldSz cy="5670550" cx="10080625"/>
  <p:notesSz cx="7772400" cy="100584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95650" y="754375"/>
            <a:ext cx="518185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:notes"/>
          <p:cNvSpPr txBox="1"/>
          <p:nvPr>
            <p:ph idx="1" type="body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1:notes"/>
          <p:cNvSpPr/>
          <p:nvPr>
            <p:ph idx="2" type="sldImg"/>
          </p:nvPr>
        </p:nvSpPr>
        <p:spPr>
          <a:xfrm>
            <a:off x="1295650" y="754375"/>
            <a:ext cx="518185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x">
  <p:cSld name="TITLE_AND_BODY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" name="Google Shape;10;p2"/>
          <p:cNvSpPr txBox="1"/>
          <p:nvPr>
            <p:ph idx="1" type="subTitle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 over Content" type="objOverTx">
  <p:cSld name="OBJECT_OVER_TEX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1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11"/>
          <p:cNvSpPr txBox="1"/>
          <p:nvPr>
            <p:ph idx="1" type="body"/>
          </p:nvPr>
        </p:nvSpPr>
        <p:spPr>
          <a:xfrm>
            <a:off x="504000" y="1326600"/>
            <a:ext cx="907200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11"/>
          <p:cNvSpPr txBox="1"/>
          <p:nvPr>
            <p:ph idx="2" type="body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4 Content" type="fourObj">
  <p:cSld name="FOUR_OBJECTS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2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2"/>
          <p:cNvSpPr txBox="1"/>
          <p:nvPr>
            <p:ph idx="1"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12"/>
          <p:cNvSpPr txBox="1"/>
          <p:nvPr>
            <p:ph idx="2"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12"/>
          <p:cNvSpPr txBox="1"/>
          <p:nvPr>
            <p:ph idx="3" type="body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2"/>
          <p:cNvSpPr txBox="1"/>
          <p:nvPr>
            <p:ph idx="4" type="body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6 Content">
  <p:cSld name="Title, 6 Content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3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13"/>
          <p:cNvSpPr txBox="1"/>
          <p:nvPr>
            <p:ph idx="1" type="body"/>
          </p:nvPr>
        </p:nvSpPr>
        <p:spPr>
          <a:xfrm>
            <a:off x="504000" y="132660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3"/>
          <p:cNvSpPr txBox="1"/>
          <p:nvPr>
            <p:ph idx="2" type="body"/>
          </p:nvPr>
        </p:nvSpPr>
        <p:spPr>
          <a:xfrm>
            <a:off x="3571560" y="132660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3"/>
          <p:cNvSpPr txBox="1"/>
          <p:nvPr>
            <p:ph idx="3" type="body"/>
          </p:nvPr>
        </p:nvSpPr>
        <p:spPr>
          <a:xfrm>
            <a:off x="6639120" y="132660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3"/>
          <p:cNvSpPr txBox="1"/>
          <p:nvPr>
            <p:ph idx="4" type="body"/>
          </p:nvPr>
        </p:nvSpPr>
        <p:spPr>
          <a:xfrm>
            <a:off x="504000" y="304452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13"/>
          <p:cNvSpPr txBox="1"/>
          <p:nvPr>
            <p:ph idx="5" type="body"/>
          </p:nvPr>
        </p:nvSpPr>
        <p:spPr>
          <a:xfrm>
            <a:off x="3571560" y="304452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13"/>
          <p:cNvSpPr txBox="1"/>
          <p:nvPr>
            <p:ph idx="6" type="body"/>
          </p:nvPr>
        </p:nvSpPr>
        <p:spPr>
          <a:xfrm>
            <a:off x="6639120" y="304452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Slide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" type="obj">
  <p:cSld name="OBJECT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4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4"/>
          <p:cNvSpPr txBox="1"/>
          <p:nvPr>
            <p:ph idx="1"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" type="twoObj">
  <p:cSld name="TWO_OBJECTS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5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5"/>
          <p:cNvSpPr txBox="1"/>
          <p:nvPr>
            <p:ph idx="1" type="body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5"/>
          <p:cNvSpPr txBox="1"/>
          <p:nvPr>
            <p:ph idx="2" type="body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6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entered Text" type="objOnly">
  <p:cSld name="OBJECT_ONLY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7"/>
          <p:cNvSpPr txBox="1"/>
          <p:nvPr>
            <p:ph idx="1" type="subTitle"/>
          </p:nvPr>
        </p:nvSpPr>
        <p:spPr>
          <a:xfrm>
            <a:off x="504000" y="226080"/>
            <a:ext cx="9072000" cy="438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and Content" type="twoObjAndObj">
  <p:cSld name="TWO_OBJECTS_AND_OBJECT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8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8"/>
          <p:cNvSpPr txBox="1"/>
          <p:nvPr>
            <p:ph idx="1"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8"/>
          <p:cNvSpPr txBox="1"/>
          <p:nvPr>
            <p:ph idx="2" type="body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8"/>
          <p:cNvSpPr txBox="1"/>
          <p:nvPr>
            <p:ph idx="3" type="body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Content and 2 Content" type="objAndTwoObj">
  <p:cSld name="OBJECT_AND_TWO_OBJECTS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9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9"/>
          <p:cNvSpPr txBox="1"/>
          <p:nvPr>
            <p:ph idx="1" type="body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9"/>
          <p:cNvSpPr txBox="1"/>
          <p:nvPr>
            <p:ph idx="2"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9"/>
          <p:cNvSpPr txBox="1"/>
          <p:nvPr>
            <p:ph idx="3" type="body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over Content" type="twoObjOverTx">
  <p:cSld name="TWO_OBJECTS_OVER_TEX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0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0"/>
          <p:cNvSpPr txBox="1"/>
          <p:nvPr>
            <p:ph idx="1"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10"/>
          <p:cNvSpPr txBox="1"/>
          <p:nvPr>
            <p:ph idx="2"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10"/>
          <p:cNvSpPr txBox="1"/>
          <p:nvPr>
            <p:ph idx="3" type="body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/>
          <p:nvPr/>
        </p:nvSpPr>
        <p:spPr>
          <a:xfrm>
            <a:off x="457200" y="225720"/>
            <a:ext cx="9071280" cy="946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20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Sobib IDEAALSELT SUUREPÄRANE!</a:t>
            </a:r>
            <a:br>
              <a:rPr b="0" i="0" lang="de-DE" sz="18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de-DE" sz="15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KUI EI, SIIS TAGASTUS MEIE PARTNERILE ON TÕESTI LIHTNE.</a:t>
            </a:r>
            <a:endParaRPr b="0" i="0" sz="15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" name="Google Shape;61;p14"/>
          <p:cNvSpPr/>
          <p:nvPr/>
        </p:nvSpPr>
        <p:spPr>
          <a:xfrm>
            <a:off x="370800" y="2834640"/>
            <a:ext cx="4200840" cy="11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12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1. VALMISTAGE PAKK ETTE</a:t>
            </a:r>
            <a:endParaRPr b="0" i="0" sz="12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Selle paki saatis teile üks meie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partneritest. Kui soovite ostetud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toote(d) tagastada, kasutage palun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pakis olnud tagastusteatist.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14"/>
          <p:cNvSpPr/>
          <p:nvPr/>
        </p:nvSpPr>
        <p:spPr>
          <a:xfrm>
            <a:off x="3422150" y="2762653"/>
            <a:ext cx="3892800" cy="2094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12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2. TAGASTUS</a:t>
            </a:r>
            <a:endParaRPr b="0" i="0" sz="12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</a:t>
            </a: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 võite ostetud toote(d) tagastada </a:t>
            </a:r>
            <a:r>
              <a:rPr lang="de-DE" sz="900"/>
              <a:t>30</a:t>
            </a: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päeva jooksul Itella//Posti kaudu või 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helistada meile, et pakile tuldaks järele. 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de-DE" sz="900"/>
              <a:t>Oluline:</a:t>
            </a:r>
            <a:r>
              <a:rPr lang="de-DE" sz="900"/>
              <a:t> Tagastage tooted otse meie</a:t>
            </a:r>
            <a:endParaRPr sz="9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de-DE" sz="900"/>
              <a:t>partnerile, mitte zalandole</a:t>
            </a:r>
            <a:r>
              <a:rPr i="0" lang="de-DE" sz="900" u="none" cap="none" strike="noStrike">
                <a:solidFill>
                  <a:srgbClr val="000000"/>
                </a:solidFill>
              </a:rPr>
              <a:t>.</a:t>
            </a:r>
            <a:endParaRPr i="0" sz="900" u="none" cap="none" strike="noStrike">
              <a:solidFill>
                <a:srgbClr val="000000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de-DE" sz="900">
                <a:solidFill>
                  <a:schemeClr val="dk1"/>
                </a:solidFill>
              </a:rPr>
              <a:t>Tagastamisel kasuta palun tagastussilti, mis oli esialgse tarne karbis kaasas. Vale tagastussildi kasutamisel võib tagastus jõuda valele aadressile ja sellest tulenevalt põhjustada viivitusi tagasimakse töötlemisel.</a:t>
            </a:r>
            <a:endParaRPr b="1" sz="900"/>
          </a:p>
        </p:txBody>
      </p:sp>
      <p:sp>
        <p:nvSpPr>
          <p:cNvPr id="63" name="Google Shape;63;p14"/>
          <p:cNvSpPr/>
          <p:nvPr/>
        </p:nvSpPr>
        <p:spPr>
          <a:xfrm>
            <a:off x="7100480" y="2762640"/>
            <a:ext cx="4150500" cy="95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12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3. TAGASIMAKSE</a:t>
            </a:r>
            <a:endParaRPr b="0" i="0" sz="12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Kui meie partner on tagastatud toote(d) kätte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saanud, saadetakse teile kinnituseks e-kiri.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Zalando maksab seejärel teile raha tagasi.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Google Shape;64;p14"/>
          <p:cNvSpPr/>
          <p:nvPr/>
        </p:nvSpPr>
        <p:spPr>
          <a:xfrm>
            <a:off x="459360" y="4536360"/>
            <a:ext cx="9232920" cy="85824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*Kas tagastusteatis läks kaduma? Kas teil on täpsustavaid küsimusi? Külastage veebilehte www.zalando.ee/faq</a:t>
            </a:r>
            <a:endParaRPr b="0" i="0" sz="10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5" name="Google Shape;65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26280" y="1678680"/>
            <a:ext cx="1085040" cy="789840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657600" y="1645920"/>
            <a:ext cx="1323360" cy="885240"/>
          </a:xfrm>
          <a:prstGeom prst="rect">
            <a:avLst/>
          </a:prstGeom>
          <a:noFill/>
          <a:ln>
            <a:noFill/>
          </a:ln>
        </p:spPr>
      </p:pic>
      <p:pic>
        <p:nvPicPr>
          <p:cNvPr id="67" name="Google Shape;67;p1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205725" y="1556980"/>
            <a:ext cx="824040" cy="974160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Google Shape;68;p1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314950" y="324975"/>
            <a:ext cx="2364275" cy="442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