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TOUT VA BIEN ? PARFAIT!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CE N‘EST PAS LE CAS, LES RETOURS PARTENAIRES SONT TRÈS SIMPLES.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PRÉPARER VOTRE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COLIS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 colis vous a été envoyé par l‘un de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partenaires. Si vous voulez renvoyer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article, veuillez utiliser le document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retour inclus.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117350" y="2838853"/>
            <a:ext cx="3892800" cy="21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RETOURS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Vous pouvez retourner vos articles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pendant 30 jours en le déposant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dans un bureau de Poste </a:t>
            </a:r>
            <a:r>
              <a:rPr lang="de-DE" sz="900"/>
              <a:t>Suisse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Important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: Retournez votre article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directement à notre partenaire 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 à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>
                <a:solidFill>
                  <a:schemeClr val="dk1"/>
                </a:solidFill>
              </a:rPr>
              <a:t>Pour les retours, veuillez utiliser l’étiquette de retour jointe au colis d’origine.</a:t>
            </a:r>
            <a:endParaRPr b="1"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L’utilisation d’une mauvaise étiquette de retour peut entraîner l’envoi du retour à une mauvaise adresse et un retard dans le traitement du remboursement.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761680" y="28388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REMBOURSEMENTS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e-mail de confirmation vous sera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envoyé quand le colis est arrivé chez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notre partenaire. Zalando effectuera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remboursement.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917360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*Vous avez perdus vos documents de retour? Besoin d‘aide? N‘hésitez pas à consulter notre rubrique d‘aide https://fr.zalando.ch/aide, vous pouvez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aussi nous contacter.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075" y="1686475"/>
            <a:ext cx="1179014" cy="85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0651" y="1672850"/>
            <a:ext cx="1283099" cy="85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17475" y="1702425"/>
            <a:ext cx="726008" cy="85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12800" y="273825"/>
            <a:ext cx="1956100" cy="36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