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2000">
                <a:solidFill>
                  <a:srgbClr val="FF4C00"/>
                </a:solidFill>
              </a:rPr>
              <a:t>SE POTRIVEȘTE PERFECT? MINUNAT!</a:t>
            </a:r>
            <a:endParaRPr b="1" sz="20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800">
                <a:solidFill>
                  <a:srgbClr val="FF4C00"/>
                </a:solidFill>
              </a:rPr>
              <a:t>DACĂ NU, RETURUL LA PARTENER ESTE UȘOR DE FĂCUT.</a:t>
            </a:r>
            <a:endParaRPr sz="1800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4C00"/>
              </a:solidFill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50"/>
            <a:ext cx="260760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1. PREGĂTIRE COLET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/>
              <a:t>Acest pachet a fost expediat de către unul dintre partenerii noștri. Dacă vrei să trimiți articolul(ele) înapoi, te rugăm să folosești formularul de retur din interiorul coletului.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0"/>
            <a:ext cx="3783600" cy="20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2. RETUR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>
                <a:solidFill>
                  <a:schemeClr val="dk1"/>
                </a:solidFill>
              </a:rPr>
              <a:t>Poți returna articolul(ele) în termen de 100 de zile la un punct de colectare Packeta. Alternativ, ne poți suna pentru a programa ridicarea acestora de la domiciliu.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1000">
                <a:solidFill>
                  <a:schemeClr val="dk1"/>
                </a:solidFill>
              </a:rPr>
              <a:t>Important: Returnează articolul(ele) direct la partenerul nostru, nu la Zalando.</a:t>
            </a:r>
            <a:r>
              <a:rPr i="0" lang="de-DE" sz="900" u="none" cap="none" strike="noStrike">
                <a:solidFill>
                  <a:srgbClr val="000000"/>
                </a:solidFill>
              </a:rPr>
              <a:t>.</a:t>
            </a:r>
            <a:endParaRPr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>
                <a:solidFill>
                  <a:schemeClr val="dk1"/>
                </a:solidFill>
              </a:rPr>
              <a:t>Pentru retururi, te rugăm să utilizezi eticheta de retur inclusă în coletul original. 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>
                <a:solidFill>
                  <a:schemeClr val="dk1"/>
                </a:solidFill>
              </a:rPr>
              <a:t> Utilizarea unei etichete de retur incorecte poate avea drept consecințe expedierea greșită a returului și procesarea cu întârziere a rambursării.</a:t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chemeClr val="dk1"/>
              </a:solidFill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7100475" y="2762650"/>
            <a:ext cx="2757300" cy="12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3. RAMBURSARE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/>
              <a:t>Partenerul nostru îți va trimite un e-mail de confirmare după primirea articolului(elor).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/>
              <a:t> Zalando va procesa rambursarea.</a:t>
            </a:r>
            <a:endParaRPr sz="1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/>
              <a:t>*Ai pierdut formularul de retur? Mai ai întrebări? Vizitează www.zalando.ro/faq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0572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14950" y="324975"/>
            <a:ext cx="2364275" cy="4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