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3"/>
  </p:sldMasterIdLst>
  <p:notesMasterIdLst>
    <p:notesMasterId r:id="rId4"/>
  </p:notesMasterIdLst>
  <p:sldIdLst>
    <p:sldId id="256" r:id="rId5"/>
  </p:sldIdLst>
  <p:sldSz cy="5670550" cx="10080625"/>
  <p:notesSz cx="7772400" cy="10058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95650" y="754375"/>
            <a:ext cx="518185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 txBox="1"/>
          <p:nvPr>
            <p:ph idx="1" type="body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:notes"/>
          <p:cNvSpPr/>
          <p:nvPr>
            <p:ph idx="2" type="sldImg"/>
          </p:nvPr>
        </p:nvSpPr>
        <p:spPr>
          <a:xfrm>
            <a:off x="1295650" y="754375"/>
            <a:ext cx="518185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1"/>
          <p:cNvSpPr txBox="1"/>
          <p:nvPr>
            <p:ph idx="1"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1"/>
          <p:cNvSpPr txBox="1"/>
          <p:nvPr>
            <p:ph idx="2"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2"/>
          <p:cNvSpPr txBox="1"/>
          <p:nvPr>
            <p:ph idx="1"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idx="2"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2"/>
          <p:cNvSpPr txBox="1"/>
          <p:nvPr>
            <p:ph idx="3"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4"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3"/>
          <p:cNvSpPr txBox="1"/>
          <p:nvPr>
            <p:ph idx="1"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2"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3"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4"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5"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3"/>
          <p:cNvSpPr txBox="1"/>
          <p:nvPr>
            <p:ph idx="6"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4"/>
          <p:cNvSpPr txBox="1"/>
          <p:nvPr>
            <p:ph idx="1"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5"/>
          <p:cNvSpPr txBox="1"/>
          <p:nvPr>
            <p:ph idx="1"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5"/>
          <p:cNvSpPr txBox="1"/>
          <p:nvPr>
            <p:ph idx="2"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/>
          <p:nvPr>
            <p:ph idx="1"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8"/>
          <p:cNvSpPr txBox="1"/>
          <p:nvPr>
            <p:ph idx="1"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8"/>
          <p:cNvSpPr txBox="1"/>
          <p:nvPr>
            <p:ph idx="2"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8"/>
          <p:cNvSpPr txBox="1"/>
          <p:nvPr>
            <p:ph idx="3"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9"/>
          <p:cNvSpPr txBox="1"/>
          <p:nvPr>
            <p:ph idx="1"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9"/>
          <p:cNvSpPr txBox="1"/>
          <p:nvPr>
            <p:ph idx="2"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9"/>
          <p:cNvSpPr txBox="1"/>
          <p:nvPr>
            <p:ph idx="3"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/>
          <p:nvPr>
            <p:ph idx="1"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0"/>
          <p:cNvSpPr txBox="1"/>
          <p:nvPr>
            <p:ph idx="2"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0"/>
          <p:cNvSpPr txBox="1"/>
          <p:nvPr>
            <p:ph idx="3"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/>
          <p:nvPr/>
        </p:nvSpPr>
        <p:spPr>
          <a:xfrm>
            <a:off x="457200" y="225720"/>
            <a:ext cx="9071280" cy="946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de-DE" sz="2000">
                <a:solidFill>
                  <a:srgbClr val="FF4C00"/>
                </a:solidFill>
              </a:rPr>
              <a:t>SE POTRIVEȘTE PERFECT? MINUNAT!</a:t>
            </a:r>
            <a:endParaRPr b="1" sz="2000">
              <a:solidFill>
                <a:srgbClr val="FF4C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800">
                <a:solidFill>
                  <a:srgbClr val="FF4C00"/>
                </a:solidFill>
              </a:rPr>
              <a:t>DACĂ NU, RETURUL LA PARTENER ESTE UȘOR DE FĂCUT.</a:t>
            </a:r>
            <a:endParaRPr sz="1800">
              <a:solidFill>
                <a:srgbClr val="FF4C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FF4C00"/>
              </a:solidFill>
            </a:endParaRPr>
          </a:p>
        </p:txBody>
      </p:sp>
      <p:sp>
        <p:nvSpPr>
          <p:cNvPr id="61" name="Google Shape;61;p14"/>
          <p:cNvSpPr/>
          <p:nvPr/>
        </p:nvSpPr>
        <p:spPr>
          <a:xfrm>
            <a:off x="370800" y="2834650"/>
            <a:ext cx="2607600" cy="11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rgbClr val="FF4C00"/>
                </a:solidFill>
              </a:rPr>
              <a:t>1. PREGĂTIRE COLET</a:t>
            </a:r>
            <a:endParaRPr b="1" i="0" sz="1200" u="none" cap="none" strike="noStrike">
              <a:solidFill>
                <a:srgbClr val="FF4C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000"/>
              <a:t>Acest pachet a fost expediat de către unul dintre partenerii noștri. Dacă vrei să trimiți articolul(ele) înapoi, te rugăm să folosești formularul de retur din interiorul coletului.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4"/>
          <p:cNvSpPr/>
          <p:nvPr/>
        </p:nvSpPr>
        <p:spPr>
          <a:xfrm>
            <a:off x="3277123" y="2762650"/>
            <a:ext cx="3783600" cy="20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rgbClr val="FF4C00"/>
                </a:solidFill>
              </a:rPr>
              <a:t>2. RETUR</a:t>
            </a:r>
            <a:endParaRPr b="1" i="0" sz="1200" u="none" cap="none" strike="noStrike">
              <a:solidFill>
                <a:srgbClr val="FF4C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000">
                <a:solidFill>
                  <a:schemeClr val="dk1"/>
                </a:solidFill>
              </a:rPr>
              <a:t>Poți returna articolul(ele) în termen de 30 de zile la un punct de colectare Packeta. Alternativ, ne poți suna pentru a programa ridicarea acestora de la domiciliu.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de-DE" sz="1000">
                <a:solidFill>
                  <a:schemeClr val="dk1"/>
                </a:solidFill>
              </a:rPr>
              <a:t>Important: Returnează articolul(ele) direct la partenerul nostru, nu la Zalando.</a:t>
            </a:r>
            <a:r>
              <a:rPr i="0" lang="de-DE" sz="900" u="none" cap="none" strike="noStrike">
                <a:solidFill>
                  <a:srgbClr val="000000"/>
                </a:solidFill>
              </a:rPr>
              <a:t>.</a:t>
            </a:r>
            <a:endParaRPr i="0" sz="900" u="none" cap="none" strike="noStrike">
              <a:solidFill>
                <a:srgbClr val="00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de-DE" sz="900">
                <a:solidFill>
                  <a:schemeClr val="dk1"/>
                </a:solidFill>
              </a:rPr>
              <a:t>Pentru retururi, te rugăm să utilizezi eticheta de retur inclusă în coletul original. </a:t>
            </a:r>
            <a:endParaRPr b="1"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de-DE" sz="900">
                <a:solidFill>
                  <a:schemeClr val="dk1"/>
                </a:solidFill>
              </a:rPr>
              <a:t>Utilizarea unei etichete de retur incorecte poate avea drept consecințe expedierea greșită a returului și procesarea cu întârziere a rambursării.</a:t>
            </a:r>
            <a:endParaRPr b="1" sz="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chemeClr val="dk1"/>
              </a:solidFill>
            </a:endParaRPr>
          </a:p>
        </p:txBody>
      </p:sp>
      <p:sp>
        <p:nvSpPr>
          <p:cNvPr id="63" name="Google Shape;63;p14"/>
          <p:cNvSpPr/>
          <p:nvPr/>
        </p:nvSpPr>
        <p:spPr>
          <a:xfrm>
            <a:off x="7100475" y="2762650"/>
            <a:ext cx="2757300" cy="12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rgbClr val="FF4C00"/>
                </a:solidFill>
              </a:rPr>
              <a:t>3. RAMBURSARE</a:t>
            </a:r>
            <a:endParaRPr b="1" i="0" sz="1200" u="none" cap="none" strike="noStrike">
              <a:solidFill>
                <a:srgbClr val="FF4C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000"/>
              <a:t>Partenerul nostru îți va trimite un e-mail de confirmare după primirea articolului(elor).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000"/>
              <a:t>Zalando va procesa rambursarea.</a:t>
            </a:r>
            <a:endParaRPr sz="10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</p:txBody>
      </p:sp>
      <p:sp>
        <p:nvSpPr>
          <p:cNvPr id="64" name="Google Shape;64;p14"/>
          <p:cNvSpPr/>
          <p:nvPr/>
        </p:nvSpPr>
        <p:spPr>
          <a:xfrm>
            <a:off x="459360" y="4536360"/>
            <a:ext cx="9232920" cy="85824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000"/>
              <a:t>*Ai pierdut formularul de retur? Mai ai întrebări? Vizitează www.zalando.ro/faq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" name="Google Shape;65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9349" y="1672900"/>
            <a:ext cx="1179014" cy="85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96537" y="1693608"/>
            <a:ext cx="1323360" cy="885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05750" y="1649143"/>
            <a:ext cx="824040" cy="974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14950" y="324975"/>
            <a:ext cx="2364275" cy="442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