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0" r:id="rId3"/>
  </p:sldMasterIdLst>
  <p:notesMasterIdLst>
    <p:notesMasterId r:id="rId4"/>
  </p:notesMasterIdLst>
  <p:sldIdLst>
    <p:sldId id="256" r:id="rId5"/>
  </p:sldIdLst>
  <p:sldSz cy="5670550" cx="10080625"/>
  <p:notesSz cx="7772400" cy="100584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77225" y="4777725"/>
            <a:ext cx="6217900" cy="4526275"/>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1:notes"/>
          <p:cNvSpPr txBox="1"/>
          <p:nvPr>
            <p:ph idx="1" type="body"/>
          </p:nvPr>
        </p:nvSpPr>
        <p:spPr>
          <a:xfrm>
            <a:off x="777225" y="4777725"/>
            <a:ext cx="6217900" cy="4526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1:notes"/>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1" name="Shape 11"/>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41" name="Shape 41"/>
        <p:cNvGrpSpPr/>
        <p:nvPr/>
      </p:nvGrpSpPr>
      <p:grpSpPr>
        <a:xfrm>
          <a:off x="0" y="0"/>
          <a:ext cx="0" cy="0"/>
          <a:chOff x="0" y="0"/>
          <a:chExt cx="0" cy="0"/>
        </a:xfrm>
      </p:grpSpPr>
      <p:sp>
        <p:nvSpPr>
          <p:cNvPr id="42" name="Google Shape;42;p11"/>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1"/>
          <p:cNvSpPr txBox="1"/>
          <p:nvPr>
            <p:ph idx="1" type="body"/>
          </p:nvPr>
        </p:nvSpPr>
        <p:spPr>
          <a:xfrm>
            <a:off x="504000" y="1326600"/>
            <a:ext cx="907164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4" name="Google Shape;44;p11"/>
          <p:cNvSpPr txBox="1"/>
          <p:nvPr>
            <p:ph idx="2" type="body"/>
          </p:nvPr>
        </p:nvSpPr>
        <p:spPr>
          <a:xfrm>
            <a:off x="504000" y="3044160"/>
            <a:ext cx="907164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45" name="Shape 45"/>
        <p:cNvGrpSpPr/>
        <p:nvPr/>
      </p:nvGrpSpPr>
      <p:grpSpPr>
        <a:xfrm>
          <a:off x="0" y="0"/>
          <a:ext cx="0" cy="0"/>
          <a:chOff x="0" y="0"/>
          <a:chExt cx="0" cy="0"/>
        </a:xfrm>
      </p:grpSpPr>
      <p:sp>
        <p:nvSpPr>
          <p:cNvPr id="46" name="Google Shape;46;p12"/>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2"/>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8" name="Google Shape;48;p12"/>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9" name="Google Shape;49;p12"/>
          <p:cNvSpPr txBox="1"/>
          <p:nvPr>
            <p:ph idx="3" type="body"/>
          </p:nvPr>
        </p:nvSpPr>
        <p:spPr>
          <a:xfrm>
            <a:off x="504000" y="3044160"/>
            <a:ext cx="442692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0" name="Google Shape;50;p12"/>
          <p:cNvSpPr txBox="1"/>
          <p:nvPr>
            <p:ph idx="4" type="body"/>
          </p:nvPr>
        </p:nvSpPr>
        <p:spPr>
          <a:xfrm>
            <a:off x="5152680" y="3044160"/>
            <a:ext cx="442692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51" name="Shape 51"/>
        <p:cNvGrpSpPr/>
        <p:nvPr/>
      </p:nvGrpSpPr>
      <p:grpSpPr>
        <a:xfrm>
          <a:off x="0" y="0"/>
          <a:ext cx="0" cy="0"/>
          <a:chOff x="0" y="0"/>
          <a:chExt cx="0" cy="0"/>
        </a:xfrm>
      </p:grpSpPr>
      <p:sp>
        <p:nvSpPr>
          <p:cNvPr id="52" name="Google Shape;52;p13"/>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3"/>
          <p:cNvSpPr txBox="1"/>
          <p:nvPr>
            <p:ph idx="1" type="body"/>
          </p:nvPr>
        </p:nvSpPr>
        <p:spPr>
          <a:xfrm>
            <a:off x="504000" y="1326600"/>
            <a:ext cx="292068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4" name="Google Shape;54;p13"/>
          <p:cNvSpPr txBox="1"/>
          <p:nvPr>
            <p:ph idx="2" type="body"/>
          </p:nvPr>
        </p:nvSpPr>
        <p:spPr>
          <a:xfrm>
            <a:off x="3571200" y="1326600"/>
            <a:ext cx="292068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5" name="Google Shape;55;p13"/>
          <p:cNvSpPr txBox="1"/>
          <p:nvPr>
            <p:ph idx="3" type="body"/>
          </p:nvPr>
        </p:nvSpPr>
        <p:spPr>
          <a:xfrm>
            <a:off x="6638040" y="1326600"/>
            <a:ext cx="292068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6" name="Google Shape;56;p13"/>
          <p:cNvSpPr txBox="1"/>
          <p:nvPr>
            <p:ph idx="4" type="body"/>
          </p:nvPr>
        </p:nvSpPr>
        <p:spPr>
          <a:xfrm>
            <a:off x="504000" y="3044160"/>
            <a:ext cx="292068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7" name="Google Shape;57;p13"/>
          <p:cNvSpPr txBox="1"/>
          <p:nvPr>
            <p:ph idx="5" type="body"/>
          </p:nvPr>
        </p:nvSpPr>
        <p:spPr>
          <a:xfrm>
            <a:off x="3571200" y="3044160"/>
            <a:ext cx="292068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8" name="Google Shape;58;p13"/>
          <p:cNvSpPr txBox="1"/>
          <p:nvPr>
            <p:ph idx="6" type="body"/>
          </p:nvPr>
        </p:nvSpPr>
        <p:spPr>
          <a:xfrm>
            <a:off x="6638040" y="3044160"/>
            <a:ext cx="292068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2" name="Shape 12"/>
        <p:cNvGrpSpPr/>
        <p:nvPr/>
      </p:nvGrpSpPr>
      <p:grpSpPr>
        <a:xfrm>
          <a:off x="0" y="0"/>
          <a:ext cx="0" cy="0"/>
          <a:chOff x="0" y="0"/>
          <a:chExt cx="0" cy="0"/>
        </a:xfrm>
      </p:grpSpPr>
      <p:sp>
        <p:nvSpPr>
          <p:cNvPr id="13" name="Google Shape;13;p3"/>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3"/>
          <p:cNvSpPr txBox="1"/>
          <p:nvPr>
            <p:ph idx="1" type="subTitle"/>
          </p:nvPr>
        </p:nvSpPr>
        <p:spPr>
          <a:xfrm>
            <a:off x="504000" y="1326600"/>
            <a:ext cx="9071640" cy="32882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5" name="Shape 15"/>
        <p:cNvGrpSpPr/>
        <p:nvPr/>
      </p:nvGrpSpPr>
      <p:grpSpPr>
        <a:xfrm>
          <a:off x="0" y="0"/>
          <a:ext cx="0" cy="0"/>
          <a:chOff x="0" y="0"/>
          <a:chExt cx="0" cy="0"/>
        </a:xfrm>
      </p:grpSpPr>
      <p:sp>
        <p:nvSpPr>
          <p:cNvPr id="16" name="Google Shape;16;p4"/>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4"/>
          <p:cNvSpPr txBox="1"/>
          <p:nvPr>
            <p:ph idx="1" type="body"/>
          </p:nvPr>
        </p:nvSpPr>
        <p:spPr>
          <a:xfrm>
            <a:off x="504000" y="1326600"/>
            <a:ext cx="9071640" cy="3288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8" name="Shape 18"/>
        <p:cNvGrpSpPr/>
        <p:nvPr/>
      </p:nvGrpSpPr>
      <p:grpSpPr>
        <a:xfrm>
          <a:off x="0" y="0"/>
          <a:ext cx="0" cy="0"/>
          <a:chOff x="0" y="0"/>
          <a:chExt cx="0" cy="0"/>
        </a:xfrm>
      </p:grpSpPr>
      <p:sp>
        <p:nvSpPr>
          <p:cNvPr id="19" name="Google Shape;19;p5"/>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5"/>
          <p:cNvSpPr txBox="1"/>
          <p:nvPr>
            <p:ph idx="1" type="body"/>
          </p:nvPr>
        </p:nvSpPr>
        <p:spPr>
          <a:xfrm>
            <a:off x="504000" y="1326600"/>
            <a:ext cx="4426920" cy="3288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1" name="Google Shape;21;p5"/>
          <p:cNvSpPr txBox="1"/>
          <p:nvPr>
            <p:ph idx="2" type="body"/>
          </p:nvPr>
        </p:nvSpPr>
        <p:spPr>
          <a:xfrm>
            <a:off x="5152680" y="1326600"/>
            <a:ext cx="4426920" cy="3288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24" name="Shape 24"/>
        <p:cNvGrpSpPr/>
        <p:nvPr/>
      </p:nvGrpSpPr>
      <p:grpSpPr>
        <a:xfrm>
          <a:off x="0" y="0"/>
          <a:ext cx="0" cy="0"/>
          <a:chOff x="0" y="0"/>
          <a:chExt cx="0" cy="0"/>
        </a:xfrm>
      </p:grpSpPr>
      <p:sp>
        <p:nvSpPr>
          <p:cNvPr id="25" name="Google Shape;25;p7"/>
          <p:cNvSpPr txBox="1"/>
          <p:nvPr>
            <p:ph idx="1" type="subTitle"/>
          </p:nvPr>
        </p:nvSpPr>
        <p:spPr>
          <a:xfrm>
            <a:off x="504000" y="226080"/>
            <a:ext cx="9071640" cy="43884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26" name="Shape 26"/>
        <p:cNvGrpSpPr/>
        <p:nvPr/>
      </p:nvGrpSpPr>
      <p:grpSpPr>
        <a:xfrm>
          <a:off x="0" y="0"/>
          <a:ext cx="0" cy="0"/>
          <a:chOff x="0" y="0"/>
          <a:chExt cx="0" cy="0"/>
        </a:xfrm>
      </p:grpSpPr>
      <p:sp>
        <p:nvSpPr>
          <p:cNvPr id="27" name="Google Shape;27;p8"/>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8"/>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9" name="Google Shape;29;p8"/>
          <p:cNvSpPr txBox="1"/>
          <p:nvPr>
            <p:ph idx="2" type="body"/>
          </p:nvPr>
        </p:nvSpPr>
        <p:spPr>
          <a:xfrm>
            <a:off x="5152680" y="1326600"/>
            <a:ext cx="4426920" cy="3288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0" name="Google Shape;30;p8"/>
          <p:cNvSpPr txBox="1"/>
          <p:nvPr>
            <p:ph idx="3" type="body"/>
          </p:nvPr>
        </p:nvSpPr>
        <p:spPr>
          <a:xfrm>
            <a:off x="504000" y="3044160"/>
            <a:ext cx="442692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31" name="Shape 31"/>
        <p:cNvGrpSpPr/>
        <p:nvPr/>
      </p:nvGrpSpPr>
      <p:grpSpPr>
        <a:xfrm>
          <a:off x="0" y="0"/>
          <a:ext cx="0" cy="0"/>
          <a:chOff x="0" y="0"/>
          <a:chExt cx="0" cy="0"/>
        </a:xfrm>
      </p:grpSpPr>
      <p:sp>
        <p:nvSpPr>
          <p:cNvPr id="32" name="Google Shape;32;p9"/>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9"/>
          <p:cNvSpPr txBox="1"/>
          <p:nvPr>
            <p:ph idx="1" type="body"/>
          </p:nvPr>
        </p:nvSpPr>
        <p:spPr>
          <a:xfrm>
            <a:off x="504000" y="1326600"/>
            <a:ext cx="4426920" cy="328824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4" name="Google Shape;34;p9"/>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5" name="Google Shape;35;p9"/>
          <p:cNvSpPr txBox="1"/>
          <p:nvPr>
            <p:ph idx="3" type="body"/>
          </p:nvPr>
        </p:nvSpPr>
        <p:spPr>
          <a:xfrm>
            <a:off x="5152680" y="3044160"/>
            <a:ext cx="442692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36" name="Shape 36"/>
        <p:cNvGrpSpPr/>
        <p:nvPr/>
      </p:nvGrpSpPr>
      <p:grpSpPr>
        <a:xfrm>
          <a:off x="0" y="0"/>
          <a:ext cx="0" cy="0"/>
          <a:chOff x="0" y="0"/>
          <a:chExt cx="0" cy="0"/>
        </a:xfrm>
      </p:grpSpPr>
      <p:sp>
        <p:nvSpPr>
          <p:cNvPr id="37" name="Google Shape;37;p10"/>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0"/>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9" name="Google Shape;39;p10"/>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0" name="Google Shape;40;p10"/>
          <p:cNvSpPr txBox="1"/>
          <p:nvPr>
            <p:ph idx="3" type="body"/>
          </p:nvPr>
        </p:nvSpPr>
        <p:spPr>
          <a:xfrm>
            <a:off x="504000" y="3044160"/>
            <a:ext cx="9071640" cy="1568160"/>
          </a:xfrm>
          <a:prstGeom prst="rect">
            <a:avLst/>
          </a:prstGeom>
          <a:noFill/>
          <a:ln>
            <a:noFill/>
          </a:ln>
        </p:spPr>
        <p:txBody>
          <a:bodyPr anchorCtr="0" anchor="t" bIns="0" lIns="0" spcFirstLastPara="1" rIns="0" wrap="square" tIns="0">
            <a:no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 name="Shape 5"/>
        <p:cNvGrpSpPr/>
        <p:nvPr/>
      </p:nvGrpSpPr>
      <p:grpSpPr>
        <a:xfrm>
          <a:off x="0" y="0"/>
          <a:ext cx="0" cy="0"/>
          <a:chOff x="0" y="0"/>
          <a:chExt cx="0" cy="0"/>
        </a:xfrm>
      </p:grpSpPr>
      <p:sp>
        <p:nvSpPr>
          <p:cNvPr id="6" name="Google Shape;6;p1"/>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7" name="Google Shape;7;p1"/>
          <p:cNvSpPr txBox="1"/>
          <p:nvPr>
            <p:ph idx="1" type="body"/>
          </p:nvPr>
        </p:nvSpPr>
        <p:spPr>
          <a:xfrm>
            <a:off x="504000" y="1326600"/>
            <a:ext cx="9071640" cy="3288240"/>
          </a:xfrm>
          <a:prstGeom prst="rect">
            <a:avLst/>
          </a:prstGeom>
          <a:noFill/>
          <a:ln>
            <a:noFill/>
          </a:ln>
        </p:spPr>
        <p:txBody>
          <a:bodyPr anchorCtr="0" anchor="t" bIns="0" lIns="0" spcFirstLastPara="1" rIns="0" wrap="square" tIns="0">
            <a:no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8" name="Google Shape;8;p1"/>
          <p:cNvSpPr txBox="1"/>
          <p:nvPr>
            <p:ph idx="10" type="dt"/>
          </p:nvPr>
        </p:nvSpPr>
        <p:spPr>
          <a:xfrm>
            <a:off x="504000" y="5165280"/>
            <a:ext cx="2348280" cy="390600"/>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9" name="Google Shape;9;p1"/>
          <p:cNvSpPr txBox="1"/>
          <p:nvPr>
            <p:ph idx="11" type="ftr"/>
          </p:nvPr>
        </p:nvSpPr>
        <p:spPr>
          <a:xfrm>
            <a:off x="3447360" y="5165280"/>
            <a:ext cx="3195000" cy="390600"/>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0" name="Google Shape;10;p1"/>
          <p:cNvSpPr txBox="1"/>
          <p:nvPr>
            <p:ph idx="12" type="sldNum"/>
          </p:nvPr>
        </p:nvSpPr>
        <p:spPr>
          <a:xfrm>
            <a:off x="7227360" y="5165280"/>
            <a:ext cx="2348280" cy="390600"/>
          </a:xfrm>
          <a:prstGeom prst="rect">
            <a:avLst/>
          </a:prstGeom>
          <a:noFill/>
          <a:ln>
            <a:noFill/>
          </a:ln>
        </p:spPr>
        <p:txBody>
          <a:bodyPr anchorCtr="0" anchor="t" bIns="0" lIns="0" spcFirstLastPara="1" rIns="0" wrap="square" tIns="0">
            <a:noAutofit/>
          </a:bodyPr>
          <a:lstStyle>
            <a:lvl1pPr indent="0" lvl="0" marL="0" marR="0" rtl="0" algn="r">
              <a:spcBef>
                <a:spcPts val="0"/>
              </a:spcBef>
              <a:buNone/>
              <a:defRPr b="0" i="0" sz="1400" u="none" cap="none" strike="noStrike">
                <a:latin typeface="Times New Roman"/>
                <a:ea typeface="Times New Roman"/>
                <a:cs typeface="Times New Roman"/>
                <a:sym typeface="Times New Roman"/>
              </a:defRPr>
            </a:lvl1pPr>
            <a:lvl2pPr indent="0" lvl="1" marL="0" marR="0" rtl="0" algn="r">
              <a:spcBef>
                <a:spcPts val="0"/>
              </a:spcBef>
              <a:buNone/>
              <a:defRPr b="0" i="0" sz="1400" u="none" cap="none" strike="noStrike">
                <a:latin typeface="Times New Roman"/>
                <a:ea typeface="Times New Roman"/>
                <a:cs typeface="Times New Roman"/>
                <a:sym typeface="Times New Roman"/>
              </a:defRPr>
            </a:lvl2pPr>
            <a:lvl3pPr indent="0" lvl="2" marL="0" marR="0" rtl="0" algn="r">
              <a:spcBef>
                <a:spcPts val="0"/>
              </a:spcBef>
              <a:buNone/>
              <a:defRPr b="0" i="0" sz="1400" u="none" cap="none" strike="noStrike">
                <a:latin typeface="Times New Roman"/>
                <a:ea typeface="Times New Roman"/>
                <a:cs typeface="Times New Roman"/>
                <a:sym typeface="Times New Roman"/>
              </a:defRPr>
            </a:lvl3pPr>
            <a:lvl4pPr indent="0" lvl="3" marL="0" marR="0" rtl="0" algn="r">
              <a:spcBef>
                <a:spcPts val="0"/>
              </a:spcBef>
              <a:buNone/>
              <a:defRPr b="0" i="0" sz="1400" u="none" cap="none" strike="noStrike">
                <a:latin typeface="Times New Roman"/>
                <a:ea typeface="Times New Roman"/>
                <a:cs typeface="Times New Roman"/>
                <a:sym typeface="Times New Roman"/>
              </a:defRPr>
            </a:lvl4pPr>
            <a:lvl5pPr indent="0" lvl="4" marL="0" marR="0" rtl="0" algn="r">
              <a:spcBef>
                <a:spcPts val="0"/>
              </a:spcBef>
              <a:buNone/>
              <a:defRPr b="0" i="0" sz="1400" u="none" cap="none" strike="noStrike">
                <a:latin typeface="Times New Roman"/>
                <a:ea typeface="Times New Roman"/>
                <a:cs typeface="Times New Roman"/>
                <a:sym typeface="Times New Roman"/>
              </a:defRPr>
            </a:lvl5pPr>
            <a:lvl6pPr indent="0" lvl="5" marL="0" marR="0" rtl="0" algn="r">
              <a:spcBef>
                <a:spcPts val="0"/>
              </a:spcBef>
              <a:buNone/>
              <a:defRPr b="0" i="0" sz="1400" u="none" cap="none" strike="noStrike">
                <a:latin typeface="Times New Roman"/>
                <a:ea typeface="Times New Roman"/>
                <a:cs typeface="Times New Roman"/>
                <a:sym typeface="Times New Roman"/>
              </a:defRPr>
            </a:lvl6pPr>
            <a:lvl7pPr indent="0" lvl="6" marL="0" marR="0" rtl="0" algn="r">
              <a:spcBef>
                <a:spcPts val="0"/>
              </a:spcBef>
              <a:buNone/>
              <a:defRPr b="0" i="0" sz="1400" u="none" cap="none" strike="noStrike">
                <a:latin typeface="Times New Roman"/>
                <a:ea typeface="Times New Roman"/>
                <a:cs typeface="Times New Roman"/>
                <a:sym typeface="Times New Roman"/>
              </a:defRPr>
            </a:lvl7pPr>
            <a:lvl8pPr indent="0" lvl="7" marL="0" marR="0" rtl="0" algn="r">
              <a:spcBef>
                <a:spcPts val="0"/>
              </a:spcBef>
              <a:buNone/>
              <a:defRPr b="0" i="0" sz="1400" u="none" cap="none" strike="noStrike">
                <a:latin typeface="Times New Roman"/>
                <a:ea typeface="Times New Roman"/>
                <a:cs typeface="Times New Roman"/>
                <a:sym typeface="Times New Roman"/>
              </a:defRPr>
            </a:lvl8pPr>
            <a:lvl9pPr indent="0" lvl="8" marL="0" marR="0" rtl="0" algn="r">
              <a:spcBef>
                <a:spcPts val="0"/>
              </a:spcBef>
              <a:buNone/>
              <a:defRPr b="0" i="0" sz="1400" u="none" cap="none" strike="noStrike">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www.zalando.ie/faq" TargetMode="Externa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3.png"/><Relationship Id="rId7"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nvSpPr>
        <p:spPr>
          <a:xfrm>
            <a:off x="457200" y="171126"/>
            <a:ext cx="9071700" cy="115350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Clr>
                <a:schemeClr val="dk1"/>
              </a:buClr>
              <a:buSzPts val="1100"/>
              <a:buFont typeface="Arial"/>
              <a:buNone/>
            </a:pPr>
            <a:r>
              <a:rPr b="1" lang="en-US" sz="2000">
                <a:solidFill>
                  <a:srgbClr val="FF4C00"/>
                </a:solidFill>
              </a:rPr>
              <a:t>PERFECT FIT? EXCELLENT!</a:t>
            </a:r>
            <a:endParaRPr b="1" sz="2000">
              <a:solidFill>
                <a:srgbClr val="FF4C00"/>
              </a:solidFill>
            </a:endParaRPr>
          </a:p>
          <a:p>
            <a:pPr indent="0" lvl="0" marL="0" marR="0" rtl="0" algn="l">
              <a:spcBef>
                <a:spcPts val="0"/>
              </a:spcBef>
              <a:spcAft>
                <a:spcPts val="0"/>
              </a:spcAft>
              <a:buClr>
                <a:schemeClr val="dk1"/>
              </a:buClr>
              <a:buSzPts val="1100"/>
              <a:buFont typeface="Arial"/>
              <a:buNone/>
            </a:pPr>
            <a:r>
              <a:rPr b="1" lang="en-US" sz="1200">
                <a:solidFill>
                  <a:srgbClr val="FF4C00"/>
                </a:solidFill>
              </a:rPr>
              <a:t>IF NOT, PARTNER RETURNS ARE REALLY SIMPLE.</a:t>
            </a:r>
            <a:endParaRPr b="1" sz="1200">
              <a:solidFill>
                <a:srgbClr val="FF4C00"/>
              </a:solidFill>
            </a:endParaRPr>
          </a:p>
          <a:p>
            <a:pPr indent="0" lvl="0" marL="0" marR="0" rtl="0" algn="l">
              <a:spcBef>
                <a:spcPts val="0"/>
              </a:spcBef>
              <a:spcAft>
                <a:spcPts val="0"/>
              </a:spcAft>
              <a:buNone/>
            </a:pPr>
            <a:r>
              <a:t/>
            </a:r>
            <a:endParaRPr b="1" sz="2000">
              <a:solidFill>
                <a:srgbClr val="FF860D"/>
              </a:solidFill>
            </a:endParaRPr>
          </a:p>
        </p:txBody>
      </p:sp>
      <p:sp>
        <p:nvSpPr>
          <p:cNvPr id="64" name="Google Shape;64;p14"/>
          <p:cNvSpPr txBox="1"/>
          <p:nvPr/>
        </p:nvSpPr>
        <p:spPr>
          <a:xfrm>
            <a:off x="370800" y="2834650"/>
            <a:ext cx="2607900" cy="15390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en-US" sz="1200">
                <a:solidFill>
                  <a:srgbClr val="FF4C00"/>
                </a:solidFill>
              </a:rPr>
              <a:t>1. PREPARE YOUR PARCEL</a:t>
            </a:r>
            <a:endParaRPr sz="1200">
              <a:solidFill>
                <a:srgbClr val="FF4C00"/>
              </a:solidFill>
            </a:endParaRPr>
          </a:p>
          <a:p>
            <a:pPr indent="0" lvl="0" marL="0" marR="0" rtl="0" algn="l">
              <a:spcBef>
                <a:spcPts val="0"/>
              </a:spcBef>
              <a:spcAft>
                <a:spcPts val="0"/>
              </a:spcAft>
              <a:buNone/>
            </a:pPr>
            <a:r>
              <a:t/>
            </a:r>
            <a:endParaRPr/>
          </a:p>
          <a:p>
            <a:pPr indent="0" lvl="0" marL="0" marR="0" rtl="0" algn="l">
              <a:spcBef>
                <a:spcPts val="0"/>
              </a:spcBef>
              <a:spcAft>
                <a:spcPts val="0"/>
              </a:spcAft>
              <a:buNone/>
            </a:pPr>
            <a:r>
              <a:rPr lang="en-US" sz="900">
                <a:solidFill>
                  <a:srgbClr val="231F20"/>
                </a:solidFill>
              </a:rPr>
              <a:t>This parcel was sent to you by one of our partners. If you would like to send your item(s) back, please use the return slip included in your parcel.</a:t>
            </a:r>
            <a:endParaRPr sz="900"/>
          </a:p>
          <a:p>
            <a:pPr indent="0" lvl="0" marL="0" marR="0" rtl="0" algn="l">
              <a:spcBef>
                <a:spcPts val="0"/>
              </a:spcBef>
              <a:spcAft>
                <a:spcPts val="0"/>
              </a:spcAft>
              <a:buNone/>
            </a:pPr>
            <a:r>
              <a:t/>
            </a:r>
            <a:endParaRPr sz="1100"/>
          </a:p>
        </p:txBody>
      </p:sp>
      <p:sp>
        <p:nvSpPr>
          <p:cNvPr id="65" name="Google Shape;65;p14"/>
          <p:cNvSpPr txBox="1"/>
          <p:nvPr/>
        </p:nvSpPr>
        <p:spPr>
          <a:xfrm>
            <a:off x="3422150" y="2838850"/>
            <a:ext cx="2845500" cy="18096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en-US" sz="1200">
                <a:solidFill>
                  <a:srgbClr val="FF4C00"/>
                </a:solidFill>
              </a:rPr>
              <a:t>2. RETURNS</a:t>
            </a:r>
            <a:endParaRPr b="0" sz="1200" strike="noStrike">
              <a:solidFill>
                <a:srgbClr val="FF4C00"/>
              </a:solidFill>
              <a:latin typeface="Arial"/>
              <a:ea typeface="Arial"/>
              <a:cs typeface="Arial"/>
              <a:sym typeface="Arial"/>
            </a:endParaRPr>
          </a:p>
          <a:p>
            <a:pPr indent="0" lvl="0" marL="0" marR="0" rtl="0" algn="l">
              <a:spcBef>
                <a:spcPts val="0"/>
              </a:spcBef>
              <a:spcAft>
                <a:spcPts val="0"/>
              </a:spcAft>
              <a:buNone/>
            </a:pPr>
            <a:r>
              <a:t/>
            </a:r>
            <a:endParaRPr/>
          </a:p>
          <a:p>
            <a:pPr indent="0" lvl="0" marL="0" marR="0" rtl="0" algn="l">
              <a:spcBef>
                <a:spcPts val="0"/>
              </a:spcBef>
              <a:spcAft>
                <a:spcPts val="0"/>
              </a:spcAft>
              <a:buClr>
                <a:schemeClr val="dk1"/>
              </a:buClr>
              <a:buSzPts val="1100"/>
              <a:buFont typeface="Arial"/>
              <a:buNone/>
            </a:pPr>
            <a:r>
              <a:rPr lang="en-US" sz="900"/>
              <a:t>You can return your item(s) within 30 days </a:t>
            </a:r>
            <a:r>
              <a:rPr lang="en-US" sz="900"/>
              <a:t>via </a:t>
            </a:r>
            <a:r>
              <a:rPr lang="en-US" sz="900">
                <a:solidFill>
                  <a:schemeClr val="dk1"/>
                </a:solidFill>
              </a:rPr>
              <a:t>Fastaway. </a:t>
            </a:r>
            <a:r>
              <a:rPr lang="en-US" sz="900">
                <a:solidFill>
                  <a:srgbClr val="231F20"/>
                </a:solidFill>
              </a:rPr>
              <a:t>Important: return your item directly to our partner and not to Zalando.</a:t>
            </a:r>
            <a:endParaRPr sz="900">
              <a:solidFill>
                <a:srgbClr val="231F20"/>
              </a:solidFill>
            </a:endParaRPr>
          </a:p>
          <a:p>
            <a:pPr indent="0" lvl="0" marL="0" marR="0" rtl="0" algn="l">
              <a:spcBef>
                <a:spcPts val="0"/>
              </a:spcBef>
              <a:spcAft>
                <a:spcPts val="0"/>
              </a:spcAft>
              <a:buClr>
                <a:schemeClr val="dk1"/>
              </a:buClr>
              <a:buSzPts val="1100"/>
              <a:buFont typeface="Arial"/>
              <a:buNone/>
            </a:pPr>
            <a:r>
              <a:t/>
            </a:r>
            <a:endParaRPr sz="900">
              <a:solidFill>
                <a:srgbClr val="231F20"/>
              </a:solidFill>
            </a:endParaRPr>
          </a:p>
          <a:p>
            <a:pPr indent="0" lvl="0" marL="0" marR="0" rtl="0" algn="l">
              <a:spcBef>
                <a:spcPts val="0"/>
              </a:spcBef>
              <a:spcAft>
                <a:spcPts val="0"/>
              </a:spcAft>
              <a:buClr>
                <a:schemeClr val="dk1"/>
              </a:buClr>
              <a:buSzPts val="1100"/>
              <a:buFont typeface="Arial"/>
              <a:buNone/>
            </a:pPr>
            <a:r>
              <a:rPr b="1" lang="en-US" sz="900">
                <a:solidFill>
                  <a:schemeClr val="dk1"/>
                </a:solidFill>
              </a:rPr>
              <a:t>Please use for returns the return label that was included in the original delivery box. Using an incorrect return label may lead to misdirected returns and consequently result in delays in processing the refund.</a:t>
            </a:r>
            <a:endParaRPr b="1" sz="900">
              <a:solidFill>
                <a:srgbClr val="231F20"/>
              </a:solidFill>
            </a:endParaRPr>
          </a:p>
          <a:p>
            <a:pPr indent="0" lvl="0" marL="0" marR="0" rtl="0" algn="l">
              <a:spcBef>
                <a:spcPts val="0"/>
              </a:spcBef>
              <a:spcAft>
                <a:spcPts val="0"/>
              </a:spcAft>
              <a:buNone/>
            </a:pPr>
            <a:r>
              <a:t/>
            </a:r>
            <a:endParaRPr sz="1100"/>
          </a:p>
        </p:txBody>
      </p:sp>
      <p:sp>
        <p:nvSpPr>
          <p:cNvPr id="66" name="Google Shape;66;p14"/>
          <p:cNvSpPr txBox="1"/>
          <p:nvPr/>
        </p:nvSpPr>
        <p:spPr>
          <a:xfrm>
            <a:off x="6654675" y="2838850"/>
            <a:ext cx="3374400" cy="16887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1" lang="en-US" sz="1200">
                <a:solidFill>
                  <a:srgbClr val="FF4C00"/>
                </a:solidFill>
              </a:rPr>
              <a:t>3. REFUNDS</a:t>
            </a:r>
            <a:endParaRPr b="1" sz="1200">
              <a:solidFill>
                <a:srgbClr val="FF4C00"/>
              </a:solidFill>
            </a:endParaRPr>
          </a:p>
          <a:p>
            <a:pPr indent="0" lvl="0" marL="0" marR="0" rtl="0" algn="l">
              <a:spcBef>
                <a:spcPts val="0"/>
              </a:spcBef>
              <a:spcAft>
                <a:spcPts val="0"/>
              </a:spcAft>
              <a:buNone/>
            </a:pPr>
            <a:r>
              <a:t/>
            </a:r>
            <a:endParaRPr/>
          </a:p>
          <a:p>
            <a:pPr indent="0" lvl="0" marL="0" marR="0" rtl="0" algn="l">
              <a:spcBef>
                <a:spcPts val="0"/>
              </a:spcBef>
              <a:spcAft>
                <a:spcPts val="0"/>
              </a:spcAft>
              <a:buNone/>
            </a:pPr>
            <a:r>
              <a:rPr lang="en-US" sz="900">
                <a:solidFill>
                  <a:srgbClr val="231F20"/>
                </a:solidFill>
              </a:rPr>
              <a:t>A confirmation email will be sent to you once our partner has received your item(s). Zalando will process your refund. </a:t>
            </a:r>
            <a:endParaRPr sz="900"/>
          </a:p>
        </p:txBody>
      </p:sp>
      <p:sp>
        <p:nvSpPr>
          <p:cNvPr id="67" name="Google Shape;67;p14"/>
          <p:cNvSpPr txBox="1"/>
          <p:nvPr/>
        </p:nvSpPr>
        <p:spPr>
          <a:xfrm>
            <a:off x="423600" y="4955779"/>
            <a:ext cx="9233400" cy="5361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lang="en-US" sz="1122">
                <a:solidFill>
                  <a:srgbClr val="231F20"/>
                </a:solidFill>
              </a:rPr>
              <a:t>*Lost your return slip? Any further questions? Visit </a:t>
            </a:r>
            <a:r>
              <a:rPr lang="en-US" sz="1100" u="sng">
                <a:solidFill>
                  <a:schemeClr val="hlink"/>
                </a:solidFill>
                <a:hlinkClick r:id="rId3"/>
              </a:rPr>
              <a:t>https://www.zalando.ie/faq</a:t>
            </a:r>
            <a:endParaRPr sz="1000"/>
          </a:p>
          <a:p>
            <a:pPr indent="0" lvl="0" marL="0" marR="0" rtl="0" algn="l">
              <a:spcBef>
                <a:spcPts val="0"/>
              </a:spcBef>
              <a:spcAft>
                <a:spcPts val="0"/>
              </a:spcAft>
              <a:buNone/>
            </a:pPr>
            <a:r>
              <a:t/>
            </a:r>
            <a:endParaRPr sz="1000"/>
          </a:p>
        </p:txBody>
      </p:sp>
      <p:pic>
        <p:nvPicPr>
          <p:cNvPr id="68" name="Google Shape;68;p14"/>
          <p:cNvPicPr preferRelativeResize="0"/>
          <p:nvPr/>
        </p:nvPicPr>
        <p:blipFill rotWithShape="1">
          <a:blip r:embed="rId4">
            <a:alphaModFix/>
          </a:blip>
          <a:srcRect b="0" l="0" r="0" t="0"/>
          <a:stretch/>
        </p:blipFill>
        <p:spPr>
          <a:xfrm>
            <a:off x="926280" y="1678680"/>
            <a:ext cx="1085400" cy="790200"/>
          </a:xfrm>
          <a:prstGeom prst="rect">
            <a:avLst/>
          </a:prstGeom>
          <a:noFill/>
          <a:ln>
            <a:noFill/>
          </a:ln>
        </p:spPr>
      </p:pic>
      <p:pic>
        <p:nvPicPr>
          <p:cNvPr id="69" name="Google Shape;69;p14"/>
          <p:cNvPicPr preferRelativeResize="0"/>
          <p:nvPr/>
        </p:nvPicPr>
        <p:blipFill rotWithShape="1">
          <a:blip r:embed="rId5">
            <a:alphaModFix/>
          </a:blip>
          <a:srcRect b="0" l="0" r="0" t="0"/>
          <a:stretch/>
        </p:blipFill>
        <p:spPr>
          <a:xfrm>
            <a:off x="3657600" y="1645920"/>
            <a:ext cx="1323720" cy="885600"/>
          </a:xfrm>
          <a:prstGeom prst="rect">
            <a:avLst/>
          </a:prstGeom>
          <a:noFill/>
          <a:ln>
            <a:noFill/>
          </a:ln>
        </p:spPr>
      </p:pic>
      <p:pic>
        <p:nvPicPr>
          <p:cNvPr id="70" name="Google Shape;70;p14"/>
          <p:cNvPicPr preferRelativeResize="0"/>
          <p:nvPr/>
        </p:nvPicPr>
        <p:blipFill rotWithShape="1">
          <a:blip r:embed="rId6">
            <a:alphaModFix/>
          </a:blip>
          <a:srcRect b="0" l="0" r="0" t="0"/>
          <a:stretch/>
        </p:blipFill>
        <p:spPr>
          <a:xfrm>
            <a:off x="6902575" y="1586517"/>
            <a:ext cx="824400" cy="974520"/>
          </a:xfrm>
          <a:prstGeom prst="rect">
            <a:avLst/>
          </a:prstGeom>
          <a:noFill/>
          <a:ln>
            <a:noFill/>
          </a:ln>
        </p:spPr>
      </p:pic>
      <p:pic>
        <p:nvPicPr>
          <p:cNvPr id="71" name="Google Shape;71;p14"/>
          <p:cNvPicPr preferRelativeResize="0"/>
          <p:nvPr/>
        </p:nvPicPr>
        <p:blipFill>
          <a:blip r:embed="rId7">
            <a:alphaModFix/>
          </a:blip>
          <a:stretch>
            <a:fillRect/>
          </a:stretch>
        </p:blipFill>
        <p:spPr>
          <a:xfrm>
            <a:off x="7302075" y="350050"/>
            <a:ext cx="2406250" cy="4501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