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II8jcHzfeiZv1s1bbIRHIXwPG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ie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996150" y="362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YOU WANT TO RETURN AN ITEM? THIS IS HOW IT WORKS!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996150" y="1163100"/>
            <a:ext cx="2652600" cy="17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Register your return online</a:t>
            </a:r>
            <a:r>
              <a:rPr b="1" i="0" lang="en-US" sz="1200" u="none" cap="none" strike="noStrik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https://www.zalando.ie/faq/Returns-and-Refunds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Register your return online to ensure correct processing. Select the items in your order that you want to return and state the reason for return.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5107727" y="1163100"/>
            <a:ext cx="2652600" cy="15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Packing the items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the items in their original packaging in the shipping box. Stick the return label provided on the well-sealed box.</a:t>
            </a:r>
            <a:r>
              <a:rPr b="0" i="0" lang="en-US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 return label was not included in the box, if you have lost it and need a new one, you can create one yourself online.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996150" y="3170038"/>
            <a:ext cx="2800800" cy="13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Sending items 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can return the items within </a:t>
            </a:r>
            <a:r>
              <a:rPr lang="en-US" sz="1000">
                <a:solidFill>
                  <a:schemeClr val="dk1"/>
                </a:solidFill>
              </a:rPr>
              <a:t>30</a:t>
            </a: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days. Please return to one of our shipping partners using the enclosed return label and keep the proof of posting. We will cover the shipping costs for you.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996160" y="49285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Further questions? Visit www.zalando</a:t>
            </a:r>
            <a:r>
              <a:rPr b="1" lang="en-US" sz="1000">
                <a:solidFill>
                  <a:schemeClr val="dk1"/>
                </a:solidFill>
              </a:rPr>
              <a:t>.ie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/faq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983625" y="3170050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Refund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soon as the return has been checked by us, you will receive a confirmation by email and your money back.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0526" y="4928600"/>
            <a:ext cx="2366074" cy="44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