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" roundtripDataSignature="AMtx7mgyX4++hZIr7kdUeXqmmD4WiTF4o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1" name="Google Shape;61;p2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5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6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7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zalando.de/retoure" TargetMode="External"/><Relationship Id="rId4" Type="http://schemas.openxmlformats.org/officeDocument/2006/relationships/hyperlink" Target="https://www.zalando.de/faq/Returns-and-Refunds" TargetMode="External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 txBox="1"/>
          <p:nvPr/>
        </p:nvSpPr>
        <p:spPr>
          <a:xfrm>
            <a:off x="736813" y="348625"/>
            <a:ext cx="86070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-US" sz="1800">
                <a:solidFill>
                  <a:srgbClr val="FF4C00"/>
                </a:solidFill>
              </a:rPr>
              <a:t>DU WILLST EINEN ARTIKEL ZURÜCKSENDEN? SO GEHT'S!</a:t>
            </a:r>
            <a:endParaRPr b="1" i="0" sz="1800" u="none" cap="none" strike="noStrike">
              <a:solidFill>
                <a:srgbClr val="FF4C00"/>
              </a:solidFill>
            </a:endParaRPr>
          </a:p>
        </p:txBody>
      </p:sp>
      <p:sp>
        <p:nvSpPr>
          <p:cNvPr id="64" name="Google Shape;64;p2"/>
          <p:cNvSpPr txBox="1"/>
          <p:nvPr/>
        </p:nvSpPr>
        <p:spPr>
          <a:xfrm>
            <a:off x="784975" y="1137387"/>
            <a:ext cx="2652600" cy="21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200">
                <a:solidFill>
                  <a:schemeClr val="dk1"/>
                </a:solidFill>
              </a:rPr>
              <a:t>1. </a:t>
            </a:r>
            <a:r>
              <a:rPr b="1" lang="en-US" sz="1200">
                <a:solidFill>
                  <a:schemeClr val="dk1"/>
                </a:solidFill>
              </a:rPr>
              <a:t>Rücksendung online anmelden:</a:t>
            </a:r>
            <a:r>
              <a:rPr lang="en-US" sz="1000">
                <a:solidFill>
                  <a:schemeClr val="dk1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000" u="sng">
                <a:solidFill>
                  <a:schemeClr val="hlink"/>
                </a:solidFill>
                <a:hlinkClick r:id="rId4"/>
              </a:rPr>
              <a:t>https://www.zalando.de/faq/Returns-and-Refunds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Melde deine Rücksendung online an, damit sie garantiert korrekt bearbeitet wird. Wähle die Artikel deiner Bestellung aus, die du zurückschicken möchtest und gib den Rücksendegrund an.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2"/>
          <p:cNvSpPr txBox="1"/>
          <p:nvPr/>
        </p:nvSpPr>
        <p:spPr>
          <a:xfrm>
            <a:off x="4456575" y="1137375"/>
            <a:ext cx="3567900" cy="21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200">
                <a:solidFill>
                  <a:schemeClr val="dk1"/>
                </a:solidFill>
              </a:rPr>
              <a:t>2. Artikel verpacken</a:t>
            </a:r>
            <a:endParaRPr b="1" i="0" sz="12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Lege die originalverpackten Artikel in den Versandkarton. Klebe das mitgelieferte Rücksendeetikett auf den gut verschlossenen Karton.</a:t>
            </a:r>
            <a:r>
              <a:rPr lang="en-US" sz="1000">
                <a:solidFill>
                  <a:srgbClr val="FF0000"/>
                </a:solidFill>
              </a:rPr>
              <a:t> </a:t>
            </a:r>
            <a:r>
              <a:rPr b="1" lang="en-US" sz="1000">
                <a:solidFill>
                  <a:schemeClr val="dk1"/>
                </a:solidFill>
              </a:rPr>
              <a:t>Falls ein Rücksendeetikett im Karton nicht enthalten war oder du es verloren hast und ein Neues brauchst, kannst du es online selbst erstellen.</a:t>
            </a:r>
            <a:endParaRPr b="1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2"/>
          <p:cNvSpPr txBox="1"/>
          <p:nvPr/>
        </p:nvSpPr>
        <p:spPr>
          <a:xfrm>
            <a:off x="784975" y="3245775"/>
            <a:ext cx="2800800" cy="14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200">
                <a:solidFill>
                  <a:schemeClr val="dk1"/>
                </a:solidFill>
              </a:rPr>
              <a:t>3. Artikel versenden</a:t>
            </a:r>
            <a:endParaRPr b="1" i="0" sz="12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Du kannst die Artikel innerhalb von 30 Tagen zurücksenden Bitte gib sie bei einem unserer Versandpartner gemäß beiliegendem Rücksendeetikett ab und behalte den Einlieferungsbeleg. Die Versandkosten übernehmen wir für dich.</a:t>
            </a:r>
            <a:endParaRPr sz="900">
              <a:solidFill>
                <a:schemeClr val="dk1"/>
              </a:solidFill>
            </a:endParaRPr>
          </a:p>
        </p:txBody>
      </p:sp>
      <p:sp>
        <p:nvSpPr>
          <p:cNvPr id="67" name="Google Shape;67;p2"/>
          <p:cNvSpPr txBox="1"/>
          <p:nvPr/>
        </p:nvSpPr>
        <p:spPr>
          <a:xfrm>
            <a:off x="784985" y="4997120"/>
            <a:ext cx="92334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1000">
                <a:solidFill>
                  <a:schemeClr val="dk1"/>
                </a:solidFill>
              </a:rPr>
              <a:t>Für alle weiteren Fragen besuche unsere Hilfeseiten unter www.zalando.</a:t>
            </a:r>
            <a:r>
              <a:rPr b="1" lang="en-US" sz="1000">
                <a:solidFill>
                  <a:schemeClr val="dk1"/>
                </a:solidFill>
              </a:rPr>
              <a:t>de</a:t>
            </a:r>
            <a:r>
              <a:rPr b="1" lang="en-US" sz="1000">
                <a:solidFill>
                  <a:schemeClr val="dk1"/>
                </a:solidFill>
              </a:rPr>
              <a:t>/faq </a:t>
            </a:r>
            <a:endParaRPr b="1" i="0" sz="1000" u="none" cap="none" strike="noStrike">
              <a:solidFill>
                <a:srgbClr val="000000"/>
              </a:solidFill>
            </a:endParaRPr>
          </a:p>
        </p:txBody>
      </p:sp>
      <p:sp>
        <p:nvSpPr>
          <p:cNvPr id="68" name="Google Shape;68;p2"/>
          <p:cNvSpPr txBox="1"/>
          <p:nvPr/>
        </p:nvSpPr>
        <p:spPr>
          <a:xfrm>
            <a:off x="4577800" y="3245775"/>
            <a:ext cx="30000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</a:rPr>
              <a:t>4. Rückerstattung</a:t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>Sobald die Rücksendung bei uns geprüft wurde, erhältst du eine Bestätigung per E-Mail und dein Geld zurück.</a:t>
            </a:r>
            <a:endParaRPr sz="1000">
              <a:solidFill>
                <a:schemeClr val="dk1"/>
              </a:solidFill>
            </a:endParaRPr>
          </a:p>
        </p:txBody>
      </p:sp>
      <p:pic>
        <p:nvPicPr>
          <p:cNvPr id="69" name="Google Shape;69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93375" y="4819675"/>
            <a:ext cx="2259125" cy="422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