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7559675" cx="10691800"/>
  <p:notesSz cx="7559675" cy="106918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1"/>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1"/>
          <p:cNvSpPr txBox="1"/>
          <p:nvPr>
            <p:ph idx="1" type="body"/>
          </p:nvPr>
        </p:nvSpPr>
        <p:spPr>
          <a:xfrm>
            <a:off x="533160" y="176760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4" name="Google Shape;44;p11"/>
          <p:cNvSpPr txBox="1"/>
          <p:nvPr>
            <p:ph idx="2" type="body"/>
          </p:nvPr>
        </p:nvSpPr>
        <p:spPr>
          <a:xfrm>
            <a:off x="533160" y="405792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2"/>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2"/>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8" name="Google Shape;48;p12"/>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9" name="Google Shape;49;p12"/>
          <p:cNvSpPr txBox="1"/>
          <p:nvPr>
            <p:ph idx="3" type="body"/>
          </p:nvPr>
        </p:nvSpPr>
        <p:spPr>
          <a:xfrm>
            <a:off x="53316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0" name="Google Shape;50;p12"/>
          <p:cNvSpPr txBox="1"/>
          <p:nvPr>
            <p:ph idx="4" type="body"/>
          </p:nvPr>
        </p:nvSpPr>
        <p:spPr>
          <a:xfrm>
            <a:off x="546372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3"/>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3"/>
          <p:cNvSpPr txBox="1"/>
          <p:nvPr>
            <p:ph idx="1" type="body"/>
          </p:nvPr>
        </p:nvSpPr>
        <p:spPr>
          <a:xfrm>
            <a:off x="53316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2" type="body"/>
          </p:nvPr>
        </p:nvSpPr>
        <p:spPr>
          <a:xfrm>
            <a:off x="378648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3" type="body"/>
          </p:nvPr>
        </p:nvSpPr>
        <p:spPr>
          <a:xfrm>
            <a:off x="704016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6" name="Google Shape;56;p13"/>
          <p:cNvSpPr txBox="1"/>
          <p:nvPr>
            <p:ph idx="4" type="body"/>
          </p:nvPr>
        </p:nvSpPr>
        <p:spPr>
          <a:xfrm>
            <a:off x="53316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7" name="Google Shape;57;p13"/>
          <p:cNvSpPr txBox="1"/>
          <p:nvPr>
            <p:ph idx="5" type="body"/>
          </p:nvPr>
        </p:nvSpPr>
        <p:spPr>
          <a:xfrm>
            <a:off x="378648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8" name="Google Shape;58;p13"/>
          <p:cNvSpPr txBox="1"/>
          <p:nvPr>
            <p:ph idx="6" type="body"/>
          </p:nvPr>
        </p:nvSpPr>
        <p:spPr>
          <a:xfrm>
            <a:off x="704016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3"/>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3"/>
          <p:cNvSpPr txBox="1"/>
          <p:nvPr>
            <p:ph idx="1" type="subTitle"/>
          </p:nvPr>
        </p:nvSpPr>
        <p:spPr>
          <a:xfrm>
            <a:off x="533160" y="1767600"/>
            <a:ext cx="9622080" cy="4384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4"/>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4"/>
          <p:cNvSpPr txBox="1"/>
          <p:nvPr>
            <p:ph idx="1" type="body"/>
          </p:nvPr>
        </p:nvSpPr>
        <p:spPr>
          <a:xfrm>
            <a:off x="533160" y="1767600"/>
            <a:ext cx="96220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5"/>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5"/>
          <p:cNvSpPr txBox="1"/>
          <p:nvPr>
            <p:ph idx="1" type="body"/>
          </p:nvPr>
        </p:nvSpPr>
        <p:spPr>
          <a:xfrm>
            <a:off x="53316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 name="Google Shape;21;p5"/>
          <p:cNvSpPr txBox="1"/>
          <p:nvPr>
            <p:ph idx="2" type="body"/>
          </p:nvPr>
        </p:nvSpPr>
        <p:spPr>
          <a:xfrm>
            <a:off x="546372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7"/>
          <p:cNvSpPr txBox="1"/>
          <p:nvPr>
            <p:ph idx="1" type="subTitle"/>
          </p:nvPr>
        </p:nvSpPr>
        <p:spPr>
          <a:xfrm>
            <a:off x="533160" y="299520"/>
            <a:ext cx="9622080" cy="58536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8"/>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8"/>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9" name="Google Shape;29;p8"/>
          <p:cNvSpPr txBox="1"/>
          <p:nvPr>
            <p:ph idx="2" type="body"/>
          </p:nvPr>
        </p:nvSpPr>
        <p:spPr>
          <a:xfrm>
            <a:off x="546372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0" name="Google Shape;30;p8"/>
          <p:cNvSpPr txBox="1"/>
          <p:nvPr>
            <p:ph idx="3" type="body"/>
          </p:nvPr>
        </p:nvSpPr>
        <p:spPr>
          <a:xfrm>
            <a:off x="53316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9"/>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9"/>
          <p:cNvSpPr txBox="1"/>
          <p:nvPr>
            <p:ph idx="1" type="body"/>
          </p:nvPr>
        </p:nvSpPr>
        <p:spPr>
          <a:xfrm>
            <a:off x="53316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4" name="Google Shape;34;p9"/>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5" name="Google Shape;35;p9"/>
          <p:cNvSpPr txBox="1"/>
          <p:nvPr>
            <p:ph idx="3" type="body"/>
          </p:nvPr>
        </p:nvSpPr>
        <p:spPr>
          <a:xfrm>
            <a:off x="546372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0"/>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0"/>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9" name="Google Shape;39;p10"/>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0" name="Google Shape;40;p10"/>
          <p:cNvSpPr txBox="1"/>
          <p:nvPr>
            <p:ph idx="3" type="body"/>
          </p:nvPr>
        </p:nvSpPr>
        <p:spPr>
          <a:xfrm>
            <a:off x="533160" y="405792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33160" y="1767600"/>
            <a:ext cx="9622080" cy="438444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8" name="Google Shape;8;p1"/>
          <p:cNvSpPr txBox="1"/>
          <p:nvPr>
            <p:ph idx="10" type="dt"/>
          </p:nvPr>
        </p:nvSpPr>
        <p:spPr>
          <a:xfrm>
            <a:off x="533160" y="6885360"/>
            <a:ext cx="2490840" cy="52128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9" name="Google Shape;9;p1"/>
          <p:cNvSpPr txBox="1"/>
          <p:nvPr>
            <p:ph idx="11" type="ftr"/>
          </p:nvPr>
        </p:nvSpPr>
        <p:spPr>
          <a:xfrm>
            <a:off x="3655440" y="6885720"/>
            <a:ext cx="3389400" cy="52092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0" name="Google Shape;10;p1"/>
          <p:cNvSpPr txBox="1"/>
          <p:nvPr>
            <p:ph idx="12" type="sldNum"/>
          </p:nvPr>
        </p:nvSpPr>
        <p:spPr>
          <a:xfrm>
            <a:off x="7665120" y="6885720"/>
            <a:ext cx="2490840" cy="520920"/>
          </a:xfrm>
          <a:prstGeom prst="rect">
            <a:avLst/>
          </a:prstGeom>
          <a:noFill/>
          <a:ln>
            <a:noFill/>
          </a:ln>
        </p:spPr>
        <p:txBody>
          <a:bodyPr anchorCtr="0" anchor="t" bIns="0" lIns="0" spcFirstLastPara="1" rIns="0" wrap="square" tIns="0">
            <a:noAutofit/>
          </a:bodyPr>
          <a:lstStyle>
            <a:lvl1pPr indent="0" lvl="0" marL="0" marR="0" rtl="0" algn="r">
              <a:spcBef>
                <a:spcPts val="0"/>
              </a:spcBef>
              <a:buNone/>
              <a:defRPr b="0" i="0" sz="1400" u="none" cap="none" strike="noStrike">
                <a:latin typeface="Times New Roman"/>
                <a:ea typeface="Times New Roman"/>
                <a:cs typeface="Times New Roman"/>
                <a:sym typeface="Times New Roman"/>
              </a:defRPr>
            </a:lvl1pPr>
            <a:lvl2pPr indent="0" lvl="1" marL="0" marR="0" rtl="0" algn="r">
              <a:spcBef>
                <a:spcPts val="0"/>
              </a:spcBef>
              <a:buNone/>
              <a:defRPr b="0" i="0" sz="1400" u="none" cap="none" strike="noStrike">
                <a:latin typeface="Times New Roman"/>
                <a:ea typeface="Times New Roman"/>
                <a:cs typeface="Times New Roman"/>
                <a:sym typeface="Times New Roman"/>
              </a:defRPr>
            </a:lvl2pPr>
            <a:lvl3pPr indent="0" lvl="2" marL="0" marR="0" rtl="0" algn="r">
              <a:spcBef>
                <a:spcPts val="0"/>
              </a:spcBef>
              <a:buNone/>
              <a:defRPr b="0" i="0" sz="1400" u="none" cap="none" strike="noStrike">
                <a:latin typeface="Times New Roman"/>
                <a:ea typeface="Times New Roman"/>
                <a:cs typeface="Times New Roman"/>
                <a:sym typeface="Times New Roman"/>
              </a:defRPr>
            </a:lvl3pPr>
            <a:lvl4pPr indent="0" lvl="3" marL="0" marR="0" rtl="0" algn="r">
              <a:spcBef>
                <a:spcPts val="0"/>
              </a:spcBef>
              <a:buNone/>
              <a:defRPr b="0" i="0" sz="1400" u="none" cap="none" strike="noStrike">
                <a:latin typeface="Times New Roman"/>
                <a:ea typeface="Times New Roman"/>
                <a:cs typeface="Times New Roman"/>
                <a:sym typeface="Times New Roman"/>
              </a:defRPr>
            </a:lvl4pPr>
            <a:lvl5pPr indent="0" lvl="4" marL="0" marR="0" rtl="0" algn="r">
              <a:spcBef>
                <a:spcPts val="0"/>
              </a:spcBef>
              <a:buNone/>
              <a:defRPr b="0" i="0" sz="1400" u="none" cap="none" strike="noStrike">
                <a:latin typeface="Times New Roman"/>
                <a:ea typeface="Times New Roman"/>
                <a:cs typeface="Times New Roman"/>
                <a:sym typeface="Times New Roman"/>
              </a:defRPr>
            </a:lvl5pPr>
            <a:lvl6pPr indent="0" lvl="5" marL="0" marR="0" rtl="0" algn="r">
              <a:spcBef>
                <a:spcPts val="0"/>
              </a:spcBef>
              <a:buNone/>
              <a:defRPr b="0" i="0" sz="1400" u="none" cap="none" strike="noStrike">
                <a:latin typeface="Times New Roman"/>
                <a:ea typeface="Times New Roman"/>
                <a:cs typeface="Times New Roman"/>
                <a:sym typeface="Times New Roman"/>
              </a:defRPr>
            </a:lvl6pPr>
            <a:lvl7pPr indent="0" lvl="6" marL="0" marR="0" rtl="0" algn="r">
              <a:spcBef>
                <a:spcPts val="0"/>
              </a:spcBef>
              <a:buNone/>
              <a:defRPr b="0" i="0" sz="1400" u="none" cap="none" strike="noStrike">
                <a:latin typeface="Times New Roman"/>
                <a:ea typeface="Times New Roman"/>
                <a:cs typeface="Times New Roman"/>
                <a:sym typeface="Times New Roman"/>
              </a:defRPr>
            </a:lvl7pPr>
            <a:lvl8pPr indent="0" lvl="7" marL="0" marR="0" rtl="0" algn="r">
              <a:spcBef>
                <a:spcPts val="0"/>
              </a:spcBef>
              <a:buNone/>
              <a:defRPr b="0" i="0" sz="1400" u="none" cap="none" strike="noStrike">
                <a:latin typeface="Times New Roman"/>
                <a:ea typeface="Times New Roman"/>
                <a:cs typeface="Times New Roman"/>
                <a:sym typeface="Times New Roman"/>
              </a:defRPr>
            </a:lvl8pPr>
            <a:lvl9pPr indent="0" lvl="8" marL="0" marR="0" rtl="0" algn="r">
              <a:spcBef>
                <a:spcPts val="0"/>
              </a:spcBef>
              <a:buNone/>
              <a:defRPr b="0" i="0" sz="1400" u="none" cap="none" strike="noStrike">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nvSpPr>
        <p:spPr>
          <a:xfrm>
            <a:off x="483480" y="486000"/>
            <a:ext cx="6979680" cy="16945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i="0" lang="de-DE" sz="2000" u="none" cap="none" strike="noStrike">
                <a:solidFill>
                  <a:srgbClr val="FF4C00"/>
                </a:solidFill>
                <a:latin typeface="Arial"/>
                <a:ea typeface="Arial"/>
                <a:cs typeface="Arial"/>
                <a:sym typeface="Arial"/>
              </a:rPr>
              <a:t>PASST ALLES? WUNDERBAR!</a:t>
            </a:r>
            <a:r>
              <a:rPr b="0" i="0" lang="de-DE" sz="1800" u="none" cap="none" strike="noStrike">
                <a:solidFill>
                  <a:srgbClr val="FF4C00"/>
                </a:solidFill>
                <a:latin typeface="Arial"/>
                <a:ea typeface="Arial"/>
                <a:cs typeface="Arial"/>
                <a:sym typeface="Arial"/>
              </a:rPr>
              <a:t> </a:t>
            </a:r>
            <a:br>
              <a:rPr b="0" i="0" lang="de-DE" sz="1800" u="none" cap="none" strike="noStrike">
                <a:solidFill>
                  <a:srgbClr val="FF4C00"/>
                </a:solidFill>
              </a:rPr>
            </a:br>
            <a:r>
              <a:rPr b="0" i="0" lang="de-DE" sz="1500" u="none" cap="none" strike="noStrike">
                <a:solidFill>
                  <a:srgbClr val="FF4C00"/>
                </a:solidFill>
                <a:latin typeface="Arial"/>
                <a:ea typeface="Arial"/>
                <a:cs typeface="Arial"/>
                <a:sym typeface="Arial"/>
              </a:rPr>
              <a:t>WENN NICHT: RÜCKSENDUNGEN VON PARTNER-PAKETEN SIND GANZ EINFACH.</a:t>
            </a:r>
            <a:endParaRPr b="0" sz="15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500" strike="noStrike">
              <a:latin typeface="Arial"/>
              <a:ea typeface="Arial"/>
              <a:cs typeface="Arial"/>
              <a:sym typeface="Arial"/>
            </a:endParaRPr>
          </a:p>
        </p:txBody>
      </p:sp>
      <p:pic>
        <p:nvPicPr>
          <p:cNvPr id="64" name="Google Shape;64;p14"/>
          <p:cNvPicPr preferRelativeResize="0"/>
          <p:nvPr/>
        </p:nvPicPr>
        <p:blipFill rotWithShape="1">
          <a:blip r:embed="rId3">
            <a:alphaModFix/>
          </a:blip>
          <a:srcRect b="0" l="0" r="0" t="0"/>
          <a:stretch/>
        </p:blipFill>
        <p:spPr>
          <a:xfrm>
            <a:off x="791640" y="2237040"/>
            <a:ext cx="1151280" cy="1053720"/>
          </a:xfrm>
          <a:prstGeom prst="rect">
            <a:avLst/>
          </a:prstGeom>
          <a:noFill/>
          <a:ln>
            <a:noFill/>
          </a:ln>
        </p:spPr>
      </p:pic>
      <p:sp>
        <p:nvSpPr>
          <p:cNvPr id="65" name="Google Shape;65;p14"/>
          <p:cNvSpPr txBox="1"/>
          <p:nvPr/>
        </p:nvSpPr>
        <p:spPr>
          <a:xfrm>
            <a:off x="677160" y="3574800"/>
            <a:ext cx="281340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1. VORBEREITUNG</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Dieses Paket wurde von einem unserer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Partner versendet. Solltest du Artikel</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zurücksenden wollen, benutze bitte dafür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das beiliegende Rücksendeetikett.</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p:txBody>
      </p:sp>
      <p:pic>
        <p:nvPicPr>
          <p:cNvPr id="66" name="Google Shape;66;p14"/>
          <p:cNvPicPr preferRelativeResize="0"/>
          <p:nvPr/>
        </p:nvPicPr>
        <p:blipFill rotWithShape="1">
          <a:blip r:embed="rId4">
            <a:alphaModFix/>
          </a:blip>
          <a:srcRect b="0" l="0" r="0" t="0"/>
          <a:stretch/>
        </p:blipFill>
        <p:spPr>
          <a:xfrm>
            <a:off x="3599650" y="2131200"/>
            <a:ext cx="1422200" cy="1180450"/>
          </a:xfrm>
          <a:prstGeom prst="rect">
            <a:avLst/>
          </a:prstGeom>
          <a:noFill/>
          <a:ln>
            <a:noFill/>
          </a:ln>
        </p:spPr>
      </p:pic>
      <p:sp>
        <p:nvSpPr>
          <p:cNvPr id="67" name="Google Shape;67;p14"/>
          <p:cNvSpPr txBox="1"/>
          <p:nvPr/>
        </p:nvSpPr>
        <p:spPr>
          <a:xfrm>
            <a:off x="3489840" y="3560400"/>
            <a:ext cx="412956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2. VERSAND</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Clr>
                <a:schemeClr val="dk1"/>
              </a:buClr>
              <a:buSzPts val="1100"/>
              <a:buFont typeface="Arial"/>
              <a:buNone/>
            </a:pPr>
            <a:r>
              <a:rPr lang="de-DE" sz="1000"/>
              <a:t>Du kannst die Artikel innerhalb von 30 Tagen bei jeder DHL Filiale oder DHL Paketstation abgeben.</a:t>
            </a:r>
            <a:endParaRPr sz="1000"/>
          </a:p>
          <a:p>
            <a:pPr indent="0" lvl="0" marL="0" marR="0" rtl="0" algn="l">
              <a:spcBef>
                <a:spcPts val="0"/>
              </a:spcBef>
              <a:spcAft>
                <a:spcPts val="0"/>
              </a:spcAft>
              <a:buNone/>
            </a:pPr>
            <a:r>
              <a:t/>
            </a:r>
            <a:endParaRPr sz="1000"/>
          </a:p>
          <a:p>
            <a:pPr indent="0" lvl="0" marL="0" marR="0" rtl="0" algn="l">
              <a:spcBef>
                <a:spcPts val="0"/>
              </a:spcBef>
              <a:spcAft>
                <a:spcPts val="0"/>
              </a:spcAft>
              <a:buNone/>
            </a:pPr>
            <a:r>
              <a:rPr b="1" lang="de-DE" sz="1000" strike="noStrike">
                <a:latin typeface="Arial"/>
                <a:ea typeface="Arial"/>
                <a:cs typeface="Arial"/>
                <a:sym typeface="Arial"/>
              </a:rPr>
              <a:t>Wichtig:</a:t>
            </a:r>
            <a:r>
              <a:rPr b="0" lang="de-DE" sz="1000" strike="noStrike">
                <a:latin typeface="Arial"/>
                <a:ea typeface="Arial"/>
                <a:cs typeface="Arial"/>
                <a:sym typeface="Arial"/>
              </a:rPr>
              <a:t> Schicke die Retoure nicht an Zalando, sondern direkt an den Partner zurück.</a:t>
            </a:r>
            <a:endParaRPr b="0" sz="1000" strike="noStrike">
              <a:latin typeface="Arial"/>
              <a:ea typeface="Arial"/>
              <a:cs typeface="Arial"/>
              <a:sym typeface="Arial"/>
            </a:endParaRPr>
          </a:p>
          <a:p>
            <a:pPr indent="0" lvl="0" marL="0" marR="0" rtl="0" algn="l">
              <a:spcBef>
                <a:spcPts val="0"/>
              </a:spcBef>
              <a:spcAft>
                <a:spcPts val="0"/>
              </a:spcAft>
              <a:buNone/>
            </a:pPr>
            <a:r>
              <a:t/>
            </a:r>
            <a:endParaRPr sz="1000"/>
          </a:p>
          <a:p>
            <a:pPr indent="0" lvl="0" marL="0" marR="0" rtl="0" algn="l">
              <a:spcBef>
                <a:spcPts val="0"/>
              </a:spcBef>
              <a:spcAft>
                <a:spcPts val="0"/>
              </a:spcAft>
              <a:buNone/>
            </a:pPr>
            <a:r>
              <a:rPr b="1" lang="de-DE" sz="1000">
                <a:solidFill>
                  <a:schemeClr val="dk1"/>
                </a:solidFill>
              </a:rPr>
              <a:t>Für die Rücksendung verwende bitte das Rücksendeetikett, das in der Originalverpackung enthalten war. Die Verwendung eines falschen Rücksendeetiketts kann zu einer fehlgeleiteten Rücksendung und infolgedessen zu Verzögerungen bei der Bearbeitung deiner Rückerstattung führen.</a:t>
            </a:r>
            <a:endParaRPr b="1" sz="1000"/>
          </a:p>
        </p:txBody>
      </p:sp>
      <p:pic>
        <p:nvPicPr>
          <p:cNvPr id="68" name="Google Shape;68;p14"/>
          <p:cNvPicPr preferRelativeResize="0"/>
          <p:nvPr/>
        </p:nvPicPr>
        <p:blipFill rotWithShape="1">
          <a:blip r:embed="rId5">
            <a:alphaModFix/>
          </a:blip>
          <a:srcRect b="0" l="0" r="0" t="0"/>
          <a:stretch/>
        </p:blipFill>
        <p:spPr>
          <a:xfrm>
            <a:off x="7930175" y="2226249"/>
            <a:ext cx="874075" cy="1144800"/>
          </a:xfrm>
          <a:prstGeom prst="rect">
            <a:avLst/>
          </a:prstGeom>
          <a:noFill/>
          <a:ln>
            <a:noFill/>
          </a:ln>
        </p:spPr>
      </p:pic>
      <p:sp>
        <p:nvSpPr>
          <p:cNvPr id="69" name="Google Shape;69;p14"/>
          <p:cNvSpPr txBox="1"/>
          <p:nvPr/>
        </p:nvSpPr>
        <p:spPr>
          <a:xfrm>
            <a:off x="7858140" y="3560390"/>
            <a:ext cx="278280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3. RÜCKERSTATTUNG</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Sobald die Artikel beim Partner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eingegangen sind, erhältst du eine</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Bestätigung per Mail. Bezahlung sowie</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Rückerstattung werden von Zalando</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abgewickelt.</a:t>
            </a:r>
            <a:endParaRPr b="0" sz="1000" strike="noStrike">
              <a:latin typeface="Arial"/>
              <a:ea typeface="Arial"/>
              <a:cs typeface="Arial"/>
              <a:sym typeface="Arial"/>
            </a:endParaRPr>
          </a:p>
        </p:txBody>
      </p:sp>
      <p:sp>
        <p:nvSpPr>
          <p:cNvPr id="70" name="Google Shape;70;p14"/>
          <p:cNvSpPr txBox="1"/>
          <p:nvPr/>
        </p:nvSpPr>
        <p:spPr>
          <a:xfrm>
            <a:off x="448815" y="6319665"/>
            <a:ext cx="9794100" cy="1144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de-DE" sz="1000" strike="noStrike">
                <a:latin typeface="Arial"/>
                <a:ea typeface="Arial"/>
                <a:cs typeface="Arial"/>
                <a:sym typeface="Arial"/>
              </a:rPr>
              <a:t>*Bei Verlust des Retourenetiketts oder für alle weiteren Fragen besuche unsere Hilfeseiten unter www.zalando.de/faq - darüber kannst du uns auch kontaktieren.</a:t>
            </a:r>
            <a:endParaRPr b="0" sz="1000" strike="noStrike">
              <a:latin typeface="Arial"/>
              <a:ea typeface="Arial"/>
              <a:cs typeface="Arial"/>
              <a:sym typeface="Arial"/>
            </a:endParaRPr>
          </a:p>
        </p:txBody>
      </p:sp>
      <p:pic>
        <p:nvPicPr>
          <p:cNvPr id="71" name="Google Shape;71;p14"/>
          <p:cNvPicPr preferRelativeResize="0"/>
          <p:nvPr/>
        </p:nvPicPr>
        <p:blipFill>
          <a:blip r:embed="rId6">
            <a:alphaModFix/>
          </a:blip>
          <a:stretch>
            <a:fillRect/>
          </a:stretch>
        </p:blipFill>
        <p:spPr>
          <a:xfrm>
            <a:off x="7858150" y="338227"/>
            <a:ext cx="2423000" cy="45322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