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</p:sldIdLst>
  <p:sldSz cy="5670550" cx="10080625"/>
  <p:notesSz cx="7772400" cy="10058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:notes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 over Content" type="objOverTx">
  <p:cSld name="OBJECT_OVER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ntent" type="fourObj">
  <p:cSld name="FOUR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3"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4"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6 Content">
  <p:cSld name="Title, 6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 txBox="1"/>
          <p:nvPr>
            <p:ph idx="1"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2"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3"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4"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5"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6"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"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2"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ed Text" type="objOnly">
  <p:cSld name="OBJECT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and Content" type="twoObjAndObj">
  <p:cSld name="TWO_OBJECTS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3"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ntent and 2 Content" type="objAndTwoObj">
  <p:cSld name="OBJECT_AND_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"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3"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ntent over Content" type="twoObjOverTx">
  <p:cSld name="TWO_OBJECTS_OVER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zalando.gr/faq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/>
          <p:nvPr/>
        </p:nvSpPr>
        <p:spPr>
          <a:xfrm>
            <a:off x="457200" y="225720"/>
            <a:ext cx="9071400" cy="9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1800">
                <a:solidFill>
                  <a:srgbClr val="FF4C00"/>
                </a:solidFill>
              </a:rPr>
              <a:t>Τέλεια εφαρμογή; ΥΠΕΡΟΧΑ!</a:t>
            </a:r>
            <a:endParaRPr b="1" sz="1800">
              <a:solidFill>
                <a:srgbClr val="FF4C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1800">
                <a:solidFill>
                  <a:srgbClr val="FF4C00"/>
                </a:solidFill>
              </a:rPr>
              <a:t>ΕΑΝ ΟΧΙ, ΟΙ ΕΠΙΣΤΡΟΦΕΣ ΣΥΝΕΡΓΑΤΩΝ ΕΙΝΑΙ ΠΟΛΥ ΑΠΛΕΣ</a:t>
            </a:r>
            <a:endParaRPr b="1" sz="1800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4C00"/>
              </a:solidFill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378950" y="2819679"/>
            <a:ext cx="4200900" cy="15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1. ΠΡΟΕΤΟΙΜΑΣΕ ΤΟ ΔΕΜΑ ΣΟΥ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Αυτό το δέμα στάλθηκε από έναν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συνεργάτη μας. Αν θέλεις να στείλεις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τα προϊόντα σου πίσω, χρησιμοποίησε το δελτίο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dk1"/>
                </a:solidFill>
              </a:rPr>
              <a:t>επιστροφής που περιλαμβάνεται στο δέμα σου.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</p:txBody>
      </p:sp>
      <p:sp>
        <p:nvSpPr>
          <p:cNvPr id="62" name="Google Shape;62;p14"/>
          <p:cNvSpPr/>
          <p:nvPr/>
        </p:nvSpPr>
        <p:spPr>
          <a:xfrm>
            <a:off x="3164450" y="2819675"/>
            <a:ext cx="4150500" cy="18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2. ΕΠΙΣΤΡΟΦΕΣ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Μπορείς να επιστρέψεις τα προϊόντα σου εντός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de-DE" sz="900">
                <a:solidFill>
                  <a:schemeClr val="dk1"/>
                </a:solidFill>
              </a:rPr>
              <a:t>30 ημερών μέσω του σημείου επιστροφής ACS Postal Services S.A.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Σημαντικό: </a:t>
            </a:r>
            <a:r>
              <a:rPr lang="de-DE" sz="900">
                <a:solidFill>
                  <a:schemeClr val="dk1"/>
                </a:solidFill>
                <a:highlight>
                  <a:srgbClr val="FFFFFF"/>
                </a:highlight>
              </a:rPr>
              <a:t>Επίστρεψε </a:t>
            </a:r>
            <a:r>
              <a:rPr lang="de-DE" sz="900">
                <a:solidFill>
                  <a:schemeClr val="dk1"/>
                </a:solidFill>
              </a:rPr>
              <a:t>το προϊόν σου απευθείας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στον συνεργάτη μας και όχι στη Zalando.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900">
                <a:solidFill>
                  <a:schemeClr val="dk1"/>
                </a:solidFill>
              </a:rPr>
              <a:t>Για τις επιστροφές, χρησιμοποίησε την ετικέτα επιστροφής που περιλαμβανόταν στο αρχικό κουτί παράδοσης.</a:t>
            </a:r>
            <a:endParaRPr b="1"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900">
                <a:solidFill>
                  <a:schemeClr val="dk1"/>
                </a:solidFill>
              </a:rPr>
              <a:t>Η χρήση λανθασμένης ετικέτας επιστροφής μπορεί να οδηγήσει σε λάθη και κατά συνέπεια σε καθυστερήσεις κατά την επεξεργασία της επιστροφής χρημάτων.</a:t>
            </a:r>
            <a:endParaRPr b="1" sz="900"/>
          </a:p>
        </p:txBody>
      </p:sp>
      <p:sp>
        <p:nvSpPr>
          <p:cNvPr id="63" name="Google Shape;63;p14"/>
          <p:cNvSpPr/>
          <p:nvPr/>
        </p:nvSpPr>
        <p:spPr>
          <a:xfrm>
            <a:off x="7076830" y="2819665"/>
            <a:ext cx="4150500" cy="9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200">
                <a:solidFill>
                  <a:srgbClr val="FF4C00"/>
                </a:solidFill>
              </a:rPr>
              <a:t>3. ΕΠΙΣΤΡΟΦΕΣ ΧΡΗΜΑΤΩΝ</a:t>
            </a:r>
            <a:endParaRPr b="1" i="0" sz="1200" u="none" cap="none" strike="noStrike">
              <a:solidFill>
                <a:srgbClr val="FF4C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Θα λάβεις ένα email επιβεβαίωσης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μόλις ο συνεργάτης μας λάβει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900">
                <a:solidFill>
                  <a:schemeClr val="dk1"/>
                </a:solidFill>
              </a:rPr>
              <a:t>το/τα προϊόν(τα) σου.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dk1"/>
                </a:solidFill>
              </a:rPr>
              <a:t>Η επιστροφή των χρημάτων θα γίνει από τη Zalando.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4" name="Google Shape;64;p14"/>
          <p:cNvSpPr/>
          <p:nvPr/>
        </p:nvSpPr>
        <p:spPr>
          <a:xfrm>
            <a:off x="457210" y="4887185"/>
            <a:ext cx="9232800" cy="8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chemeClr val="dk1"/>
                </a:solidFill>
              </a:rPr>
              <a:t>*Έχασες το δελτίο επιστροφής; Άλλες ερωτήσεις; Επισκέψου το </a:t>
            </a:r>
            <a:r>
              <a:rPr lang="de-DE" sz="1000" u="sng">
                <a:solidFill>
                  <a:schemeClr val="hlink"/>
                </a:solidFill>
                <a:hlinkClick r:id="rId3"/>
              </a:rPr>
              <a:t>www.zalando.gr/faq</a:t>
            </a:r>
            <a:r>
              <a:rPr lang="de-DE" sz="1000">
                <a:solidFill>
                  <a:schemeClr val="dk1"/>
                </a:solidFill>
              </a:rPr>
              <a:t> 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9080" y="1678680"/>
            <a:ext cx="1085040" cy="78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56500" y="1678670"/>
            <a:ext cx="1323360" cy="88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35075" y="1586513"/>
            <a:ext cx="957325" cy="97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76775" y="267600"/>
            <a:ext cx="2035425" cy="38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