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hyperlink" Target="https://www.zalando.pt/faq" TargetMode="External"/><Relationship Id="rId7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300850" y="219225"/>
            <a:ext cx="5988000" cy="14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37175" lIns="74375" spcFirstLastPara="1" rIns="74375" wrap="square" tIns="371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600">
                <a:solidFill>
                  <a:srgbClr val="FF4C00"/>
                </a:solidFill>
              </a:rPr>
              <a:t>ASSENTA PERFEITAMENTE? </a:t>
            </a:r>
            <a:r>
              <a:rPr b="1" lang="en-GB" sz="1600">
                <a:solidFill>
                  <a:srgbClr val="FF4C00"/>
                </a:solidFill>
              </a:rPr>
              <a:t>EXCELENTE!</a:t>
            </a:r>
            <a:endParaRPr b="1" sz="1600">
              <a:solidFill>
                <a:srgbClr val="FF4C00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39">
                <a:solidFill>
                  <a:srgbClr val="FF4C00"/>
                </a:solidFill>
              </a:rPr>
              <a:t>CASO CONTRÁRIO, AS DEVOLUÇÕES AOS PARCEIROS SÃO </a:t>
            </a:r>
            <a:endParaRPr sz="1239">
              <a:solidFill>
                <a:srgbClr val="FF4C00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39">
                <a:solidFill>
                  <a:srgbClr val="FF4C00"/>
                </a:solidFill>
              </a:rPr>
              <a:t>MUITO SIMPLES.</a:t>
            </a:r>
            <a:endParaRPr sz="1239">
              <a:solidFill>
                <a:srgbClr val="FF4C00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39"/>
          </a:p>
        </p:txBody>
      </p:sp>
      <p:pic>
        <p:nvPicPr>
          <p:cNvPr id="55" name="Google Shape;55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3725" y="1406475"/>
            <a:ext cx="952775" cy="9459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/>
        </p:nvSpPr>
        <p:spPr>
          <a:xfrm>
            <a:off x="460850" y="2573925"/>
            <a:ext cx="2415900" cy="18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7175" lIns="74375" spcFirstLastPara="1" rIns="74375" wrap="square" tIns="371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rgbClr val="FF4C00"/>
                </a:solidFill>
              </a:rPr>
              <a:t>1. PREPARA A TUA DEVOLUÇÃO</a:t>
            </a:r>
            <a:endParaRPr b="1" sz="1100" strike="noStrike">
              <a:solidFill>
                <a:srgbClr val="FF4C00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156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chemeClr val="dk1"/>
                </a:solidFill>
              </a:rPr>
              <a:t>Esta encomenda foi enviada por um dos nossos parceiros. Se quiseres devolver</a:t>
            </a:r>
            <a:endParaRPr sz="9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</a:rPr>
              <a:t>o(s) teu(s) artigo(s), pedimos-te que utilizes o formulário de devolução incluído na tua encomenda.</a:t>
            </a:r>
            <a:endParaRPr sz="726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826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826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826" strike="noStrik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" name="Google Shape;57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91372" y="1392712"/>
            <a:ext cx="1161933" cy="97693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 txBox="1"/>
          <p:nvPr/>
        </p:nvSpPr>
        <p:spPr>
          <a:xfrm>
            <a:off x="3023397" y="2571750"/>
            <a:ext cx="3411900" cy="3080100"/>
          </a:xfrm>
          <a:prstGeom prst="rect">
            <a:avLst/>
          </a:prstGeom>
          <a:noFill/>
          <a:ln>
            <a:noFill/>
          </a:ln>
        </p:spPr>
        <p:txBody>
          <a:bodyPr anchorCtr="0" anchor="t" bIns="37175" lIns="74375" spcFirstLastPara="1" rIns="74375" wrap="square" tIns="371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rgbClr val="FF4C00"/>
                </a:solidFill>
              </a:rPr>
              <a:t>2. DEVOLUÇÕES</a:t>
            </a:r>
            <a:endParaRPr b="1" sz="1256" strike="noStrike">
              <a:solidFill>
                <a:srgbClr val="FF4C00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chemeClr val="dk1"/>
                </a:solidFill>
              </a:rPr>
              <a:t>Podes devolver os teus artigos no prazo de 30 dias através de um ponto de recolha CTT Expresso.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900">
                <a:solidFill>
                  <a:schemeClr val="dk1"/>
                </a:solidFill>
              </a:rPr>
              <a:t>Importante</a:t>
            </a:r>
            <a:r>
              <a:rPr lang="en-GB" sz="900">
                <a:solidFill>
                  <a:schemeClr val="dk1"/>
                </a:solidFill>
              </a:rPr>
              <a:t>: devolve o teu artigo diretamente ao nosso parceiro e não à Zalando.</a:t>
            </a:r>
            <a:endParaRPr b="1"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1"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GB" sz="900">
                <a:solidFill>
                  <a:schemeClr val="dk1"/>
                </a:solidFill>
              </a:rPr>
              <a:t>Para a devolução, utilize a etiqueta que encontras dentro da embalagem original. O uso de uma etiqueta incorreta pode causar o extravio da encomenda e atrasar o teu reembolso.</a:t>
            </a:r>
            <a:endParaRPr b="1"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1" sz="926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1" sz="926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926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26"/>
          </a:p>
        </p:txBody>
      </p:sp>
      <p:pic>
        <p:nvPicPr>
          <p:cNvPr id="59" name="Google Shape;59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39850" y="1392700"/>
            <a:ext cx="952775" cy="976950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3"/>
          <p:cNvSpPr txBox="1"/>
          <p:nvPr/>
        </p:nvSpPr>
        <p:spPr>
          <a:xfrm>
            <a:off x="6581937" y="2534951"/>
            <a:ext cx="2299200" cy="18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7175" lIns="74375" spcFirstLastPara="1" rIns="74375" wrap="square" tIns="371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rgbClr val="FF4C00"/>
                </a:solidFill>
              </a:rPr>
              <a:t>3. REEMBOLSOS</a:t>
            </a:r>
            <a:endParaRPr b="1" sz="1100" strike="noStrike">
              <a:solidFill>
                <a:srgbClr val="FF4C00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chemeClr val="dk1"/>
                </a:solidFill>
              </a:rPr>
              <a:t>Enviaremos um e-mail de confirmação assim que o nosso parceiro receber a tua devolução. O reembolso será processado pela Zalando.</a:t>
            </a:r>
            <a:endParaRPr sz="900">
              <a:solidFill>
                <a:schemeClr val="dk1"/>
              </a:solidFill>
            </a:endParaRPr>
          </a:p>
        </p:txBody>
      </p:sp>
      <p:sp>
        <p:nvSpPr>
          <p:cNvPr id="61" name="Google Shape;61;p13"/>
          <p:cNvSpPr txBox="1"/>
          <p:nvPr/>
        </p:nvSpPr>
        <p:spPr>
          <a:xfrm>
            <a:off x="460850" y="4670776"/>
            <a:ext cx="8091900" cy="357900"/>
          </a:xfrm>
          <a:prstGeom prst="rect">
            <a:avLst/>
          </a:prstGeom>
          <a:noFill/>
          <a:ln>
            <a:noFill/>
          </a:ln>
        </p:spPr>
        <p:txBody>
          <a:bodyPr anchorCtr="0" anchor="t" bIns="37175" lIns="74375" spcFirstLastPara="1" rIns="74375" wrap="square" tIns="371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</a:rPr>
              <a:t>*</a:t>
            </a:r>
            <a:r>
              <a:rPr lang="en-GB" sz="900"/>
              <a:t>Perdeu a sua etiqueta de devolução? Tem mais perguntas? Visite </a:t>
            </a:r>
            <a:r>
              <a:rPr lang="en-GB" sz="900" u="sng">
                <a:solidFill>
                  <a:schemeClr val="hlink"/>
                </a:solidFill>
                <a:hlinkClick r:id="rId6"/>
              </a:rPr>
              <a:t>https://www.zalando.pt/faq</a:t>
            </a:r>
            <a:r>
              <a:rPr lang="en-GB" sz="900"/>
              <a:t> </a:t>
            </a:r>
            <a:endParaRPr sz="900" strike="noStrike"/>
          </a:p>
        </p:txBody>
      </p:sp>
      <p:pic>
        <p:nvPicPr>
          <p:cNvPr id="62" name="Google Shape;62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774919" y="219235"/>
            <a:ext cx="1913197" cy="3578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