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ti popolnoma PRILEGA?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ODLIČNO! ČE NE, SO VRNITVE PARTNERJA RES ENOSTAVNE.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PRIPRAVI SVOJ PAKET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 paket ti je poslal eden izmed naših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partnerjev.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Če želiš svoj(e) izdelek(e) poslati nazaj,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uporabi povratnico vključeno v paketu.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0"/>
            <a:ext cx="3892800" cy="19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VRAČILA IZDELKOV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Izdelek(e) lahko vrneš v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dneh po Pošti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Slovenije , ali nas pokličeš in zahtevaš prevzem.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de-DE" sz="900" u="none" cap="none" strike="noStrike">
                <a:solidFill>
                  <a:srgbClr val="000000"/>
                </a:solidFill>
              </a:rPr>
              <a:t>Pomembno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Vrni svoj izdelek neposredno našemu partnerju in ne Zalandu.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Za vračila uporabi etiketo za vračilo, ki je bila priložena originalni dostavni škatli. Uporaba napačne etikete za vračilo lahko povzroči napačno usmerjeno vračilo in posledično povzroči zamudo pri obdelavi tvojega vračila.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9935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VRAČILA KUPNINE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 bo naš partner prejel tvoj(e) izdelek(e), ti bomo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poslali potrditveno e-poštno sporočilo.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bo obdelal tvoje vračilo kupnine.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*Si izgubil(a) povratnico? Imaš dodatna vprašanja? Obišči www.zalando.si/faq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3247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96375" y="362125"/>
            <a:ext cx="2224475" cy="4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