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2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3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8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457200" y="171126"/>
            <a:ext cx="9071700" cy="115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3300" lvl="0" marL="15458" rtl="0" algn="l">
              <a:lnSpc>
                <a:spcPct val="8686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FF860D"/>
              </a:solidFill>
            </a:endParaRPr>
          </a:p>
          <a:p>
            <a:pPr indent="3300" lvl="0" marL="15458" rtl="0" algn="l">
              <a:lnSpc>
                <a:spcPct val="8686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FF860D"/>
              </a:solidFill>
            </a:endParaRPr>
          </a:p>
          <a:p>
            <a:pPr indent="3300" lvl="0" marL="15458" rtl="0" algn="l">
              <a:lnSpc>
                <a:spcPct val="8686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rgbClr val="FF4C00"/>
                </a:solidFill>
              </a:rPr>
              <a:t>Ideāls FIT? LIELISKI!</a:t>
            </a:r>
            <a:endParaRPr b="1" sz="2000">
              <a:solidFill>
                <a:srgbClr val="FF4C00"/>
              </a:solidFill>
            </a:endParaRPr>
          </a:p>
          <a:p>
            <a:pPr indent="3300" lvl="0" marL="15458" rtl="0" algn="l">
              <a:lnSpc>
                <a:spcPct val="8686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rgbClr val="FF4C00"/>
                </a:solidFill>
              </a:rPr>
              <a:t>JA NĒ, PARTNERU ATGRIEŠANA IR ĻOTI VIENKĀRŠA.</a:t>
            </a:r>
            <a:endParaRPr b="1" sz="2000">
              <a:solidFill>
                <a:srgbClr val="FF4C00"/>
              </a:solidFill>
            </a:endParaRPr>
          </a:p>
          <a:p>
            <a:pPr indent="3300" lvl="0" marL="15458" rtl="0" algn="l">
              <a:lnSpc>
                <a:spcPct val="8686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FF860D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FF860D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F860D"/>
              </a:solidFill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370800" y="2834650"/>
            <a:ext cx="2607900" cy="13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1361"/>
              </a:spcBef>
              <a:spcAft>
                <a:spcPts val="0"/>
              </a:spcAft>
              <a:buSzPts val="1100"/>
              <a:buNone/>
            </a:pPr>
            <a:r>
              <a:rPr b="1" lang="en-US" sz="1200">
                <a:solidFill>
                  <a:srgbClr val="FF4C00"/>
                </a:solidFill>
              </a:rPr>
              <a:t>1. GATAVI ATGRIEZTIES </a:t>
            </a:r>
            <a:endParaRPr b="1" sz="1200">
              <a:solidFill>
                <a:srgbClr val="FF4C00"/>
              </a:solidFill>
            </a:endParaRPr>
          </a:p>
          <a:p>
            <a:pPr indent="0" lvl="0" marL="0" rtl="0" algn="l">
              <a:spcBef>
                <a:spcPts val="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chemeClr val="dk1"/>
                </a:solidFill>
              </a:rPr>
              <a:t>Šo sūtījumu jums nosūtīja viens no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chemeClr val="dk1"/>
                </a:solidFill>
              </a:rPr>
              <a:t>mūsu partneriem. Ja vēlaties sūtīt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chemeClr val="dk1"/>
                </a:solidFill>
              </a:rPr>
              <a:t>savu(-as) preci(-es) atpakaļ, lūdzu, izmantojiet atpakaļnosūtīšanas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chemeClr val="dk1"/>
                </a:solidFill>
              </a:rPr>
              <a:t>veidlapu, kas iekļauta sūtījumā.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65" name="Google Shape;65;p14"/>
          <p:cNvSpPr txBox="1"/>
          <p:nvPr/>
        </p:nvSpPr>
        <p:spPr>
          <a:xfrm>
            <a:off x="3393925" y="2951900"/>
            <a:ext cx="2845500" cy="24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US" sz="1200">
                <a:solidFill>
                  <a:srgbClr val="FF4C00"/>
                </a:solidFill>
              </a:rPr>
              <a:t>2. ATGRIEZTIES </a:t>
            </a:r>
            <a:endParaRPr sz="1200">
              <a:solidFill>
                <a:srgbClr val="FF4C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900">
                <a:solidFill>
                  <a:schemeClr val="dk1"/>
                </a:solidFill>
              </a:rPr>
              <a:t>Jūs varat atgriezt preci(-es)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chemeClr val="dk1"/>
                </a:solidFill>
              </a:rPr>
              <a:t>30 dienu laikā, izmantojot pasta nodaļu Omniva. Svarīgi: Sūtiet preci atpakaļ tieši mūsu partnerim, nevis Zalando.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9960"/>
              </a:lnSpc>
              <a:spcBef>
                <a:spcPts val="111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900">
                <a:solidFill>
                  <a:schemeClr val="dk1"/>
                </a:solidFill>
              </a:rPr>
              <a:t>Atgriešanai, lūdzu, izmantojiet atgriešanas etiķeti, kas bija iekļauta oriģinālajā piegādes kastē. Nepareizas atgriešanas etiķetes izmantošana var novest pie nepareizi novirzītas atgriešanas un attiecīgi novest pie kavēšanās atmaksāšanas apstrādē.</a:t>
            </a:r>
            <a:endParaRPr b="1" sz="9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9960"/>
              </a:lnSpc>
              <a:spcBef>
                <a:spcPts val="111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66" name="Google Shape;66;p14"/>
          <p:cNvSpPr txBox="1"/>
          <p:nvPr/>
        </p:nvSpPr>
        <p:spPr>
          <a:xfrm>
            <a:off x="6654675" y="2838850"/>
            <a:ext cx="3374400" cy="16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528"/>
              </a:spcBef>
              <a:spcAft>
                <a:spcPts val="0"/>
              </a:spcAft>
              <a:buSzPts val="1100"/>
              <a:buNone/>
            </a:pPr>
            <a:r>
              <a:rPr b="1" lang="en-US" sz="1200">
                <a:solidFill>
                  <a:srgbClr val="FF4C00"/>
                </a:solidFill>
              </a:rPr>
              <a:t>3. ATGRIEŠANA </a:t>
            </a:r>
            <a:endParaRPr b="1" sz="1200">
              <a:solidFill>
                <a:srgbClr val="FF4C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chemeClr val="dk1"/>
                </a:solidFill>
              </a:rPr>
              <a:t>Tiklīdz mūsu partneris būs saņēmis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chemeClr val="dk1"/>
                </a:solidFill>
              </a:rPr>
              <a:t>jūsu preci(-es), jums tiks nosūtīts apstiprinājuma e-pasts uz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chemeClr val="dk1"/>
                </a:solidFill>
              </a:rPr>
              <a:t>.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chemeClr val="dk1"/>
                </a:solidFill>
              </a:rPr>
              <a:t>Zalando apstrādās jūsu naudas atmaksu.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104150" y="3557330"/>
            <a:ext cx="9233400" cy="20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11882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*Zaudējāt atgriešanās kvīti? Vēl jautājumi? Apmeklējiet www.zalando.co.lv/faq</a:t>
            </a:r>
            <a:endParaRPr sz="10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22">
              <a:solidFill>
                <a:srgbClr val="231F20"/>
              </a:solidFill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400" cy="79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720" cy="88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02575" y="1586517"/>
            <a:ext cx="824400" cy="974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02075" y="350050"/>
            <a:ext cx="2406250" cy="45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