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i9+RGAIQ4y9EPW1XTk6IKoOD+eI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zalando.be/faq/Returns-and-Refunds?_rfl=fr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784975" y="365750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JE WILT EEN ARTIKEL RETOURNEREN? ZO WERKT HET!</a:t>
            </a:r>
            <a:endParaRPr b="1" i="0" sz="18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784975" y="1137387"/>
            <a:ext cx="2652600" cy="21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Registreer je retourzending online: </a:t>
            </a:r>
            <a:endParaRPr b="1" i="0" sz="12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000" u="sng">
                <a:solidFill>
                  <a:schemeClr val="hlink"/>
                </a:solidFill>
                <a:hlinkClick r:id="rId3"/>
              </a:rPr>
              <a:t>https://www.zalando.be/faq/Returns-and-Refunds?_rfl=fr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Registreer je retour online voor een correcte verwerking. Selecteer de artikelen in je bestelling die je wilt retourneren en vermeld de reden van retourneren.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4456575" y="1094175"/>
            <a:ext cx="3567900" cy="21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Artikel verpakken</a:t>
            </a:r>
            <a:endParaRPr b="1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Plaats de artikelen in hun originele verpakking in de verzenddoos. Plak het meegeleverde retourlabel op de goed afgesloten doos.</a:t>
            </a:r>
            <a:r>
              <a:rPr b="0" i="0" lang="en-US" sz="1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Maak zelf online een retourlabel aan als er geen label in de doos zat of als je het bent kwijtgeraakt en een nieuw label nodig hebt.</a:t>
            </a:r>
            <a:endParaRPr b="1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"/>
          <p:cNvSpPr txBox="1"/>
          <p:nvPr/>
        </p:nvSpPr>
        <p:spPr>
          <a:xfrm>
            <a:off x="784975" y="3245775"/>
            <a:ext cx="2800800" cy="14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Artikel verzenden</a:t>
            </a:r>
            <a:endParaRPr b="1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 kunt de items binnen </a:t>
            </a:r>
            <a:r>
              <a:rPr lang="en-US" sz="1000">
                <a:solidFill>
                  <a:schemeClr val="dk1"/>
                </a:solidFill>
              </a:rPr>
              <a:t>30</a:t>
            </a: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dagen retourneren. Stuur ze terug naar een van onze verzendpartners met behulp van het bijgesloten retourlabel en bewaar het verzendbewijs. Wij nemen de verzendkosten voor onze rekening.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"/>
          <p:cNvSpPr txBox="1"/>
          <p:nvPr/>
        </p:nvSpPr>
        <p:spPr>
          <a:xfrm>
            <a:off x="784985" y="4945720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Neem eens een kijkje bij onze veelgestelde vragen: zalando.</a:t>
            </a:r>
            <a:r>
              <a:rPr b="1" lang="en-US" sz="1000">
                <a:solidFill>
                  <a:schemeClr val="dk1"/>
                </a:solidFill>
              </a:rPr>
              <a:t>be</a:t>
            </a:r>
            <a:r>
              <a:rPr b="1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/faq</a:t>
            </a:r>
            <a:endParaRPr b="1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2"/>
          <p:cNvSpPr txBox="1"/>
          <p:nvPr/>
        </p:nvSpPr>
        <p:spPr>
          <a:xfrm>
            <a:off x="4603475" y="3245775"/>
            <a:ext cx="3000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Terugbetaling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Zodra de retourzending door ons is gecontroleerd, krijg je een bevestiging per e-mail en wordt je geld teruggestort.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34225" y="4869900"/>
            <a:ext cx="1990700" cy="37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