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PASSER PERFEKT? FANTASTISK!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HVIS IKKE, SÅ ER RETURNERING TIL VORES PARTNER VIRKELIG NEMT.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GØR DIN PAKKE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KLAR TIL AT BLIVE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RETURNERET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Denne pakke er sendt fra en af vores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partnere. For at returnere skal du bare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benytte det vedlagte returdokument.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2"/>
            <a:ext cx="3892800" cy="19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RETURNERING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 har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dages returret hos Zalando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samarbejde med </a:t>
            </a:r>
            <a:r>
              <a:rPr lang="de-DE" sz="900"/>
              <a:t>Bring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VIGTIGT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Husk at returnere din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partnervare direkte til vores partner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og ikke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Ved returnering bedes du bruge den returlabel, der var inkluderet i den oprindelige emballage. Hvis du bruger en forkert returlabel, kan det føre til fejlagtig returnering og dermed forsinkelser i behandlingen af din refusion.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84190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REFUNDERING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Når vores partner har modtaget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din returnering, vil du modtage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bekræftelse på refunderingen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fra Zalando.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*Er dit returdokument blevet væk? Har du spørgsmål? Vil du gerne i kontakt med os? Besøg vores FAQ for mere information: zalando.dk/faq.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8282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08925" y="225725"/>
            <a:ext cx="1983350" cy="37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