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DOUatRvCwf6LFvCA0WKEItqAN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dk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996150" y="362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  <a:highlight>
                  <a:srgbClr val="FFFFFF"/>
                </a:highlight>
              </a:rPr>
              <a:t>ØNSKER DU, AT RETURNERE EN VARE? SÅDAN FUNGERER DET!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996150" y="1163100"/>
            <a:ext cx="2652600" cy="17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/>
              <a:t>1.</a:t>
            </a:r>
            <a:r>
              <a:rPr b="1" lang="en-US" sz="1200">
                <a:solidFill>
                  <a:schemeClr val="dk1"/>
                </a:solidFill>
              </a:rPr>
              <a:t> 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Registrer din returnering online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https://www.zalando.dk/faq/Returns-and-Refunds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Registrer din returnering online for at sikre korrekt behandlingsproces. Vælg de varer i din ordre, som du ønsker at returnere, og angiv årsagen for returneringen.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983627" y="1113175"/>
            <a:ext cx="2652600" cy="15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2. Pakning af varerne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Læg varerne i deres originale emballage i forsendelseskassen. Klæb den medfølgende returlabel på den velforseglede kasse.</a:t>
            </a:r>
            <a:r>
              <a:rPr lang="en-US" sz="1000"/>
              <a:t> </a:t>
            </a:r>
            <a:r>
              <a:rPr b="1" lang="en-US" sz="1000"/>
              <a:t>Hvis der ikke fulgte en returlabel med i kassen, eller hvis du har mistet den og har brug for en ny, kan du selv lave en online.</a:t>
            </a:r>
            <a:endParaRPr b="1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996150" y="3170038"/>
            <a:ext cx="2800800" cy="13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3. Afsendelse af varer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Du kan returnere varerne inden for 30 dage. Returner dem til en af vores fragtpartnere via den vedlagte returlabel, og gem postkvitteringen. Vi dækker forsendelsesomkostningerne for dig.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996160" y="497997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Vil du gerne i kontakt med os? Besøg vores FAQ for mere information: zalando.dk/faq.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983625" y="3127200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4.Refundering/Tilbagebetaling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Så snart returneringen er kontrolleret af os, modtager du en bekræftelse via e-mail og dine penge tilbagebetales.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52200" y="4842975"/>
            <a:ext cx="1990725" cy="37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