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60" r:id="rId3"/>
  </p:sldMasterIdLst>
  <p:notesMasterIdLst>
    <p:notesMasterId r:id="rId4"/>
  </p:notesMasterIdLst>
  <p:sldIdLst>
    <p:sldId id="256" r:id="rId5"/>
  </p:sldIdLst>
  <p:sldSz cy="5670550" cx="10080625"/>
  <p:notesSz cx="7772400" cy="100584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:notes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1:notes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x">
  <p:cSld name="TITLE_AND_BODY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" name="Google Shape;10;p2"/>
          <p:cNvSpPr txBox="1"/>
          <p:nvPr>
            <p:ph idx="1" type="subTitle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 over Content" type="objOverTx">
  <p:cSld name="OBJECT_OVER_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1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11"/>
          <p:cNvSpPr txBox="1"/>
          <p:nvPr>
            <p:ph idx="1" type="body"/>
          </p:nvPr>
        </p:nvSpPr>
        <p:spPr>
          <a:xfrm>
            <a:off x="504000" y="132660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11"/>
          <p:cNvSpPr txBox="1"/>
          <p:nvPr>
            <p:ph idx="2"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4 Content" type="fourObj">
  <p:cSld name="FOUR_OBJECTS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2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2"/>
          <p:cNvSpPr txBox="1"/>
          <p:nvPr>
            <p:ph idx="1"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12"/>
          <p:cNvSpPr txBox="1"/>
          <p:nvPr>
            <p:ph idx="2"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12"/>
          <p:cNvSpPr txBox="1"/>
          <p:nvPr>
            <p:ph idx="3"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2"/>
          <p:cNvSpPr txBox="1"/>
          <p:nvPr>
            <p:ph idx="4"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6 Content">
  <p:cSld name="Title, 6 Content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3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3"/>
          <p:cNvSpPr txBox="1"/>
          <p:nvPr>
            <p:ph idx="1" type="body"/>
          </p:nvPr>
        </p:nvSpPr>
        <p:spPr>
          <a:xfrm>
            <a:off x="50400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3"/>
          <p:cNvSpPr txBox="1"/>
          <p:nvPr>
            <p:ph idx="2" type="body"/>
          </p:nvPr>
        </p:nvSpPr>
        <p:spPr>
          <a:xfrm>
            <a:off x="357156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idx="3" type="body"/>
          </p:nvPr>
        </p:nvSpPr>
        <p:spPr>
          <a:xfrm>
            <a:off x="663912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4" type="body"/>
          </p:nvPr>
        </p:nvSpPr>
        <p:spPr>
          <a:xfrm>
            <a:off x="50400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3"/>
          <p:cNvSpPr txBox="1"/>
          <p:nvPr>
            <p:ph idx="5" type="body"/>
          </p:nvPr>
        </p:nvSpPr>
        <p:spPr>
          <a:xfrm>
            <a:off x="357156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3"/>
          <p:cNvSpPr txBox="1"/>
          <p:nvPr>
            <p:ph idx="6" type="body"/>
          </p:nvPr>
        </p:nvSpPr>
        <p:spPr>
          <a:xfrm>
            <a:off x="663912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" type="obj">
  <p:cSld name="OBJECT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4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4"/>
          <p:cNvSpPr txBox="1"/>
          <p:nvPr>
            <p:ph idx="1"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" type="twoObj">
  <p:cSld name="TWO_OBJECTS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5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5"/>
          <p:cNvSpPr txBox="1"/>
          <p:nvPr>
            <p:ph idx="1"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5"/>
          <p:cNvSpPr txBox="1"/>
          <p:nvPr>
            <p:ph idx="2"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6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entered Text" type="objOnly">
  <p:cSld name="OBJECT_ONL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7"/>
          <p:cNvSpPr txBox="1"/>
          <p:nvPr>
            <p:ph idx="1" type="subTitle"/>
          </p:nvPr>
        </p:nvSpPr>
        <p:spPr>
          <a:xfrm>
            <a:off x="504000" y="226080"/>
            <a:ext cx="9072000" cy="438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and Content" type="twoObjAndObj">
  <p:cSld name="TWO_OBJECTS_AND_OBJECT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8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8"/>
          <p:cNvSpPr txBox="1"/>
          <p:nvPr>
            <p:ph idx="1"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8"/>
          <p:cNvSpPr txBox="1"/>
          <p:nvPr>
            <p:ph idx="2"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8"/>
          <p:cNvSpPr txBox="1"/>
          <p:nvPr>
            <p:ph idx="3"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Content and 2 Content" type="objAndTwoObj">
  <p:cSld name="OBJECT_AND_TWO_OBJECTS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9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9"/>
          <p:cNvSpPr txBox="1"/>
          <p:nvPr>
            <p:ph idx="1"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9"/>
          <p:cNvSpPr txBox="1"/>
          <p:nvPr>
            <p:ph idx="2"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9"/>
          <p:cNvSpPr txBox="1"/>
          <p:nvPr>
            <p:ph idx="3"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over Content" type="twoObjOverTx">
  <p:cSld name="TWO_OBJECTS_OVER_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0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0"/>
          <p:cNvSpPr txBox="1"/>
          <p:nvPr>
            <p:ph idx="1"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10"/>
          <p:cNvSpPr txBox="1"/>
          <p:nvPr>
            <p:ph idx="2"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10"/>
          <p:cNvSpPr txBox="1"/>
          <p:nvPr>
            <p:ph idx="3"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6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/>
          <p:nvPr/>
        </p:nvSpPr>
        <p:spPr>
          <a:xfrm>
            <a:off x="457200" y="225720"/>
            <a:ext cx="9071280" cy="946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20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PASST ALLES? WUNDERBAR!</a:t>
            </a:r>
            <a:br>
              <a:rPr b="0" i="0" lang="de-DE" sz="18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de-DE" sz="15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WENN NICHT: RÜCKSENDUNGEN VON PARTNER-PAKETEN SIND GANZ EINFACH.</a:t>
            </a:r>
            <a:endParaRPr b="0" i="0" sz="15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Google Shape;61;p14"/>
          <p:cNvSpPr/>
          <p:nvPr/>
        </p:nvSpPr>
        <p:spPr>
          <a:xfrm>
            <a:off x="370800" y="2762640"/>
            <a:ext cx="4200900" cy="11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1. Vorbereitung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Dieses Paket wurde von einem unserer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Partner versendet. Solltest du Artikel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zurücksenden wollen, benutze bitte dafür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das beiliegende Rücksendeetikett.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14"/>
          <p:cNvSpPr/>
          <p:nvPr/>
        </p:nvSpPr>
        <p:spPr>
          <a:xfrm>
            <a:off x="3093850" y="2762655"/>
            <a:ext cx="3892800" cy="24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2. Versand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Du kannst die Artikel innerhalb von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30 Tagen bei jeder Filiale der Schweizer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Post abgeben.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900" u="none" cap="none" strike="noStrike">
                <a:solidFill>
                  <a:srgbClr val="000000"/>
                </a:solidFill>
              </a:rPr>
              <a:t>Wichtig</a:t>
            </a: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 Schicke die Retoure nicht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an Zalando, sondern direkt an den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Partner zurück.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de-DE" sz="900">
                <a:solidFill>
                  <a:schemeClr val="dk1"/>
                </a:solidFill>
              </a:rPr>
              <a:t>Für die Rücksendung verwende bitte das Rücksendeetikett, das </a:t>
            </a:r>
            <a:endParaRPr b="1" sz="9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de-DE" sz="900">
                <a:solidFill>
                  <a:schemeClr val="dk1"/>
                </a:solidFill>
              </a:rPr>
              <a:t>in der Originalverpackung enthalten war. Die Verwendung eines falschen Rücksendeetiketts kann zu einer fehlgeleiteten Rücksendung und infolgedessen zu Verzögerungen bei der Bearbeitung deiner Rückerstattung führen</a:t>
            </a:r>
            <a:r>
              <a:rPr lang="de-DE" sz="900">
                <a:solidFill>
                  <a:schemeClr val="dk1"/>
                </a:solidFill>
              </a:rPr>
              <a:t>.</a:t>
            </a:r>
            <a:endParaRPr sz="900"/>
          </a:p>
        </p:txBody>
      </p:sp>
      <p:sp>
        <p:nvSpPr>
          <p:cNvPr id="63" name="Google Shape;63;p14"/>
          <p:cNvSpPr/>
          <p:nvPr/>
        </p:nvSpPr>
        <p:spPr>
          <a:xfrm>
            <a:off x="6957830" y="2762640"/>
            <a:ext cx="4150500" cy="95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3. Rückerstattung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Sobald die Artikel beim Partner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eingegangen sind, erhältst du eine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Bestätigung per Mail. Bezahlung sowie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Rückerstattung werden von Zalando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abgewickelt.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14"/>
          <p:cNvSpPr/>
          <p:nvPr/>
        </p:nvSpPr>
        <p:spPr>
          <a:xfrm>
            <a:off x="423860" y="4746285"/>
            <a:ext cx="9232800" cy="858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*Bei Verlust des Retourenetiketts oder für alle weiteren Fragen besuche unsere Hilfeseiten unter www.zalando.ch/faq - darüber kannst du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uns auch kontaktieren.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5" name="Google Shape;65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69080" y="1678680"/>
            <a:ext cx="1085040" cy="7898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200400" y="1645920"/>
            <a:ext cx="1323360" cy="885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67;p1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053325" y="1675450"/>
            <a:ext cx="824050" cy="885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928150" y="225725"/>
            <a:ext cx="1797500" cy="336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