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Juuri oikea koko? Mahtavaa!</a:t>
            </a:r>
            <a:br>
              <a:rPr b="0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Jos ei tällä kerralla onnistanut, tuotteiden palauttaminen kumppa-nille on erittäin helppoa.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Pakkaa tuotteet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Tämän paketin toimitti sinulle yksi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kumppaneistamme. Jos haluat palauttaa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tuotteita, pakkaa tuotteet alkuperäispak-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Kauksessaan laatikkoon. Täytä myös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palautuslomake, joka toimitettiin paketin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mukana.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13225" y="2834650"/>
            <a:ext cx="3269700" cy="18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Palauttaminen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00"/>
              <a:t>Voit palauttaa tuotteita 30 päivän ajan tilaushetkestä. Tämän tilauksen toimitti yksi kumppaneistamme – palautathan paketin kumppanille etkä Zalandolle. Vie paketti palautettavaksi PostNordin kuriiripalveluun.  Voit jättää paketin samaan noutopisteeseen, josta olet sen noutanutkin. Suurin osa Siwoista, Valintataloista, K-marketeista ja Matkahuollon pisteistä ovat myös PostNordin toimipisteitä. Säilytä palautuskuitti, jonka saat MyPackiltä. Palautus on ilmainen.</a:t>
            </a:r>
            <a:endParaRPr sz="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de-DE" sz="800">
                <a:solidFill>
                  <a:schemeClr val="dk1"/>
                </a:solidFill>
              </a:rPr>
              <a:t>Käytä palautukseen alkuperäisessä toimituslaatikossa ollutta palautustarraa. Väärän palautustarran käyttäminen voi johtaa palautusten ohjautumiseen väärään paikkaan ja siten viivästyttää palautuksesi käsittelyä.</a:t>
            </a:r>
            <a:endParaRPr b="1" sz="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091555" y="279831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Hyvitys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Saat sähköpostitse vahvistuksen kun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palautuksesi on saapunut kumppanille.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Palautuksesi saapuminen ja rekisteröinti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Voi kuitenkin kestää 1–2 viikkoa – hyvitämme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maksamasi summan mahdollisimman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Pian, kun olemme vastaanottaneet ja käsitelleet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palautuksesi.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316875" y="4955675"/>
            <a:ext cx="93204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1000">
                <a:solidFill>
                  <a:schemeClr val="dk1"/>
                </a:solidFill>
              </a:rPr>
              <a:t>*Hukkuiko palautuslomake? Onko sinulla kysyttävää tilauksestasi? Tarvitsetko neuvoa tai haluatko ottaa meihin yhteyttä?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1000">
                <a:solidFill>
                  <a:schemeClr val="dk1"/>
                </a:solidFill>
              </a:rPr>
              <a:t>Katso lisätietoja täältä: zalando.fi/faq.</a:t>
            </a:r>
            <a:endParaRPr sz="18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505" y="1608305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54150" y="1480143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36650" y="294975"/>
            <a:ext cx="2388925" cy="44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