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iCkq1FvWe6Cd7nBE0YJlaqGzLe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fi/returns/" TargetMode="External"/><Relationship Id="rId4" Type="http://schemas.openxmlformats.org/officeDocument/2006/relationships/hyperlink" Target="https://www.zalando.fi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914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HALUATKO PALAUTTAA TUOTTEEN? NÄIN SE TOIMII!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Rekisteröi palautuksesi verkossa: </a:t>
            </a:r>
            <a:endParaRPr b="1"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https://www.zalando.fi/faq/Returns-and-Refunds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Rekisteröi palautuksesi verkossa varmistaaksesi sujuvan palautuksen. Valitse tilauksestasi tuotteet, jotka haluat palauttaa ja mainitse palautuksen syy.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473700" y="11373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lang="en-US" sz="1200">
                <a:solidFill>
                  <a:schemeClr val="dk1"/>
                </a:solidFill>
              </a:rPr>
              <a:t>Tuotteiden pakkaaminen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Laita tuotteet alkuperäisessä pakkauksessaan lähetyslaatikkoon. Kiinnitä mukana toimitettu palautustarra hyvin suljetun laatikon päälle.</a:t>
            </a:r>
            <a:r>
              <a:rPr lang="en-US" sz="1000">
                <a:solidFill>
                  <a:srgbClr val="FF0000"/>
                </a:solidFill>
              </a:rPr>
              <a:t> </a:t>
            </a:r>
            <a:r>
              <a:rPr b="1" lang="en-US" sz="1000"/>
              <a:t>Jos laatikossa ei ollut palautuslappua tai jos olet kadottanut sen ja tarvitset uuden, voit luoda sellaisen itse verkossa.</a:t>
            </a:r>
            <a:endParaRPr b="1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lang="en-US" sz="1200">
                <a:solidFill>
                  <a:schemeClr val="dk1"/>
                </a:solidFill>
              </a:rPr>
              <a:t>Tuotteiden lähettäminen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/>
              <a:t>Voit palauttaa tuotteet 30 päivän sisällä. Ole hyvä ja jätä palautus yhdelle toimituskumppaneistamme käyttämällä mukana olevaa palautustarraa ja säilytä postitosite. Me katamme toimituskulut puolestasi.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714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Tarvitsetko neuvoa tai haluatko ottaa meihin yhteyttä? Katso lisätietoja täältä: zalando.fi/faq.</a:t>
            </a:r>
            <a:endParaRPr b="1"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8635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1" lang="en-US" sz="1200">
                <a:solidFill>
                  <a:schemeClr val="dk1"/>
                </a:solidFill>
              </a:rPr>
              <a:t>Hyvitys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Heti kun olemme tarkistaneet palautuksen, saat sähköpostiisi vahvistuksen ja rahasi takaisin.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86350" y="4803400"/>
            <a:ext cx="2068625" cy="38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