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</p:sldIdLst>
  <p:sldSz cy="5670550" cx="10080625"/>
  <p:notesSz cx="7772400" cy="100584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6" roundtripDataSignature="AMtx7mi7X2AfZY4rrFpNKSsefnTXACQf4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customschemas.google.com/relationships/presentationmetadata" Target="meta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2:notes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61" name="Google Shape;61;p2:notes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 over Content" type="objOverTx">
  <p:cSld name="OBJECT_OVER_TEX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3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3"/>
          <p:cNvSpPr txBox="1"/>
          <p:nvPr>
            <p:ph idx="1"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3"/>
          <p:cNvSpPr txBox="1"/>
          <p:nvPr>
            <p:ph idx="2"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4 Content" type="fourObj">
  <p:cSld name="FOUR_OBJECTS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4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4"/>
          <p:cNvSpPr txBox="1"/>
          <p:nvPr>
            <p:ph idx="1"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4"/>
          <p:cNvSpPr txBox="1"/>
          <p:nvPr>
            <p:ph idx="2"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4"/>
          <p:cNvSpPr txBox="1"/>
          <p:nvPr>
            <p:ph idx="3"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4"/>
          <p:cNvSpPr txBox="1"/>
          <p:nvPr>
            <p:ph idx="4"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6 Content">
  <p:cSld name="Title, 6 Content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5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5"/>
          <p:cNvSpPr txBox="1"/>
          <p:nvPr>
            <p:ph idx="1"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5"/>
          <p:cNvSpPr txBox="1"/>
          <p:nvPr>
            <p:ph idx="2"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5"/>
          <p:cNvSpPr txBox="1"/>
          <p:nvPr>
            <p:ph idx="3"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5"/>
          <p:cNvSpPr txBox="1"/>
          <p:nvPr>
            <p:ph idx="4"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15"/>
          <p:cNvSpPr txBox="1"/>
          <p:nvPr>
            <p:ph idx="5"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15"/>
          <p:cNvSpPr txBox="1"/>
          <p:nvPr>
            <p:ph idx="6"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x">
  <p:cSld name="TITLE_AND_BODY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5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5"/>
          <p:cNvSpPr txBox="1"/>
          <p:nvPr>
            <p:ph idx="1"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" type="obj">
  <p:cSld name="OBJECT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6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6"/>
          <p:cNvSpPr txBox="1"/>
          <p:nvPr>
            <p:ph idx="1"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" type="twoObj">
  <p:cSld name="TWO_OBJECTS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7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7"/>
          <p:cNvSpPr txBox="1"/>
          <p:nvPr>
            <p:ph idx="1"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7"/>
          <p:cNvSpPr txBox="1"/>
          <p:nvPr>
            <p:ph idx="2"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8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entered Text" type="objOnly">
  <p:cSld name="OBJECT_ONLY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9"/>
          <p:cNvSpPr txBox="1"/>
          <p:nvPr>
            <p:ph idx="1"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and Content" type="twoObjAndObj">
  <p:cSld name="TWO_OBJECTS_AND_OBJECT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10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10"/>
          <p:cNvSpPr txBox="1"/>
          <p:nvPr>
            <p:ph idx="1"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0"/>
          <p:cNvSpPr txBox="1"/>
          <p:nvPr>
            <p:ph idx="2"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10"/>
          <p:cNvSpPr txBox="1"/>
          <p:nvPr>
            <p:ph idx="3"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Content and 2 Content" type="objAndTwoObj">
  <p:cSld name="OBJECT_AND_TWO_OBJECT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1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11"/>
          <p:cNvSpPr txBox="1"/>
          <p:nvPr>
            <p:ph idx="1"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1"/>
          <p:cNvSpPr txBox="1"/>
          <p:nvPr>
            <p:ph idx="2"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1"/>
          <p:cNvSpPr txBox="1"/>
          <p:nvPr>
            <p:ph idx="3"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over Content" type="twoObjOverTx">
  <p:cSld name="TWO_OBJECTS_OVER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2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2"/>
          <p:cNvSpPr txBox="1"/>
          <p:nvPr>
            <p:ph idx="1"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2"/>
          <p:cNvSpPr txBox="1"/>
          <p:nvPr>
            <p:ph idx="2"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12"/>
          <p:cNvSpPr txBox="1"/>
          <p:nvPr>
            <p:ph idx="3"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3"/>
          <p:cNvSpPr txBox="1"/>
          <p:nvPr>
            <p:ph idx="1"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3"/>
          <p:cNvSpPr txBox="1"/>
          <p:nvPr>
            <p:ph idx="10" type="dt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Google Shape;9;p3"/>
          <p:cNvSpPr txBox="1"/>
          <p:nvPr>
            <p:ph idx="11" type="ftr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Google Shape;10;p3"/>
          <p:cNvSpPr txBox="1"/>
          <p:nvPr>
            <p:ph idx="12" type="sldNum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1.png"/><Relationship Id="rId6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2"/>
          <p:cNvSpPr txBox="1"/>
          <p:nvPr/>
        </p:nvSpPr>
        <p:spPr>
          <a:xfrm>
            <a:off x="457200" y="365750"/>
            <a:ext cx="8607000" cy="58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-US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¿TODO TE QUEDA BIEN? ¡PERFECTO!</a:t>
            </a:r>
            <a:r>
              <a:rPr b="0" i="0" lang="en-US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br>
              <a:rPr b="0" i="0" lang="en-US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SI NO ES ASÍ, DEVOLVER UN ARTÍCULO DE NUESTROS PARTNERS ES MUY SENCILLO: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4" name="Google Shape;64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26640" y="1679040"/>
            <a:ext cx="1085400" cy="790200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2"/>
          <p:cNvSpPr txBox="1"/>
          <p:nvPr/>
        </p:nvSpPr>
        <p:spPr>
          <a:xfrm>
            <a:off x="639360" y="2653560"/>
            <a:ext cx="2652480" cy="91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US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1. PREPARA EL PAQUETE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US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Este pedido fue enviado por un Partner.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US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Si quieres devolverlo, usa la etiqueta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US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incluida en la caja.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6" name="Google Shape;66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657960" y="1645920"/>
            <a:ext cx="1323720" cy="885600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2"/>
          <p:cNvSpPr txBox="1"/>
          <p:nvPr/>
        </p:nvSpPr>
        <p:spPr>
          <a:xfrm>
            <a:off x="3617125" y="2671200"/>
            <a:ext cx="3567900" cy="219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US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2. DEVOLUCIÓN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US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Tienes 30 días para devolver el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-US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artículo, llevándolo a una oficina de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900"/>
              <a:t>SEUR</a:t>
            </a:r>
            <a:r>
              <a:rPr b="0" i="0" lang="en-US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-US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Importante:</a:t>
            </a:r>
            <a:r>
              <a:rPr b="0" i="0" lang="en-US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devuélvelo directamente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US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 nuestro Partner y no a Zalando.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-US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Para devolver un pedido, utilice la etiqueta de devolución que se incluye en el paquete de entrega original. El uso de una etiqueta de devolución incorrecta puede dar lugar a una gestión incorrecta de la devolución y, como consecuencia, a retrasos en la tramitación del reembolso</a:t>
            </a:r>
            <a:r>
              <a:rPr b="1" i="0" lang="en-US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b="1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8" name="Google Shape;68;p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185015" y="1601465"/>
            <a:ext cx="824400" cy="974520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2"/>
          <p:cNvSpPr txBox="1"/>
          <p:nvPr/>
        </p:nvSpPr>
        <p:spPr>
          <a:xfrm>
            <a:off x="7036800" y="2742525"/>
            <a:ext cx="2800800" cy="11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US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3. REEMBOLSO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US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Cuando el Partner reciba el paquete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US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 te confirmará por correo electrónico.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US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Zalando tramitará el reembolso.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Google Shape;70;p2"/>
          <p:cNvSpPr txBox="1"/>
          <p:nvPr/>
        </p:nvSpPr>
        <p:spPr>
          <a:xfrm>
            <a:off x="691110" y="5004395"/>
            <a:ext cx="9233400" cy="85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-US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*¿Has perdido la etiqueta de devolución? ¿Tienes alguna otra duda? Puedes encontrar la respuesta aquí:</a:t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-US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https://www.zalando.es/preguntas-frecuentes.</a:t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1" name="Google Shape;71;p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345325" y="223400"/>
            <a:ext cx="2449000" cy="458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