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g9yqw8yJDOKnfqRHtH6WEnWu3hs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457200" y="365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¿TODO TE QUEDA BIEN? ¡PERFECTO!</a:t>
            </a:r>
            <a: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NO ES ASÍ, DEVOLVER UN ARTÍCULO DE NUESTROS PARTNERS ES MUY SENCILLO: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640" y="1679040"/>
            <a:ext cx="1085400" cy="79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2"/>
          <p:cNvSpPr txBox="1"/>
          <p:nvPr/>
        </p:nvSpPr>
        <p:spPr>
          <a:xfrm>
            <a:off x="639360" y="2653560"/>
            <a:ext cx="2652480" cy="9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PREPARA EL PAQUETE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Este pedido fue enviado por un Partner.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quieres devolverlo, usa la etiqueta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incluida en la caja.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96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2"/>
          <p:cNvSpPr txBox="1"/>
          <p:nvPr/>
        </p:nvSpPr>
        <p:spPr>
          <a:xfrm>
            <a:off x="3617125" y="2671200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DEVOLUCIÓN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Tienes 30 días para devolver el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artículo, llevándolo a una oficina de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900"/>
              <a:t>Correos.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900" u="none" cap="none" strike="noStrike">
                <a:solidFill>
                  <a:srgbClr val="000000"/>
                </a:solidFill>
              </a:rPr>
              <a:t>Importante:</a:t>
            </a: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devuélvelo directamente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nuestro Partner y no a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900">
                <a:solidFill>
                  <a:schemeClr val="dk1"/>
                </a:solidFill>
              </a:rPr>
              <a:t>Para devolver un pedido, utilice la etiqueta de devolución que se incluye en el paquete de entrega original. El uso de una etiqueta de devolución incorrecta puede dar lugar a una gestión incorrecta de la devolución y, como consecuencia, a retrasos en la tramitación del reembolso</a:t>
            </a:r>
            <a:r>
              <a:rPr b="1" lang="en-US" sz="1000">
                <a:solidFill>
                  <a:schemeClr val="dk1"/>
                </a:solidFill>
              </a:rPr>
              <a:t>.</a:t>
            </a:r>
            <a:endParaRPr b="1" sz="1100"/>
          </a:p>
        </p:txBody>
      </p:sp>
      <p:pic>
        <p:nvPicPr>
          <p:cNvPr id="68" name="Google Shape;68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5015" y="1601465"/>
            <a:ext cx="824400" cy="97452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2"/>
          <p:cNvSpPr txBox="1"/>
          <p:nvPr/>
        </p:nvSpPr>
        <p:spPr>
          <a:xfrm>
            <a:off x="7036800" y="2742525"/>
            <a:ext cx="2800800" cy="11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REEMBOLSO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Cuando el Partner reciba el paquete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 te confirmará por correo electrónico.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tramitará el reembolso.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"/>
          <p:cNvSpPr txBox="1"/>
          <p:nvPr/>
        </p:nvSpPr>
        <p:spPr>
          <a:xfrm>
            <a:off x="691110" y="5004395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*¿Has perdido la etiqueta de devolución? ¿Tienes alguna otra duda? Puedes encontrar la respuesta aquí: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https://www.zalando.es/preguntas-frecuentes.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45325" y="223400"/>
            <a:ext cx="2449000" cy="45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