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ic2hXhCPNQJHLIoVRy0qRgCg5r+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www.zalando.de/returns/" TargetMode="External"/><Relationship Id="rId4" Type="http://schemas.openxmlformats.org/officeDocument/2006/relationships/hyperlink" Target="https://www.zalando.es/faq/Returns-and-Refunds" TargetMode="External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996150" y="3627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en-US" sz="1800">
                <a:solidFill>
                  <a:srgbClr val="FF4C00"/>
                </a:solidFill>
                <a:highlight>
                  <a:srgbClr val="FFFFFF"/>
                </a:highlight>
              </a:rPr>
              <a:t>¿QUIERES DEVOLVER UN ARTÍCULO? ASÍ ES COMO LO HACES.</a:t>
            </a:r>
            <a:endParaRPr b="1" i="0" sz="18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"/>
          <p:cNvSpPr txBox="1"/>
          <p:nvPr/>
        </p:nvSpPr>
        <p:spPr>
          <a:xfrm>
            <a:off x="996150" y="1163100"/>
            <a:ext cx="2652600" cy="17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1.</a:t>
            </a:r>
            <a:r>
              <a:rPr b="1" lang="en-US" sz="1200">
                <a:solidFill>
                  <a:schemeClr val="dk1"/>
                </a:solidFill>
              </a:rPr>
              <a:t>Registra tu devolución online:</a:t>
            </a:r>
            <a:r>
              <a:rPr b="1" lang="en-US" sz="120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u="sng">
                <a:solidFill>
                  <a:schemeClr val="hlink"/>
                </a:solidFill>
                <a:hlinkClick r:id="rId4"/>
              </a:rPr>
              <a:t>https://www.zalando.es/faq/Returns-and-Refunds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Registra tu devolución online para asegurar que se procesa correctamente. Selecciona los artículos de tu pedido que quieras devolver y dinos la razón.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"/>
          <p:cNvSpPr txBox="1"/>
          <p:nvPr/>
        </p:nvSpPr>
        <p:spPr>
          <a:xfrm>
            <a:off x="4915102" y="1156013"/>
            <a:ext cx="2652600" cy="15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2. Empaquetar los artículos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Coloca los artículos en su embalaje original dentro de la caja de envío. Pega la etiqueta de retorno suministrada en la caja bien cerrada.</a:t>
            </a:r>
            <a:r>
              <a:rPr lang="en-US" sz="1000">
                <a:solidFill>
                  <a:srgbClr val="FF0000"/>
                </a:solidFill>
              </a:rPr>
              <a:t> </a:t>
            </a:r>
            <a:r>
              <a:rPr b="1" lang="en-US" sz="1000">
                <a:solidFill>
                  <a:schemeClr val="dk1"/>
                </a:solidFill>
              </a:rPr>
              <a:t>Si la caja no incluía etiqueta de retorno, la has perdido y necesitas una nueva, puedes crear una nueva tú mismo online.</a:t>
            </a:r>
            <a:endParaRPr b="1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"/>
          <p:cNvSpPr txBox="1"/>
          <p:nvPr/>
        </p:nvSpPr>
        <p:spPr>
          <a:xfrm>
            <a:off x="996150" y="3170038"/>
            <a:ext cx="2800800" cy="13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3. Enviar artículos</a:t>
            </a:r>
            <a:endParaRPr b="1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highlight>
                  <a:srgbClr val="FFFFFF"/>
                </a:highlight>
              </a:rPr>
              <a:t>Puedes devolver los artículos en un plazo de 30 días. Entrégaselo a uno de nuestros socios para el transporte utilizando la etiqueta de devolución que se adjunta y guarda el comprobante de envío. Nosotros asumiremos tus gastos de envío.</a:t>
            </a:r>
            <a:endParaRPr b="0" i="0" sz="9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"/>
          <p:cNvSpPr txBox="1"/>
          <p:nvPr/>
        </p:nvSpPr>
        <p:spPr>
          <a:xfrm>
            <a:off x="996160" y="4971420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1" lang="en-US" sz="1000">
                <a:solidFill>
                  <a:schemeClr val="dk1"/>
                </a:solidFill>
              </a:rPr>
              <a:t>Puedes encontrar la respuesta aquí:https://www.zalando.es/preguntas-frecuentes.</a:t>
            </a:r>
            <a:endParaRPr b="1" sz="10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68" name="Google Shape;68;p2"/>
          <p:cNvSpPr txBox="1"/>
          <p:nvPr/>
        </p:nvSpPr>
        <p:spPr>
          <a:xfrm>
            <a:off x="5000750" y="3066550"/>
            <a:ext cx="30000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en-US" sz="1200">
                <a:solidFill>
                  <a:schemeClr val="dk1"/>
                </a:solidFill>
              </a:rPr>
              <a:t>4. Reembolso</a:t>
            </a:r>
            <a:endParaRPr b="1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En cuanto comprobemos la devolución, recibirás una confirmación por correo electrónico y te devolveremos tu dinero.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31025" y="4871700"/>
            <a:ext cx="2068625" cy="38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