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6" roundtripDataSignature="AMtx7mjXVQ3fk49GleAljjQqyPYVeFP5o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1" name="Google Shape;61;p2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3"/>
          <p:cNvSpPr txBox="1"/>
          <p:nvPr>
            <p:ph idx="1"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3"/>
          <p:cNvSpPr txBox="1"/>
          <p:nvPr>
            <p:ph idx="2"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4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4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4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4"/>
          <p:cNvSpPr txBox="1"/>
          <p:nvPr>
            <p:ph idx="3"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4"/>
          <p:cNvSpPr txBox="1"/>
          <p:nvPr>
            <p:ph idx="4"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5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5"/>
          <p:cNvSpPr txBox="1"/>
          <p:nvPr>
            <p:ph idx="1"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5"/>
          <p:cNvSpPr txBox="1"/>
          <p:nvPr>
            <p:ph idx="2"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5"/>
          <p:cNvSpPr txBox="1"/>
          <p:nvPr>
            <p:ph idx="3"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5"/>
          <p:cNvSpPr txBox="1"/>
          <p:nvPr>
            <p:ph idx="4"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5"/>
          <p:cNvSpPr txBox="1"/>
          <p:nvPr>
            <p:ph idx="5"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5"/>
          <p:cNvSpPr txBox="1"/>
          <p:nvPr>
            <p:ph idx="6"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5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5"/>
          <p:cNvSpPr txBox="1"/>
          <p:nvPr>
            <p:ph idx="1"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6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6"/>
          <p:cNvSpPr txBox="1"/>
          <p:nvPr>
            <p:ph idx="1"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7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7"/>
          <p:cNvSpPr txBox="1"/>
          <p:nvPr>
            <p:ph idx="1"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7"/>
          <p:cNvSpPr txBox="1"/>
          <p:nvPr>
            <p:ph idx="2"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8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9"/>
          <p:cNvSpPr txBox="1"/>
          <p:nvPr>
            <p:ph idx="1"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0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0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0"/>
          <p:cNvSpPr txBox="1"/>
          <p:nvPr>
            <p:ph idx="2"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0"/>
          <p:cNvSpPr txBox="1"/>
          <p:nvPr>
            <p:ph idx="3"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1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1"/>
          <p:cNvSpPr txBox="1"/>
          <p:nvPr>
            <p:ph idx="1"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1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1"/>
          <p:cNvSpPr txBox="1"/>
          <p:nvPr>
            <p:ph idx="3"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2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2"/>
          <p:cNvSpPr txBox="1"/>
          <p:nvPr>
            <p:ph idx="1"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2"/>
          <p:cNvSpPr txBox="1"/>
          <p:nvPr>
            <p:ph idx="2"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2"/>
          <p:cNvSpPr txBox="1"/>
          <p:nvPr>
            <p:ph idx="3"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/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"/>
          <p:cNvSpPr txBox="1"/>
          <p:nvPr>
            <p:ph idx="1"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3"/>
          <p:cNvSpPr txBox="1"/>
          <p:nvPr>
            <p:ph idx="10"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3"/>
          <p:cNvSpPr txBox="1"/>
          <p:nvPr>
            <p:ph idx="11"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3"/>
          <p:cNvSpPr txBox="1"/>
          <p:nvPr>
            <p:ph idx="12"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"/>
          <p:cNvSpPr txBox="1"/>
          <p:nvPr/>
        </p:nvSpPr>
        <p:spPr>
          <a:xfrm>
            <a:off x="457200" y="365750"/>
            <a:ext cx="8607000" cy="5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-US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¿TODO TE QUEDA BIEN? ¡PERFECTO!</a:t>
            </a:r>
            <a:r>
              <a:rPr b="0" i="0" lang="en-US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br>
              <a:rPr b="0" i="0" lang="en-US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SI NO ES ASÍ, DEVOLVER UN ARTÍCULO DE NUESTROS PARTNERS ES MUY SENCILLO: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4" name="Google Shape;64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26640" y="1679040"/>
            <a:ext cx="1085400" cy="79020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2"/>
          <p:cNvSpPr txBox="1"/>
          <p:nvPr/>
        </p:nvSpPr>
        <p:spPr>
          <a:xfrm>
            <a:off x="639360" y="2653560"/>
            <a:ext cx="2652480" cy="91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1. PREPARA EL PAQUETE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Este pedido fue enviado por un Partner.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Si quieres devolverlo, usa la etiqueta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incluida en la caja.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6" name="Google Shape;66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57960" y="1645920"/>
            <a:ext cx="1323720" cy="88560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2"/>
          <p:cNvSpPr txBox="1"/>
          <p:nvPr/>
        </p:nvSpPr>
        <p:spPr>
          <a:xfrm>
            <a:off x="3617125" y="2671200"/>
            <a:ext cx="3567900" cy="219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2. DEVOLUCIÓN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Tienes </a:t>
            </a:r>
            <a:r>
              <a:rPr lang="en-US" sz="900"/>
              <a:t>30 </a:t>
            </a:r>
            <a:r>
              <a:rPr b="0" i="0" lang="en-US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días para devolver el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artículo, llevándolo a un Punto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Celeritas.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en-US" sz="900" u="none" cap="none" strike="noStrike">
                <a:solidFill>
                  <a:srgbClr val="000000"/>
                </a:solidFill>
              </a:rPr>
              <a:t>Importante</a:t>
            </a:r>
            <a:r>
              <a:rPr b="0" i="0" lang="en-US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devuélvelo directamente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nuestro Partner y no a Zalando.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-US" sz="900">
                <a:solidFill>
                  <a:schemeClr val="dk1"/>
                </a:solidFill>
              </a:rPr>
              <a:t>Para devolver un pedido, utilice la etiqueta de devolución que se incluye en el paquete de entrega original. El uso de una etiqueta de devolución incorrecta puede dar lugar a una gestión incorrecta de la devolución y, como consecuencia, a retrasos en la tramitación del reembolso.</a:t>
            </a:r>
            <a:endParaRPr b="1" sz="900"/>
          </a:p>
        </p:txBody>
      </p:sp>
      <p:pic>
        <p:nvPicPr>
          <p:cNvPr id="68" name="Google Shape;68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271265" y="1557015"/>
            <a:ext cx="824400" cy="974520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2"/>
          <p:cNvSpPr txBox="1"/>
          <p:nvPr/>
        </p:nvSpPr>
        <p:spPr>
          <a:xfrm>
            <a:off x="7185025" y="2671200"/>
            <a:ext cx="2800800" cy="11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US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3. REEMBOLSO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Cuando el Partner reciba el paquete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 te confirmará por correo electrónico.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Zalando tramitará el reembolso.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2"/>
          <p:cNvSpPr txBox="1"/>
          <p:nvPr/>
        </p:nvSpPr>
        <p:spPr>
          <a:xfrm>
            <a:off x="609610" y="4929470"/>
            <a:ext cx="92334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*¿Has perdido la etiqueta de devolución? ¿Tienes alguna otra duda? Puedes encontrar la respuesta aquí: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US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https://www.zalando.es/preguntas-frecuentes.</a:t>
            </a:r>
            <a:endParaRPr b="0" i="0" sz="1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1" name="Google Shape;71;p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665650" y="235750"/>
            <a:ext cx="2137875" cy="39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